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79" r:id="rId4"/>
    <p:sldId id="275" r:id="rId5"/>
    <p:sldId id="265" r:id="rId6"/>
    <p:sldId id="271" r:id="rId7"/>
    <p:sldId id="27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0"/>
    <a:srgbClr val="A5A5A5"/>
    <a:srgbClr val="ED7D31"/>
    <a:srgbClr val="4472C4"/>
    <a:srgbClr val="ABD2E2"/>
    <a:srgbClr val="A69FA3"/>
    <a:srgbClr val="F8B2A4"/>
    <a:srgbClr val="DA9997"/>
    <a:srgbClr val="C1C8E4"/>
    <a:srgbClr val="7BC0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1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76691-BEA1-184E-A284-B3421BC1E0A3}" type="datetimeFigureOut">
              <a:rPr lang="en-US" smtClean="0"/>
              <a:pPr/>
              <a:t>6/19/21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1A758-7E5C-8247-A8C7-B0182CCE1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0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4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2E42-B767-1C4C-AB4D-1A2273136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1AF9C-0492-DA4E-8C1C-85C5A27D6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E073B-C583-FE49-AE19-E98B0CEB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DAA-D310-ED40-97AF-5EE3D1E43822}" type="datetimeFigureOut">
              <a:rPr lang="en-US" smtClean="0"/>
              <a:pPr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E993E-B1D0-FA4D-BCD0-5D7CE5D9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1DAF0-7055-9649-A28C-01884913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04F-4F3F-D949-A536-4183CE552E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3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279D-70A1-604F-8559-04E1EC28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3BD72-2F45-0A45-B612-7767F6944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B8746-F725-414C-909D-89C2876E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DAA-D310-ED40-97AF-5EE3D1E43822}" type="datetimeFigureOut">
              <a:rPr lang="en-US" smtClean="0"/>
              <a:pPr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B3895-67E3-4441-BAD7-2EECFF14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41F8-6565-004F-A2D2-31DA5B62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04F-4F3F-D949-A536-4183CE552E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4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530DA-DEA7-9849-A38A-AA787E548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61DBF-DB82-A74C-8418-01E49CEF8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BA6D1-BF58-DE4C-B78E-D551F568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DAA-D310-ED40-97AF-5EE3D1E43822}" type="datetimeFigureOut">
              <a:rPr lang="en-US" smtClean="0"/>
              <a:pPr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BBAE5-9583-9A47-9129-E2F946E6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EEF90-6EC1-B746-8CFA-9007FC2C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04F-4F3F-D949-A536-4183CE552E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19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31904" y="3525012"/>
            <a:ext cx="6960096" cy="144016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48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4965171"/>
            <a:ext cx="6959899" cy="67207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95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512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3791744" y="502830"/>
            <a:ext cx="4608512" cy="4620329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72131" y="5106393"/>
            <a:ext cx="4608512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71933" y="5925277"/>
            <a:ext cx="4608512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78161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7329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51424" y="213309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89508" y="2129832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6311" y="2129832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02681" y="213309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911424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3561843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6212261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8862681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95400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3796148" y="1572993"/>
            <a:ext cx="4535419" cy="4535419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7" y="1438674"/>
            <a:ext cx="4497771" cy="544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55105" y="1622871"/>
            <a:ext cx="2593953" cy="4006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51830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28952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8504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28504" y="2956276"/>
            <a:ext cx="2592000" cy="7079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 userDrawn="1"/>
        </p:nvSpPr>
        <p:spPr>
          <a:xfrm>
            <a:off x="728056" y="5447872"/>
            <a:ext cx="2592000" cy="707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444409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43961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443961" y="2956276"/>
            <a:ext cx="2592000" cy="707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" name="Rectangle 8"/>
          <p:cNvSpPr/>
          <p:nvPr userDrawn="1"/>
        </p:nvSpPr>
        <p:spPr>
          <a:xfrm>
            <a:off x="3443513" y="5447872"/>
            <a:ext cx="2592000" cy="707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9867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159419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159419" y="2956276"/>
            <a:ext cx="2592000" cy="707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3" name="Rectangle 12"/>
          <p:cNvSpPr/>
          <p:nvPr userDrawn="1"/>
        </p:nvSpPr>
        <p:spPr>
          <a:xfrm>
            <a:off x="6158971" y="5447872"/>
            <a:ext cx="2592000" cy="707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875325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8874877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874877" y="2956276"/>
            <a:ext cx="2592000" cy="707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7" name="Rectangle 16"/>
          <p:cNvSpPr/>
          <p:nvPr userDrawn="1"/>
        </p:nvSpPr>
        <p:spPr>
          <a:xfrm>
            <a:off x="8874429" y="5447872"/>
            <a:ext cx="2592000" cy="7079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5646307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71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71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B4AC-B812-AE43-B327-D65CE235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8FC7A-A48C-C947-BEA7-CE184654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98391-EDA2-BD48-B431-05F10B6F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DAA-D310-ED40-97AF-5EE3D1E43822}" type="datetimeFigureOut">
              <a:rPr lang="en-US" smtClean="0"/>
              <a:pPr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5022D-FE3C-5F4E-9A86-D51F5EC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BDB19-C7AA-B246-975E-12310C83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04F-4F3F-D949-A536-4183CE552E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83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3831910" y="208364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4007280" y="4591521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2623864" y="2922816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814344" y="1073461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5246112" y="190231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7490941" y="3179621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7284210" y="981533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6384033" y="4494287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3006107" y="331184"/>
            <a:ext cx="6179787" cy="6195632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71798" y="2802137"/>
            <a:ext cx="3648404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71601" y="3570221"/>
            <a:ext cx="364840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0480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469" y="4833056"/>
            <a:ext cx="1876544" cy="20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9635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51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68FF-9522-B74E-8357-EE604C1D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3176B-C00D-A74F-808B-3B6FAF8D5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7459-98FB-4C42-8B3C-21A4AD0C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DAA-D310-ED40-97AF-5EE3D1E43822}" type="datetimeFigureOut">
              <a:rPr lang="en-US" smtClean="0"/>
              <a:pPr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73251-48D4-0A49-BAFE-C755EEE3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EB4A9-D491-D947-9ED3-8F824CFD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04F-4F3F-D949-A536-4183CE552E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1755-1113-534D-A881-49F72FEF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AF96-2D14-B14C-B00D-B66353056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21707-00EF-0743-B8D9-C0EA7D535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B8516-C3CA-424B-9295-4E45D20F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DAA-D310-ED40-97AF-5EE3D1E43822}" type="datetimeFigureOut">
              <a:rPr lang="en-US" smtClean="0"/>
              <a:pPr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3E488-3E7B-A542-AAF9-042485AB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50836-0BC1-3E4E-B0A4-83E6CFF8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04F-4F3F-D949-A536-4183CE552E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5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D56E-6AC2-D149-A2B8-DF56EDF9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609B6-D340-4146-9FEC-FCF965295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91C58-13CA-634F-933E-10560D07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C0FBF-2113-7E44-8743-70C8B6A0C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51378-95B7-004D-918A-A43D11505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22079-FF79-4C4C-B907-E03F641F6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DAA-D310-ED40-97AF-5EE3D1E43822}" type="datetimeFigureOut">
              <a:rPr lang="en-US" smtClean="0"/>
              <a:pPr/>
              <a:t>6/19/21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9C988-04B9-744A-8582-9603D561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A3390-35A6-324D-942F-8D97B24D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04F-4F3F-D949-A536-4183CE552E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0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29F6-5326-664C-9F5F-0FEB2B5B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3CE4D-1E02-784B-8203-9AE257B2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DAA-D310-ED40-97AF-5EE3D1E43822}" type="datetimeFigureOut">
              <a:rPr lang="en-US" smtClean="0"/>
              <a:pPr/>
              <a:t>6/19/21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ED825-C8E6-984C-B771-E911115B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35066-58D9-154D-AF60-DE66DBD2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04F-4F3F-D949-A536-4183CE552E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9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7CA55-7465-944D-BEBF-CD4E381F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DAA-D310-ED40-97AF-5EE3D1E43822}" type="datetimeFigureOut">
              <a:rPr lang="en-US" smtClean="0"/>
              <a:pPr/>
              <a:t>6/19/21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09A9C-AB59-C74E-B86A-BA098359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CA28C-9797-9748-940B-F65E79C9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04F-4F3F-D949-A536-4183CE552E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9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4C32-940D-F54D-A526-47CD916D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71D8-2A57-1A47-B398-950CB8FB0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D6614-BA2C-6F4F-B3B1-4C2D9310E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826DD-B5F1-1146-9D97-75D5C7C0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DAA-D310-ED40-97AF-5EE3D1E43822}" type="datetimeFigureOut">
              <a:rPr lang="en-US" smtClean="0"/>
              <a:pPr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6F7DF-DC68-2E4C-ADB3-CA084608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882AD-0F1A-6C46-9B65-8DAF4D76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04F-4F3F-D949-A536-4183CE552E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6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B99E-5E50-394C-BEE5-9A55F362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ED859-52AB-0E4A-9373-EE14F0D52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5BCA4-BB52-624A-8690-5297DE7E3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5BDE9-0318-F944-A85E-A3FB3DB6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DAA-D310-ED40-97AF-5EE3D1E43822}" type="datetimeFigureOut">
              <a:rPr lang="en-US" smtClean="0"/>
              <a:pPr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14862-B41F-784E-B83E-7FE19586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06323-787B-9A45-89AF-0ECAA22C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04F-4F3F-D949-A536-4183CE552E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1DFC0-8926-0B4E-B53E-4D7F2356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BE49F-14CF-0247-8751-4A1557A7C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B926E-F624-024C-B716-97C1A37D4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5DAA-D310-ED40-97AF-5EE3D1E43822}" type="datetimeFigureOut">
              <a:rPr lang="en-US" smtClean="0"/>
              <a:pPr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60621-5ACE-524B-8B29-FE7DBE542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23A7-56F2-ED4D-A229-70E8BC75C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04F-4F3F-D949-A536-4183CE552E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1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5" r:id="rId16"/>
    <p:sldLayoutId id="2147483668" r:id="rId17"/>
    <p:sldLayoutId id="2147483669" r:id="rId18"/>
    <p:sldLayoutId id="2147483670" r:id="rId19"/>
    <p:sldLayoutId id="2147483675" r:id="rId20"/>
    <p:sldLayoutId id="214748367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defTabSz="1219170" latinLnBrk="1">
              <a:spcBef>
                <a:spcPct val="20000"/>
              </a:spcBef>
            </a:pPr>
            <a:r>
              <a:rPr lang="en-US" dirty="0">
                <a:solidFill>
                  <a:srgbClr val="ABD2E2"/>
                </a:solidFill>
                <a:latin typeface="Arial"/>
                <a:ea typeface="Arial Unicode MS"/>
              </a:rPr>
              <a:t>Pa</a:t>
            </a:r>
            <a:r>
              <a:rPr lang="en-US" dirty="0">
                <a:solidFill>
                  <a:srgbClr val="68B9B2"/>
                </a:solidFill>
                <a:latin typeface="Arial"/>
                <a:ea typeface="Arial Unicode MS"/>
              </a:rPr>
              <a:t>wa</a:t>
            </a:r>
            <a:r>
              <a:rPr lang="en-US" dirty="0">
                <a:solidFill>
                  <a:srgbClr val="99DABA"/>
                </a:solidFill>
                <a:latin typeface="Arial"/>
                <a:ea typeface="Arial Unicode MS"/>
              </a:rPr>
              <a:t>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</a:rPr>
              <a:t> </a:t>
            </a:r>
            <a:r>
              <a:rPr lang="en-US" dirty="0">
                <a:solidFill>
                  <a:srgbClr val="99DABA"/>
                </a:solidFill>
                <a:latin typeface="Arial"/>
                <a:ea typeface="Arial Unicode MS"/>
              </a:rPr>
              <a:t>M</a:t>
            </a:r>
            <a:r>
              <a:rPr lang="en-US" dirty="0">
                <a:solidFill>
                  <a:srgbClr val="7BC0AD"/>
                </a:solidFill>
                <a:latin typeface="Arial"/>
                <a:ea typeface="Arial Unicode MS"/>
              </a:rPr>
              <a:t>ah</a:t>
            </a:r>
            <a:r>
              <a:rPr lang="en-US" dirty="0">
                <a:solidFill>
                  <a:srgbClr val="C1C8E4"/>
                </a:solidFill>
                <a:latin typeface="Arial"/>
                <a:ea typeface="Arial Unicode MS"/>
              </a:rPr>
              <a:t>ad</a:t>
            </a:r>
            <a:r>
              <a:rPr lang="en-US" dirty="0">
                <a:solidFill>
                  <a:srgbClr val="DA9997"/>
                </a:solidFill>
                <a:latin typeface="Arial"/>
                <a:ea typeface="Arial Unicode MS"/>
              </a:rPr>
              <a:t>u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</a:rPr>
              <a:t> </a:t>
            </a:r>
            <a:r>
              <a:rPr lang="en-US" dirty="0">
                <a:solidFill>
                  <a:srgbClr val="DA9997"/>
                </a:solidFill>
                <a:latin typeface="Arial"/>
                <a:ea typeface="Arial Unicode MS"/>
              </a:rPr>
              <a:t>S</a:t>
            </a:r>
            <a:r>
              <a:rPr lang="en-US" dirty="0">
                <a:solidFill>
                  <a:srgbClr val="F8B2A4"/>
                </a:solidFill>
                <a:latin typeface="Arial"/>
                <a:ea typeface="Arial Unicode MS"/>
              </a:rPr>
              <a:t>ar</a:t>
            </a:r>
            <a:r>
              <a:rPr lang="en-US" dirty="0">
                <a:solidFill>
                  <a:srgbClr val="A69FA3"/>
                </a:solidFill>
                <a:latin typeface="Arial"/>
                <a:ea typeface="Arial Unicode MS"/>
              </a:rPr>
              <a:t>ul</a:t>
            </a:r>
            <a:r>
              <a:rPr lang="en-US" dirty="0">
                <a:solidFill>
                  <a:srgbClr val="ABD2E2"/>
                </a:solidFill>
                <a:latin typeface="Arial"/>
                <a:ea typeface="Arial Unicode MS"/>
              </a:rPr>
              <a:t>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231904" y="4787901"/>
            <a:ext cx="6959899" cy="84934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2000" b="1" dirty="0"/>
              <a:t>Class: FYBCA (sci)</a:t>
            </a:r>
          </a:p>
          <a:p>
            <a:pPr>
              <a:spcBef>
                <a:spcPts val="0"/>
              </a:spcBef>
              <a:defRPr/>
            </a:pPr>
            <a:endParaRPr lang="en-US" altLang="ko-KR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867359" y="3651502"/>
            <a:ext cx="172524" cy="1920213"/>
            <a:chOff x="3424672" y="2643758"/>
            <a:chExt cx="283232" cy="1584176"/>
          </a:xfrm>
        </p:grpSpPr>
        <p:sp>
          <p:nvSpPr>
            <p:cNvPr id="7" name="Rectangle 6"/>
            <p:cNvSpPr/>
            <p:nvPr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09140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23659" y="1412776"/>
            <a:ext cx="8736971" cy="12192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3345917" y="1699323"/>
            <a:ext cx="537579" cy="66678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733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3733" dirty="0">
              <a:solidFill>
                <a:schemeClr val="bg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4565117" y="1848050"/>
            <a:ext cx="6336704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b="1" dirty="0">
                <a:solidFill>
                  <a:srgbClr val="4472C4"/>
                </a:solidFill>
                <a:latin typeface="+mj-lt"/>
                <a:cs typeface="Arial" pitchFamily="34" charset="0"/>
              </a:rPr>
              <a:t>Introduction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019651" y="2643479"/>
            <a:ext cx="8736971" cy="12192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15643" y="3874181"/>
            <a:ext cx="8736971" cy="12192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11635" y="5104884"/>
            <a:ext cx="8736971" cy="12192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3345917" y="2932019"/>
            <a:ext cx="537579" cy="66678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733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3733" dirty="0">
              <a:solidFill>
                <a:schemeClr val="bg1"/>
              </a:solidFill>
            </a:endParaRPr>
          </a:p>
        </p:txBody>
      </p:sp>
      <p:sp>
        <p:nvSpPr>
          <p:cNvPr id="26" name="TextBox 10"/>
          <p:cNvSpPr txBox="1"/>
          <p:nvPr/>
        </p:nvSpPr>
        <p:spPr bwMode="auto">
          <a:xfrm>
            <a:off x="4565117" y="3083801"/>
            <a:ext cx="6336704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b="1" dirty="0">
                <a:solidFill>
                  <a:srgbClr val="ED7D31"/>
                </a:solidFill>
                <a:latin typeface="+mj-lt"/>
                <a:cs typeface="Arial" pitchFamily="34" charset="0"/>
              </a:rPr>
              <a:t>My Family</a:t>
            </a:r>
          </a:p>
        </p:txBody>
      </p:sp>
      <p:sp>
        <p:nvSpPr>
          <p:cNvPr id="28" name="직사각형 39"/>
          <p:cNvSpPr/>
          <p:nvPr/>
        </p:nvSpPr>
        <p:spPr>
          <a:xfrm>
            <a:off x="3345917" y="4164715"/>
            <a:ext cx="537579" cy="66678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733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3733" dirty="0">
              <a:solidFill>
                <a:schemeClr val="bg1"/>
              </a:solidFill>
            </a:endParaRPr>
          </a:p>
        </p:txBody>
      </p:sp>
      <p:sp>
        <p:nvSpPr>
          <p:cNvPr id="30" name="TextBox 10"/>
          <p:cNvSpPr txBox="1"/>
          <p:nvPr/>
        </p:nvSpPr>
        <p:spPr bwMode="auto">
          <a:xfrm>
            <a:off x="4522099" y="4295096"/>
            <a:ext cx="6336704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b="1" dirty="0">
                <a:solidFill>
                  <a:srgbClr val="A5A5A5"/>
                </a:solidFill>
                <a:latin typeface="+mj-lt"/>
                <a:cs typeface="Arial" pitchFamily="34" charset="0"/>
              </a:rPr>
              <a:t>Education</a:t>
            </a:r>
          </a:p>
        </p:txBody>
      </p:sp>
      <p:sp>
        <p:nvSpPr>
          <p:cNvPr id="32" name="직사각형 39"/>
          <p:cNvSpPr/>
          <p:nvPr/>
        </p:nvSpPr>
        <p:spPr>
          <a:xfrm>
            <a:off x="3345917" y="5397411"/>
            <a:ext cx="537579" cy="66678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733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3733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4565117" y="5529818"/>
            <a:ext cx="6336704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b="1" dirty="0">
                <a:solidFill>
                  <a:srgbClr val="FFC100"/>
                </a:solidFill>
                <a:latin typeface="+mj-lt"/>
                <a:cs typeface="Arial" pitchFamily="34" charset="0"/>
              </a:rPr>
              <a:t>All about 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80767-1133-1846-90F9-8AD6998DF507}"/>
              </a:ext>
            </a:extLst>
          </p:cNvPr>
          <p:cNvSpPr txBox="1"/>
          <p:nvPr/>
        </p:nvSpPr>
        <p:spPr>
          <a:xfrm>
            <a:off x="0" y="44500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Algerian" pitchFamily="82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97171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/>
          <a:srcRect t="12995" b="13750"/>
          <a:stretch>
            <a:fillRect/>
          </a:stretch>
        </p:blipFill>
        <p:spPr bwMode="auto">
          <a:xfrm>
            <a:off x="4142790" y="911478"/>
            <a:ext cx="3785838" cy="493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5841831"/>
            <a:ext cx="12192000" cy="768084"/>
          </a:xfrm>
        </p:spPr>
        <p:txBody>
          <a:bodyPr>
            <a:noAutofit/>
          </a:bodyPr>
          <a:lstStyle/>
          <a:p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  <a:latin typeface="Colonna MT" pitchFamily="82" charset="0"/>
              </a:rPr>
              <a:t>Pawan Mahadu Sarule</a:t>
            </a:r>
            <a:endParaRPr lang="ko-KR" altLang="en-US" sz="4000" dirty="0">
              <a:solidFill>
                <a:schemeClr val="accent6">
                  <a:lumMod val="50000"/>
                </a:schemeClr>
              </a:solidFill>
              <a:latin typeface="Colonna MT" pitchFamily="82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0" y="6501340"/>
            <a:ext cx="12192000" cy="384043"/>
          </a:xfrm>
        </p:spPr>
        <p:txBody>
          <a:bodyPr>
            <a:normAutofit/>
          </a:bodyPr>
          <a:lstStyle/>
          <a:p>
            <a:pPr lvl="0"/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FY BCA(Sci)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38D91C-677D-0145-9BDC-BA3D7D00B91F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Colonna MT" pitchFamily="82" charset="0"/>
              </a:rPr>
              <a:t>Its me !</a:t>
            </a:r>
          </a:p>
        </p:txBody>
      </p:sp>
      <p:pic>
        <p:nvPicPr>
          <p:cNvPr id="7" name="Picture 2" descr="C:\Users\Admin\Downloads\pngwing.com (8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2789" y="855495"/>
            <a:ext cx="3782439" cy="49863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283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45891"/>
            <a:ext cx="12192000" cy="768085"/>
          </a:xfrm>
        </p:spPr>
        <p:txBody>
          <a:bodyPr>
            <a:noAutofit/>
          </a:bodyPr>
          <a:lstStyle/>
          <a:p>
            <a:r>
              <a:rPr lang="en-US" i="1" dirty="0">
                <a:ln w="0"/>
                <a:solidFill>
                  <a:srgbClr val="EF626B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I</a:t>
            </a:r>
            <a:r>
              <a:rPr lang="en-US" i="1" dirty="0">
                <a:ln w="0"/>
                <a:solidFill>
                  <a:srgbClr val="CF5983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n</a:t>
            </a:r>
            <a:r>
              <a:rPr lang="en-US" i="1" dirty="0">
                <a:ln w="0"/>
                <a:solidFill>
                  <a:srgbClr val="A54EA3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t</a:t>
            </a:r>
            <a:r>
              <a:rPr lang="en-US" i="1" dirty="0">
                <a:ln w="0"/>
                <a:solidFill>
                  <a:srgbClr val="7842C3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r</a:t>
            </a:r>
            <a:r>
              <a:rPr lang="en-US" i="1" dirty="0">
                <a:ln w="0"/>
                <a:solidFill>
                  <a:srgbClr val="523ADF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o</a:t>
            </a:r>
            <a:r>
              <a:rPr lang="en-US" i="1" dirty="0">
                <a:ln w="0"/>
                <a:solidFill>
                  <a:srgbClr val="3B37EB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d</a:t>
            </a:r>
            <a:r>
              <a:rPr lang="en-US" i="1" dirty="0">
                <a:ln w="0"/>
                <a:solidFill>
                  <a:srgbClr val="3571B7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u</a:t>
            </a:r>
            <a:r>
              <a:rPr lang="en-US" i="1" dirty="0">
                <a:ln w="0"/>
                <a:solidFill>
                  <a:srgbClr val="3F89B2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c</a:t>
            </a:r>
            <a:r>
              <a:rPr lang="en-US" i="1" dirty="0">
                <a:ln w="0"/>
                <a:solidFill>
                  <a:srgbClr val="4398A6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t</a:t>
            </a:r>
            <a:r>
              <a:rPr lang="en-US" i="1" dirty="0">
                <a:ln w="0"/>
                <a:solidFill>
                  <a:srgbClr val="48A39A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i</a:t>
            </a:r>
            <a:r>
              <a:rPr lang="en-US" i="1" dirty="0">
                <a:ln w="0"/>
                <a:solidFill>
                  <a:srgbClr val="4DB38B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on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Colonna MT" pitchFamily="82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184928" y="5190728"/>
            <a:ext cx="960107" cy="9601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Oval 4"/>
          <p:cNvSpPr/>
          <p:nvPr/>
        </p:nvSpPr>
        <p:spPr>
          <a:xfrm>
            <a:off x="727888" y="2141661"/>
            <a:ext cx="960107" cy="9601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Oval 5"/>
          <p:cNvSpPr/>
          <p:nvPr/>
        </p:nvSpPr>
        <p:spPr>
          <a:xfrm>
            <a:off x="2662389" y="3602695"/>
            <a:ext cx="960107" cy="9601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7" name="Group 6"/>
          <p:cNvGrpSpPr/>
          <p:nvPr/>
        </p:nvGrpSpPr>
        <p:grpSpPr>
          <a:xfrm>
            <a:off x="-1669753" y="1850563"/>
            <a:ext cx="4258005" cy="4299085"/>
            <a:chOff x="-1241419" y="1431052"/>
            <a:chExt cx="3193504" cy="3224314"/>
          </a:xfrm>
          <a:solidFill>
            <a:schemeClr val="accent2"/>
          </a:solidFill>
        </p:grpSpPr>
        <p:sp>
          <p:nvSpPr>
            <p:cNvPr id="8" name="Block Arc 7"/>
            <p:cNvSpPr/>
            <p:nvPr/>
          </p:nvSpPr>
          <p:spPr>
            <a:xfrm>
              <a:off x="-1241419" y="1431052"/>
              <a:ext cx="3193504" cy="3193504"/>
            </a:xfrm>
            <a:prstGeom prst="blockArc">
              <a:avLst>
                <a:gd name="adj1" fmla="val 16290582"/>
                <a:gd name="adj2" fmla="val 4576946"/>
                <a:gd name="adj3" fmla="val 9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5300000">
              <a:off x="595793" y="4484150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2209949" y="1604798"/>
            <a:ext cx="5398397" cy="5398397"/>
            <a:chOff x="-1620688" y="1203598"/>
            <a:chExt cx="4048798" cy="4048798"/>
          </a:xfrm>
          <a:solidFill>
            <a:schemeClr val="accent1"/>
          </a:solidFill>
        </p:grpSpPr>
        <p:sp>
          <p:nvSpPr>
            <p:cNvPr id="11" name="Block Arc 10"/>
            <p:cNvSpPr/>
            <p:nvPr/>
          </p:nvSpPr>
          <p:spPr>
            <a:xfrm>
              <a:off x="-1620688" y="1203598"/>
              <a:ext cx="4048798" cy="4048798"/>
            </a:xfrm>
            <a:prstGeom prst="blockArc">
              <a:avLst>
                <a:gd name="adj1" fmla="val 16233158"/>
                <a:gd name="adj2" fmla="val 1430557"/>
                <a:gd name="adj3" fmla="val 8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12374003">
              <a:off x="2112022" y="4027393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2809016" y="1837003"/>
            <a:ext cx="4720696" cy="4720696"/>
            <a:chOff x="-2052736" y="1377752"/>
            <a:chExt cx="3540522" cy="3540522"/>
          </a:xfrm>
          <a:solidFill>
            <a:schemeClr val="accent3"/>
          </a:solidFill>
        </p:grpSpPr>
        <p:sp>
          <p:nvSpPr>
            <p:cNvPr id="14" name="Block Arc 13"/>
            <p:cNvSpPr/>
            <p:nvPr/>
          </p:nvSpPr>
          <p:spPr>
            <a:xfrm>
              <a:off x="-2052736" y="1377752"/>
              <a:ext cx="3540522" cy="3540522"/>
            </a:xfrm>
            <a:prstGeom prst="blockArc">
              <a:avLst>
                <a:gd name="adj1" fmla="val 17694760"/>
                <a:gd name="adj2" fmla="val 849742"/>
                <a:gd name="adj3" fmla="val 1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2374003">
              <a:off x="1304369" y="3518776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20085" y="2021756"/>
            <a:ext cx="3264363" cy="1443036"/>
            <a:chOff x="803640" y="3362835"/>
            <a:chExt cx="2059657" cy="114513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928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16</a:t>
              </a:r>
              <a:r>
                <a:rPr lang="en-US" altLang="ko-KR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Dec 2000</a:t>
              </a: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At</a:t>
              </a: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Sakhara, Hingoli, MH </a:t>
              </a:r>
            </a:p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31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>
                      <a:lumMod val="50000"/>
                    </a:schemeClr>
                  </a:solidFill>
                  <a:cs typeface="Arial" pitchFamily="34" charset="0"/>
                </a:rPr>
                <a:t>Born on</a:t>
              </a:r>
              <a:endParaRPr lang="ko-KR" altLang="en-US" sz="200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47146" y="3768784"/>
            <a:ext cx="3264363" cy="658701"/>
            <a:chOff x="803640" y="3362835"/>
            <a:chExt cx="2059657" cy="49402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Surat Gujarat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Grow up at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28384" y="5335222"/>
            <a:ext cx="3264363" cy="658701"/>
            <a:chOff x="803640" y="3362835"/>
            <a:chExt cx="2059657" cy="494026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Hinjewadi,  Pune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Now leave at</a:t>
              </a:r>
              <a:endParaRPr lang="ko-KR" altLang="en-US" sz="2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536160" y="5201325"/>
            <a:ext cx="393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Wingdings" pitchFamily="2" charset="2"/>
              <a:buChar char="l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Live the life happily and peacefully 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36160" y="1841213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Aim of Life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36160" y="2414092"/>
            <a:ext cx="393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Wingdings" pitchFamily="2" charset="2"/>
              <a:buChar char="l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want to be the Data Scientist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36159" y="3800495"/>
            <a:ext cx="393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Wingdings" pitchFamily="2" charset="2"/>
              <a:buChar char="l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Travel the world with my loved once.</a:t>
            </a:r>
          </a:p>
        </p:txBody>
      </p:sp>
    </p:spTree>
    <p:extLst>
      <p:ext uri="{BB962C8B-B14F-4D97-AF65-F5344CB8AC3E}">
        <p14:creationId xmlns:p14="http://schemas.microsoft.com/office/powerpoint/2010/main" val="123636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57048"/>
            <a:ext cx="12192000" cy="768085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lonna MT" pitchFamily="82" charset="0"/>
              </a:rPr>
              <a:t>My Family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Colonna MT" pitchFamily="8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99456" y="2028674"/>
            <a:ext cx="1152128" cy="1584117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47595" y="2096677"/>
            <a:ext cx="3552395" cy="986439"/>
            <a:chOff x="496119" y="2469560"/>
            <a:chExt cx="1752190" cy="739830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48474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Mahadu Nayanu Sarule</a:t>
              </a: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Occupation : Cobbler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Father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02774" y="2085671"/>
            <a:ext cx="945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491935" y="2028630"/>
            <a:ext cx="1152128" cy="1584117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740073" y="2096633"/>
            <a:ext cx="3552395" cy="986439"/>
            <a:chOff x="496119" y="2469560"/>
            <a:chExt cx="1752190" cy="739830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48474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Vimala Mahadu Sarule</a:t>
              </a: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Occupation : House Wife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Mother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595253" y="2085627"/>
            <a:ext cx="945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99456" y="4284910"/>
            <a:ext cx="1152128" cy="1584117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47595" y="4341907"/>
            <a:ext cx="3552395" cy="986439"/>
            <a:chOff x="496119" y="2469560"/>
            <a:chExt cx="1752190" cy="739830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48474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Arjun Mahadu Sarule</a:t>
              </a: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Occupation : Student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Brother</a:t>
              </a:r>
              <a:endParaRPr lang="ko-KR" altLang="en-US" sz="1867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02774" y="4341907"/>
            <a:ext cx="945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767408" y="3372433"/>
            <a:ext cx="10657184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529256"/>
            <a:ext cx="12192000" cy="768085"/>
          </a:xfrm>
        </p:spPr>
        <p:txBody>
          <a:bodyPr>
            <a:noAutofit/>
          </a:bodyPr>
          <a:lstStyle/>
          <a:p>
            <a:r>
              <a:rPr lang="en-US" altLang="ko-KR" sz="5400" b="1" dirty="0">
                <a:solidFill>
                  <a:schemeClr val="accent6">
                    <a:lumMod val="75000"/>
                  </a:schemeClr>
                </a:solidFill>
                <a:latin typeface="Colonna MT" pitchFamily="82" charset="0"/>
              </a:rPr>
              <a:t>Education</a:t>
            </a:r>
            <a:endParaRPr lang="ko-KR" altLang="en-US" sz="5400" b="1" dirty="0">
              <a:solidFill>
                <a:schemeClr val="accent6">
                  <a:lumMod val="75000"/>
                </a:schemeClr>
              </a:solidFill>
              <a:latin typeface="Colonna MT" pitchFamily="82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531974" y="2844375"/>
            <a:ext cx="1056117" cy="1056117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1203" y="2844375"/>
            <a:ext cx="1056117" cy="1056117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57427" y="2844375"/>
            <a:ext cx="1056117" cy="1056117"/>
            <a:chOff x="1835696" y="2517293"/>
            <a:chExt cx="792088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573651" y="2844375"/>
            <a:ext cx="1056117" cy="1056117"/>
            <a:chOff x="1835696" y="2517293"/>
            <a:chExt cx="792088" cy="792088"/>
          </a:xfrm>
        </p:grpSpPr>
        <p:sp>
          <p:nvSpPr>
            <p:cNvPr id="19" name="Diamond 18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0" name="Diamond 19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505140" y="2709681"/>
            <a:ext cx="1306659" cy="1306659"/>
            <a:chOff x="1835696" y="2517293"/>
            <a:chExt cx="792088" cy="792088"/>
          </a:xfrm>
        </p:grpSpPr>
        <p:sp>
          <p:nvSpPr>
            <p:cNvPr id="22" name="Diamond 21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15226" y="2266042"/>
            <a:ext cx="108961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Std. 1-3</a:t>
            </a:r>
            <a:endParaRPr lang="ko-KR" altLang="en-US" sz="20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24454" y="2266042"/>
            <a:ext cx="108961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Std 3-7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33682" y="2266042"/>
            <a:ext cx="108961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Std 8-10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42910" y="2266042"/>
            <a:ext cx="118199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Std 10-12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13663" y="2266042"/>
            <a:ext cx="108961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BCA (Sci)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3" name="Block Arc 14"/>
          <p:cNvSpPr/>
          <p:nvPr/>
        </p:nvSpPr>
        <p:spPr>
          <a:xfrm rot="16200000">
            <a:off x="9949737" y="3154144"/>
            <a:ext cx="417464" cy="41773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58535" y="4480197"/>
            <a:ext cx="2002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Z. P School Sakhara,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Tq. Sengaon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Dist. Hingoli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67764" y="4480197"/>
            <a:ext cx="200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H. B Hindi Vidyalaya,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Surat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76993" y="4480197"/>
            <a:ext cx="2002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Adarsh Hindi Vidyalaya,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Surat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86223" y="4480197"/>
            <a:ext cx="200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Jai Hind Jr College,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Aurangabad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156972" y="4480197"/>
            <a:ext cx="200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Dy Patil ACS,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Pimpari Pune</a:t>
            </a:r>
          </a:p>
        </p:txBody>
      </p:sp>
    </p:spTree>
    <p:extLst>
      <p:ext uri="{BB962C8B-B14F-4D97-AF65-F5344CB8AC3E}">
        <p14:creationId xmlns:p14="http://schemas.microsoft.com/office/powerpoint/2010/main" val="189691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8479" y="334805"/>
            <a:ext cx="12200479" cy="768085"/>
          </a:xfrm>
        </p:spPr>
        <p:txBody>
          <a:bodyPr>
            <a:noAutofit/>
          </a:bodyPr>
          <a:lstStyle/>
          <a:p>
            <a:r>
              <a:rPr lang="en-US" altLang="ko-KR" sz="5400" b="1" dirty="0">
                <a:solidFill>
                  <a:schemeClr val="accent6">
                    <a:lumMod val="75000"/>
                  </a:schemeClr>
                </a:solidFill>
                <a:latin typeface="Colonna MT" pitchFamily="82" charset="0"/>
              </a:rPr>
              <a:t>All about me !</a:t>
            </a:r>
            <a:endParaRPr lang="ko-KR" altLang="en-US" sz="5400" b="1" dirty="0">
              <a:solidFill>
                <a:schemeClr val="accent6">
                  <a:lumMod val="75000"/>
                </a:schemeClr>
              </a:solidFill>
              <a:latin typeface="Colonna MT" pitchFamily="8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559829" y="1982081"/>
            <a:ext cx="1414272" cy="1906035"/>
            <a:chOff x="4041649" y="1707654"/>
            <a:chExt cx="1060704" cy="1429526"/>
          </a:xfrm>
        </p:grpSpPr>
        <p:sp>
          <p:nvSpPr>
            <p:cNvPr id="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Hexagon 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Hexagon 6"/>
          <p:cNvSpPr/>
          <p:nvPr/>
        </p:nvSpPr>
        <p:spPr>
          <a:xfrm>
            <a:off x="5334406" y="3332990"/>
            <a:ext cx="1464668" cy="1274297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 rot="3600000">
            <a:off x="5839087" y="1846192"/>
            <a:ext cx="1414272" cy="1906035"/>
            <a:chOff x="4041649" y="1707654"/>
            <a:chExt cx="1060704" cy="1429526"/>
          </a:xfrm>
        </p:grpSpPr>
        <p:sp>
          <p:nvSpPr>
            <p:cNvPr id="9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Hexagon 9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7084136">
            <a:off x="6682824" y="2840909"/>
            <a:ext cx="1414272" cy="1906035"/>
            <a:chOff x="4041649" y="1707654"/>
            <a:chExt cx="1060704" cy="1429526"/>
          </a:xfrm>
        </p:grpSpPr>
        <p:sp>
          <p:nvSpPr>
            <p:cNvPr id="12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6160497" y="3993232"/>
            <a:ext cx="1414272" cy="1906035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14480428">
            <a:off x="4868155" y="4180677"/>
            <a:ext cx="1414272" cy="1906035"/>
            <a:chOff x="4041649" y="1707654"/>
            <a:chExt cx="1060704" cy="1429526"/>
          </a:xfrm>
        </p:grpSpPr>
        <p:sp>
          <p:nvSpPr>
            <p:cNvPr id="1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 rot="18000000">
            <a:off x="4001633" y="3125997"/>
            <a:ext cx="1414272" cy="1906035"/>
            <a:chOff x="4041649" y="1707654"/>
            <a:chExt cx="1060704" cy="1429526"/>
          </a:xfrm>
        </p:grpSpPr>
        <p:sp>
          <p:nvSpPr>
            <p:cNvPr id="2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5649276" y="3552398"/>
            <a:ext cx="834929" cy="83547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23233" y="2607653"/>
            <a:ext cx="5309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6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61689" y="2639949"/>
            <a:ext cx="5309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6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39091" y="4002744"/>
            <a:ext cx="5309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6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21719" y="5303873"/>
            <a:ext cx="5309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6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4982" y="5365787"/>
            <a:ext cx="5309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sz="26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91526" y="3959849"/>
            <a:ext cx="5309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06</a:t>
            </a:r>
            <a:endParaRPr lang="ko-KR" altLang="en-US" sz="26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18267" y="2270618"/>
            <a:ext cx="129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Hobbies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16303" y="2270618"/>
            <a:ext cx="129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Fav. Songs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76430" y="3718035"/>
            <a:ext cx="129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9034" y="4949028"/>
            <a:ext cx="129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Sports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66604" y="4949028"/>
            <a:ext cx="129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Movie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51188" y="3553846"/>
            <a:ext cx="129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Books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56090" y="2064785"/>
            <a:ext cx="2568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1.Reading</a:t>
            </a:r>
          </a:p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2.Painting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3.Swimming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6725" y="3526886"/>
            <a:ext cx="2568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Think and Grow Rich</a:t>
            </a:r>
          </a:p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The power of subconscious Mind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87487" y="4910375"/>
            <a:ext cx="2568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Super 30</a:t>
            </a:r>
          </a:p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MS Dhoni</a:t>
            </a:r>
          </a:p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Dangal</a:t>
            </a:r>
          </a:p>
          <a:p>
            <a:pPr algn="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69213" y="2101671"/>
            <a:ext cx="2568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Shape of you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Bella Ciao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Despacito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711823" y="3434760"/>
            <a:ext cx="2568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1.Coffee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2.Biryani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3.Noodles</a:t>
            </a:r>
          </a:p>
          <a:p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70006" y="5056584"/>
            <a:ext cx="2568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1.Cricket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2.Basketball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3.Badminton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1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6F360E0-3185-9E44-AFC5-47D68B239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1798" y="3044958"/>
            <a:ext cx="3648404" cy="768084"/>
          </a:xfrm>
        </p:spPr>
        <p:txBody>
          <a:bodyPr>
            <a:normAutofit lnSpcReduction="10000"/>
          </a:bodyPr>
          <a:lstStyle/>
          <a:p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449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241</Words>
  <Application>Microsoft Macintosh PowerPoint</Application>
  <PresentationFormat>Widescreen</PresentationFormat>
  <Paragraphs>89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Colonna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Sarule</dc:creator>
  <cp:lastModifiedBy>Arjun Sarule</cp:lastModifiedBy>
  <cp:revision>53</cp:revision>
  <dcterms:created xsi:type="dcterms:W3CDTF">2020-11-11T13:01:02Z</dcterms:created>
  <dcterms:modified xsi:type="dcterms:W3CDTF">2021-06-19T08:44:39Z</dcterms:modified>
</cp:coreProperties>
</file>