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58" r:id="rId5"/>
    <p:sldId id="259" r:id="rId6"/>
    <p:sldId id="266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CC"/>
    <a:srgbClr val="08EFFA"/>
    <a:srgbClr val="8BE7E9"/>
    <a:srgbClr val="02FAF1"/>
    <a:srgbClr val="EAD4AB"/>
    <a:srgbClr val="15FC12"/>
    <a:srgbClr val="13FD3B"/>
    <a:srgbClr val="0416FF"/>
    <a:srgbClr val="CBB48B"/>
    <a:srgbClr val="07F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68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87DA-4B86-9F44-8A82-AAE9C69156A9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E0BD-C656-9A4F-BB56-4C36A10B8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3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62DB-E9B6-0F47-9432-8E298AE5B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C275-90DA-1244-9838-DEB824911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AF00DB-8A91-7448-AA88-9C89F8C0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30177"/>
            <a:ext cx="10736826" cy="6833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90621-E0FC-8646-BB59-2E5472BC6193}"/>
              </a:ext>
            </a:extLst>
          </p:cNvPr>
          <p:cNvSpPr txBox="1"/>
          <p:nvPr/>
        </p:nvSpPr>
        <p:spPr>
          <a:xfrm>
            <a:off x="0" y="4289087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9E8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lonna MT" pitchFamily="82" charset="77"/>
              </a:rPr>
              <a:t>Pawan Mahadu Sarule</a:t>
            </a:r>
          </a:p>
          <a:p>
            <a:pPr algn="ctr"/>
            <a:r>
              <a:rPr lang="en-US" sz="2400" dirty="0">
                <a:solidFill>
                  <a:srgbClr val="F9E8CC"/>
                </a:solidFill>
              </a:rPr>
              <a:t>Class  :FYBCA(Sci)</a:t>
            </a:r>
          </a:p>
        </p:txBody>
      </p:sp>
    </p:spTree>
    <p:extLst>
      <p:ext uri="{BB962C8B-B14F-4D97-AF65-F5344CB8AC3E}">
        <p14:creationId xmlns:p14="http://schemas.microsoft.com/office/powerpoint/2010/main" val="402588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2617D-E01B-2E45-AA48-C01D6DE7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5" t="13056" r="33289" b="53611"/>
          <a:stretch/>
        </p:blipFill>
        <p:spPr>
          <a:xfrm>
            <a:off x="3299012" y="0"/>
            <a:ext cx="5593976" cy="1613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9D446-EA7E-2F49-99C7-A298B4C8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4" y="1318680"/>
            <a:ext cx="11041626" cy="52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8846-3CD7-4E45-9F2E-A022C876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07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rgbClr val="F9E8CC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Ceramic Shield, tougher than</a:t>
            </a:r>
            <a:br>
              <a:rPr lang="en-US" sz="3600" dirty="0">
                <a:ln w="0"/>
                <a:solidFill>
                  <a:srgbClr val="F9E8CC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</a:br>
            <a:r>
              <a:rPr lang="en-US" sz="3600" dirty="0">
                <a:ln w="0"/>
                <a:solidFill>
                  <a:srgbClr val="F9E8CC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any smartphone glass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971EE-61D6-4949-8DD8-489A8A4A8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082"/>
            <a:ext cx="10515600" cy="24329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8AB2C-8860-174E-833A-A6E799912B63}"/>
              </a:ext>
            </a:extLst>
          </p:cNvPr>
          <p:cNvSpPr txBox="1"/>
          <p:nvPr/>
        </p:nvSpPr>
        <p:spPr>
          <a:xfrm>
            <a:off x="4441723" y="751641"/>
            <a:ext cx="330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E6F3FF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Kicks glass</a:t>
            </a:r>
          </a:p>
        </p:txBody>
      </p:sp>
    </p:spTree>
    <p:extLst>
      <p:ext uri="{BB962C8B-B14F-4D97-AF65-F5344CB8AC3E}">
        <p14:creationId xmlns:p14="http://schemas.microsoft.com/office/powerpoint/2010/main" val="10808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384F0-85E8-B04D-8768-A7AD550BE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148" y="320957"/>
            <a:ext cx="8790038" cy="65370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8730A-5242-3446-9A96-34033DC6C919}"/>
              </a:ext>
            </a:extLst>
          </p:cNvPr>
          <p:cNvSpPr txBox="1"/>
          <p:nvPr/>
        </p:nvSpPr>
        <p:spPr>
          <a:xfrm>
            <a:off x="1278195" y="5343804"/>
            <a:ext cx="239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9E8CC"/>
                </a:solidFill>
                <a:latin typeface="Bodoni 72 Oldstyle Book" pitchFamily="2" charset="0"/>
              </a:rPr>
              <a:t>Industry‑leading IP68 water resistance</a:t>
            </a:r>
            <a:endParaRPr lang="en-US" dirty="0">
              <a:solidFill>
                <a:srgbClr val="F9E8CC"/>
              </a:solidFill>
              <a:latin typeface="Bodoni 72 Oldstyle Book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20B74-9BFE-E94E-BFEF-0A61A6098FC6}"/>
              </a:ext>
            </a:extLst>
          </p:cNvPr>
          <p:cNvSpPr/>
          <p:nvPr/>
        </p:nvSpPr>
        <p:spPr>
          <a:xfrm>
            <a:off x="1278195" y="3589478"/>
            <a:ext cx="33527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600" b="0" cap="none" spc="0" dirty="0">
                <a:ln w="0"/>
                <a:solidFill>
                  <a:srgbClr val="08EFFA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Blows other phones out of the water</a:t>
            </a:r>
            <a:r>
              <a:rPr lang="en-IN" sz="3600" b="0" cap="none" spc="0" dirty="0">
                <a:ln w="0"/>
                <a:solidFill>
                  <a:srgbClr val="08EFFA"/>
                </a:soli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  <a:endParaRPr lang="en-US" sz="3600" b="0" cap="none" spc="0" dirty="0">
              <a:ln w="0"/>
              <a:solidFill>
                <a:srgbClr val="08EFFA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90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B948D-555C-4947-94CC-329D1D9D3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21" b="-16660"/>
          <a:stretch/>
        </p:blipFill>
        <p:spPr>
          <a:xfrm>
            <a:off x="1250602" y="426183"/>
            <a:ext cx="9690794" cy="6443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EF8CD-A31C-6242-A406-2CD6A9AC27B8}"/>
              </a:ext>
            </a:extLst>
          </p:cNvPr>
          <p:cNvSpPr txBox="1"/>
          <p:nvPr/>
        </p:nvSpPr>
        <p:spPr>
          <a:xfrm>
            <a:off x="3574025" y="280867"/>
            <a:ext cx="504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rgbClr val="08EFFA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Four finishing touches.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94AC2-1AC6-EF4A-8063-F96C83F77DBB}"/>
              </a:ext>
            </a:extLst>
          </p:cNvPr>
          <p:cNvSpPr txBox="1"/>
          <p:nvPr/>
        </p:nvSpPr>
        <p:spPr>
          <a:xfrm>
            <a:off x="5324632" y="5657671"/>
            <a:ext cx="154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A3CAE0"/>
                </a:solidFill>
              </a:rPr>
              <a:t>Pacific Blue</a:t>
            </a:r>
          </a:p>
          <a:p>
            <a:pPr algn="ctr"/>
            <a:r>
              <a:rPr lang="en-IN" b="1" dirty="0">
                <a:solidFill>
                  <a:srgbClr val="EAD4AB"/>
                </a:solidFill>
              </a:rPr>
              <a:t>Gold</a:t>
            </a:r>
          </a:p>
          <a:p>
            <a:pPr algn="ctr"/>
            <a:r>
              <a:rPr lang="en-IN" b="1" dirty="0">
                <a:solidFill>
                  <a:srgbClr val="BFBEB9"/>
                </a:solidFill>
              </a:rPr>
              <a:t>Silver</a:t>
            </a:r>
          </a:p>
          <a:p>
            <a:pPr algn="ctr"/>
            <a:r>
              <a:rPr lang="en-IN" b="1" dirty="0">
                <a:solidFill>
                  <a:srgbClr val="6D6C67"/>
                </a:solidFill>
              </a:rPr>
              <a:t>Graphite</a:t>
            </a:r>
            <a:endParaRPr lang="en-US" dirty="0">
              <a:solidFill>
                <a:srgbClr val="6D6C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5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5B67E-DC73-7D4D-B0C2-B0A4B8A98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196" y="294968"/>
            <a:ext cx="5147126" cy="65630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256AC0-CE5B-E349-BF2E-DE13E43F606C}"/>
              </a:ext>
            </a:extLst>
          </p:cNvPr>
          <p:cNvSpPr txBox="1"/>
          <p:nvPr/>
        </p:nvSpPr>
        <p:spPr>
          <a:xfrm>
            <a:off x="5586078" y="891691"/>
            <a:ext cx="6489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n w="0"/>
                <a:solidFill>
                  <a:srgbClr val="F9E8CC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A snapshot of each camera.</a:t>
            </a:r>
          </a:p>
          <a:p>
            <a:endParaRPr lang="en-US" sz="4000" dirty="0">
              <a:latin typeface="Colonna MT" pitchFamily="8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4A5BB-8CCB-A345-A7C9-2DC8675A8DC5}"/>
              </a:ext>
            </a:extLst>
          </p:cNvPr>
          <p:cNvSpPr txBox="1"/>
          <p:nvPr/>
        </p:nvSpPr>
        <p:spPr>
          <a:xfrm>
            <a:off x="6275701" y="1972368"/>
            <a:ext cx="345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8EFFA"/>
                </a:solidFill>
                <a:latin typeface="Bodoni 72 Oldstyle" pitchFamily="2" charset="0"/>
              </a:rPr>
              <a:t>iPhone 12 Pro</a:t>
            </a:r>
            <a:endParaRPr lang="en-US" sz="3600" dirty="0">
              <a:solidFill>
                <a:srgbClr val="08EFFA"/>
              </a:solidFill>
              <a:latin typeface="Bodoni 72 Oldstyl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A16F0-5DEE-CB4C-A452-C4C4ADDCC8F7}"/>
              </a:ext>
            </a:extLst>
          </p:cNvPr>
          <p:cNvSpPr txBox="1"/>
          <p:nvPr/>
        </p:nvSpPr>
        <p:spPr>
          <a:xfrm>
            <a:off x="6275701" y="2618699"/>
            <a:ext cx="2971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A3CAE0"/>
                </a:solidFill>
                <a:latin typeface="Bodoni 72 Oldstyle Book" pitchFamily="2" charset="0"/>
              </a:rPr>
              <a:t>26mm focal length</a:t>
            </a:r>
          </a:p>
          <a:p>
            <a:r>
              <a:rPr lang="en-IN" sz="2800" dirty="0">
                <a:solidFill>
                  <a:srgbClr val="A3CAE0"/>
                </a:solidFill>
                <a:latin typeface="Bodoni 72 Oldstyle Book" pitchFamily="2" charset="0"/>
              </a:rPr>
              <a:t>1.4 µm pixels</a:t>
            </a:r>
          </a:p>
          <a:p>
            <a:r>
              <a:rPr lang="en-IN" sz="2800" dirty="0">
                <a:solidFill>
                  <a:srgbClr val="A3CAE0"/>
                </a:solidFill>
                <a:latin typeface="Bodoni 72 Oldstyle Book" pitchFamily="2" charset="0"/>
              </a:rPr>
              <a:t>ƒ/1.6 aperture</a:t>
            </a:r>
          </a:p>
          <a:p>
            <a:r>
              <a:rPr lang="en-IN" sz="2800" dirty="0">
                <a:solidFill>
                  <a:srgbClr val="A3CAE0"/>
                </a:solidFill>
                <a:latin typeface="Bodoni 72 Oldstyle Book" pitchFamily="2" charset="0"/>
              </a:rPr>
              <a:t>100% Focus Pixels</a:t>
            </a:r>
          </a:p>
          <a:p>
            <a:r>
              <a:rPr lang="en-IN" sz="2800" dirty="0">
                <a:solidFill>
                  <a:srgbClr val="A3CAE0"/>
                </a:solidFill>
                <a:latin typeface="Bodoni 72 Oldstyle Book" pitchFamily="2" charset="0"/>
              </a:rPr>
              <a:t>7-element lens</a:t>
            </a:r>
          </a:p>
          <a:p>
            <a:r>
              <a:rPr lang="en-IN" sz="2800" dirty="0">
                <a:solidFill>
                  <a:srgbClr val="A3CAE0"/>
                </a:solidFill>
                <a:latin typeface="Bodoni 72 Oldstyle Book" pitchFamily="2" charset="0"/>
              </a:rPr>
              <a:t>OIS</a:t>
            </a:r>
          </a:p>
        </p:txBody>
      </p:sp>
    </p:spTree>
    <p:extLst>
      <p:ext uri="{BB962C8B-B14F-4D97-AF65-F5344CB8AC3E}">
        <p14:creationId xmlns:p14="http://schemas.microsoft.com/office/powerpoint/2010/main" val="19867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D35BC-D80F-AD4C-8FF1-754F3F215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54" y="631006"/>
            <a:ext cx="915609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CF631-590C-7B41-B531-E0F848B1C353}"/>
              </a:ext>
            </a:extLst>
          </p:cNvPr>
          <p:cNvSpPr txBox="1"/>
          <p:nvPr/>
        </p:nvSpPr>
        <p:spPr>
          <a:xfrm>
            <a:off x="562897" y="307858"/>
            <a:ext cx="55331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rgbClr val="02FAF1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Pro camera system</a:t>
            </a:r>
          </a:p>
          <a:p>
            <a:r>
              <a:rPr lang="en-IN" sz="3200" dirty="0">
                <a:ln w="0"/>
                <a:solidFill>
                  <a:srgbClr val="08EFFA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A new day for Night mode.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37033-8461-534B-A962-1A81466DC25A}"/>
              </a:ext>
            </a:extLst>
          </p:cNvPr>
          <p:cNvSpPr txBox="1"/>
          <p:nvPr/>
        </p:nvSpPr>
        <p:spPr>
          <a:xfrm>
            <a:off x="6380766" y="5305492"/>
            <a:ext cx="5174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9E8CC"/>
                </a:solidFill>
                <a:latin typeface="Bodoni 72 Oldstyle Book" pitchFamily="2" charset="0"/>
              </a:rPr>
              <a:t>Wide camera with ƒ/1.6 aperture captures 27% more light</a:t>
            </a:r>
          </a:p>
          <a:p>
            <a:r>
              <a:rPr lang="en-IN" dirty="0">
                <a:solidFill>
                  <a:srgbClr val="F9E8CC"/>
                </a:solidFill>
                <a:latin typeface="Bodoni 72 Oldstyle Book" pitchFamily="2" charset="0"/>
              </a:rPr>
              <a:t>New 7‑element Wide lens for edge‑to‑edge sharpness</a:t>
            </a:r>
          </a:p>
          <a:p>
            <a:r>
              <a:rPr lang="en-IN" dirty="0">
                <a:solidFill>
                  <a:srgbClr val="F9E8CC"/>
                </a:solidFill>
                <a:latin typeface="Bodoni 72 Oldstyle Book" pitchFamily="2" charset="0"/>
              </a:rPr>
              <a:t>New OIS makes 5,000 adjustments per second</a:t>
            </a:r>
          </a:p>
          <a:p>
            <a:r>
              <a:rPr lang="en-IN" dirty="0">
                <a:solidFill>
                  <a:srgbClr val="F9E8CC"/>
                </a:solidFill>
                <a:latin typeface="Bodoni 72 Oldstyle Book" pitchFamily="2" charset="0"/>
              </a:rPr>
              <a:t>LiDAR delivers up to 6x faster autofocus in low light</a:t>
            </a:r>
          </a:p>
        </p:txBody>
      </p:sp>
    </p:spTree>
    <p:extLst>
      <p:ext uri="{BB962C8B-B14F-4D97-AF65-F5344CB8AC3E}">
        <p14:creationId xmlns:p14="http://schemas.microsoft.com/office/powerpoint/2010/main" val="119983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69395-3804-D743-AEB4-097109408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02"/>
          <a:stretch/>
        </p:blipFill>
        <p:spPr>
          <a:xfrm>
            <a:off x="2444620" y="0"/>
            <a:ext cx="3042634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EEA70-2BF5-C64C-A2D3-5B429C3E216F}"/>
              </a:ext>
            </a:extLst>
          </p:cNvPr>
          <p:cNvSpPr txBox="1"/>
          <p:nvPr/>
        </p:nvSpPr>
        <p:spPr>
          <a:xfrm>
            <a:off x="6916993" y="1533832"/>
            <a:ext cx="2830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n w="0"/>
                <a:solidFill>
                  <a:srgbClr val="06E876"/>
                </a:soli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Turbo Chargeable.</a:t>
            </a:r>
            <a:endParaRPr lang="en-US" sz="4000" dirty="0">
              <a:ln w="0"/>
              <a:solidFill>
                <a:srgbClr val="06E876"/>
              </a:solidFill>
              <a:effectLst>
                <a:reflection blurRad="6350" stA="53000" endA="300" endPos="35500" dir="5400000" sy="-90000" algn="bl" rotWithShape="0"/>
              </a:effectLst>
              <a:latin typeface="Colonna MT" pitchFamily="8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4A3C9-5AB9-FF47-92C5-F7A856D39684}"/>
              </a:ext>
            </a:extLst>
          </p:cNvPr>
          <p:cNvSpPr txBox="1"/>
          <p:nvPr/>
        </p:nvSpPr>
        <p:spPr>
          <a:xfrm>
            <a:off x="6916993" y="2828835"/>
            <a:ext cx="40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9E8CC"/>
                </a:solidFill>
                <a:latin typeface="Bodoni 72 Oldstyle Book" pitchFamily="2" charset="0"/>
              </a:rPr>
              <a:t>Magnets align themselves perfectly every time for faster wireless charging.</a:t>
            </a:r>
            <a:endParaRPr lang="en-US" sz="2400" dirty="0">
              <a:solidFill>
                <a:srgbClr val="F9E8CC"/>
              </a:solidFill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8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B806E-E474-324E-A3B1-A774379FD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315" y="904434"/>
            <a:ext cx="10112477" cy="5769798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C275860-6163-DB45-A8B8-7F5D71E7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328518">
            <a:off x="1115563" y="965650"/>
            <a:ext cx="2255710" cy="1731763"/>
          </a:xfrm>
        </p:spPr>
        <p:txBody>
          <a:bodyPr>
            <a:noAutofit/>
          </a:bodyPr>
          <a:lstStyle/>
          <a:p>
            <a:r>
              <a:rPr lang="en-US" sz="5400" dirty="0">
                <a:ln w="0"/>
                <a:solidFill>
                  <a:srgbClr val="08EFFA"/>
                </a:solidFill>
                <a:effectLst>
                  <a:reflection blurRad="6350" stA="53000" endA="300" endPos="35500" dir="5400000" sy="-90000" algn="bl" rotWithShape="0"/>
                </a:effectLst>
                <a:latin typeface="Vladimir Script" pitchFamily="66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en-US" sz="5400" dirty="0">
                <a:ln w="0"/>
                <a:solidFill>
                  <a:srgbClr val="08EFFA"/>
                </a:solidFill>
                <a:effectLst>
                  <a:reflection blurRad="6350" stA="53000" endA="300" endPos="35500" dir="5400000" sy="-90000" algn="bl" rotWithShape="0"/>
                </a:effectLst>
                <a:latin typeface="Vivaldi" pitchFamily="66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Thank</a:t>
            </a:r>
            <a:endParaRPr lang="en-US" sz="5400" dirty="0">
              <a:ln w="0"/>
              <a:solidFill>
                <a:srgbClr val="F9E8CC"/>
              </a:solidFill>
              <a:effectLst>
                <a:reflection blurRad="6350" stA="53000" endA="300" endPos="35500" dir="5400000" sy="-90000" algn="bl" rotWithShape="0"/>
              </a:effectLst>
              <a:latin typeface="Vivaldi" pitchFamily="66" charset="0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8006F-B8AA-4A4E-A088-61523095F29C}"/>
              </a:ext>
            </a:extLst>
          </p:cNvPr>
          <p:cNvSpPr txBox="1"/>
          <p:nvPr/>
        </p:nvSpPr>
        <p:spPr>
          <a:xfrm rot="20068074">
            <a:off x="2357973" y="1498926"/>
            <a:ext cx="241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0"/>
                <a:solidFill>
                  <a:srgbClr val="F9E8CC"/>
                </a:solidFill>
                <a:effectLst>
                  <a:reflection blurRad="6350" stA="53000" endA="300" endPos="35500" dir="5400000" sy="-90000" algn="bl" rotWithShape="0"/>
                </a:effectLst>
                <a:latin typeface="Vivaldi" pitchFamily="66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4558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138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Bodoni 72 Oldstyle</vt:lpstr>
      <vt:lpstr>Bodoni 72 Oldstyle Book</vt:lpstr>
      <vt:lpstr>Calibri</vt:lpstr>
      <vt:lpstr>Calibri Light</vt:lpstr>
      <vt:lpstr>Colonna MT</vt:lpstr>
      <vt:lpstr>Vivaldi</vt:lpstr>
      <vt:lpstr>Vladimir Script</vt:lpstr>
      <vt:lpstr>Office Theme</vt:lpstr>
      <vt:lpstr>PowerPoint Presentation</vt:lpstr>
      <vt:lpstr>PowerPoint Presentation</vt:lpstr>
      <vt:lpstr>Ceramic Shield, tougher than any smartphone glass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Sarule</dc:creator>
  <cp:lastModifiedBy>Arjun Sarule</cp:lastModifiedBy>
  <cp:revision>39</cp:revision>
  <dcterms:created xsi:type="dcterms:W3CDTF">2020-11-19T02:07:08Z</dcterms:created>
  <dcterms:modified xsi:type="dcterms:W3CDTF">2021-06-20T08:16:31Z</dcterms:modified>
</cp:coreProperties>
</file>