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73" r:id="rId4"/>
    <p:sldId id="265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4674"/>
  </p:normalViewPr>
  <p:slideViewPr>
    <p:cSldViewPr snapToGrid="0" snapToObjects="1">
      <p:cViewPr varScale="1">
        <p:scale>
          <a:sx n="99" d="100"/>
          <a:sy n="99" d="100"/>
        </p:scale>
        <p:origin x="3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F4B5-D0BB-2648-BFC0-81E89A713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545D6-EB91-8C48-9CB6-0D26A4E01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C9D89-BB01-F540-84A7-0D8A94DD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43-4237-884F-A7D0-8DAC66CE1501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2CF6-A99F-474F-8C14-CF15FE72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78525-9F9D-B14E-9618-95307FB3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A9B-7A74-B541-A11B-9EFE9AF18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4248-1C19-684A-B5FD-C6BE519A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A180D-B9F1-0D46-BF4C-4A9714A8A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82BD4-33B7-A94B-9C11-948EBE7D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43-4237-884F-A7D0-8DAC66CE1501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3105-9845-774D-B2F5-FC34652B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2C8F4-1E5B-5548-BAE3-CB5BB54F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A9B-7A74-B541-A11B-9EFE9AF18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6F109-7E76-594B-A74D-D69D976C9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2EB41-9EB8-D34A-86DA-6E55F32AE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C710-99A2-DD46-9B98-060298C4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43-4237-884F-A7D0-8DAC66CE1501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69AA-9952-3140-A652-C6CBF308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03BE9-4813-AF46-A660-33E25BFA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A9B-7A74-B541-A11B-9EFE9AF18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9A4C-C458-F244-BD88-F185B502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A230-FD0C-2141-BCF7-56E709CA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061E-EC5A-C342-8429-5585416F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43-4237-884F-A7D0-8DAC66CE1501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0A6CC-87FB-C645-84F5-F1B561E5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4CF4-9E3F-D448-9210-8F4237C4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A9B-7A74-B541-A11B-9EFE9AF18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9D8C-B05B-B34A-B395-55103EDA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C73ED-D50D-7A4B-8107-6838ACF2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CC65-AD76-6E4B-B462-B84B89EA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43-4237-884F-A7D0-8DAC66CE1501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85E5-D28D-B648-8282-0CFC8944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DD04D-B2EF-5F4D-A695-226DE4B2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A9B-7A74-B541-A11B-9EFE9AF18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5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4473-FCFC-AB42-9BBD-5B3CEA27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7149-E18F-ED48-B45A-978477A30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50819-6851-784F-868F-B166FFF4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9F9EF-6BAF-EA4C-9A86-05377B06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43-4237-884F-A7D0-8DAC66CE1501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71926-6E55-904F-AB6F-30534EBF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74554-D207-C447-98C3-20E30168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A9B-7A74-B541-A11B-9EFE9AF18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7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D9C5-5DA7-4D49-A9C8-D325E4B7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42A20-62C3-1845-9C2E-E0BF92AC8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25B8F-133C-934C-8273-2DEA92E5D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1C159-465D-5C4C-9B04-3E2936E33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48582-C6D8-D543-9444-3F0FD3CCA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7AC19-A923-C846-B749-4E140DB2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43-4237-884F-A7D0-8DAC66CE1501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85D44-A138-2A4C-AFB3-782EE689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297B6-0337-7540-A609-5132C244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A9B-7A74-B541-A11B-9EFE9AF18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7143-8D9C-9249-8678-AC0C3BDF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47715-C451-B042-A21F-A6076EBD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43-4237-884F-A7D0-8DAC66CE1501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6934-BB4F-024A-9A0A-10624682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725D-045F-2641-A3C1-E1C779C9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A9B-7A74-B541-A11B-9EFE9AF18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7399F-9DBB-9444-8ADC-B89C48ED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43-4237-884F-A7D0-8DAC66CE1501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29E5A-26A2-214A-87BB-77ACF33E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BB9CA-154D-FC44-8A65-253602C7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A9B-7A74-B541-A11B-9EFE9AF18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9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16AD-9801-224B-8B92-9CE9E264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5623-A9C6-D04A-9D2D-716A5CEB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AA29A-1D72-8E46-B9A4-E7BAEBFBB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D340-A377-6248-B6BC-4F13DDA5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43-4237-884F-A7D0-8DAC66CE1501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B66AA-9090-A14D-A964-BD4D16B1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A72F2-95CB-0F4D-A27C-213C9662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A9B-7A74-B541-A11B-9EFE9AF18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D3DC-025A-074D-8E49-CDB3D25D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5D028-7831-1B42-8E94-2990681E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82FC5-5FD2-6946-8AC0-640CA30F6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469A8-B82D-B34B-A667-B721781C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43-4237-884F-A7D0-8DAC66CE1501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DC385-81F6-5F40-89B9-B9D3B7BE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0149F-80BB-C541-9751-1BF5966A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A9B-7A74-B541-A11B-9EFE9AF18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3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915D0-45AD-A248-BAC3-6DA8DE1D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92078-37B2-B142-9A35-8567EBC87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22AE0-5866-FA4D-91D7-A494D90BB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EEC43-4237-884F-A7D0-8DAC66CE1501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DE2B-18BF-EA44-9CCA-A2D5A1DD9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93CA-6B24-9445-BE8D-966464701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AA9B-7A74-B541-A11B-9EFE9AF18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26ACEC-2E5E-2648-BB83-DCD310B0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17E45-57AC-3D4D-A2EC-04576F32817E}"/>
              </a:ext>
            </a:extLst>
          </p:cNvPr>
          <p:cNvSpPr txBox="1"/>
          <p:nvPr/>
        </p:nvSpPr>
        <p:spPr>
          <a:xfrm>
            <a:off x="362858" y="2511048"/>
            <a:ext cx="532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P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awan 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M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ahadu 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S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arule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D86C7-9260-A941-B5A0-AA83CF414872}"/>
              </a:ext>
            </a:extLst>
          </p:cNvPr>
          <p:cNvSpPr/>
          <p:nvPr/>
        </p:nvSpPr>
        <p:spPr>
          <a:xfrm>
            <a:off x="388904" y="1960568"/>
            <a:ext cx="11247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DE23F-2BDB-6B41-81EC-2FD90769BC1B}"/>
              </a:ext>
            </a:extLst>
          </p:cNvPr>
          <p:cNvSpPr/>
          <p:nvPr/>
        </p:nvSpPr>
        <p:spPr>
          <a:xfrm>
            <a:off x="388904" y="3280866"/>
            <a:ext cx="38170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Class: FYBCA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(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Sci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)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 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222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906843-59C6-0D44-829A-384ACFF48668}"/>
              </a:ext>
            </a:extLst>
          </p:cNvPr>
          <p:cNvSpPr/>
          <p:nvPr/>
        </p:nvSpPr>
        <p:spPr>
          <a:xfrm>
            <a:off x="649026" y="861777"/>
            <a:ext cx="6086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i="1" dirty="0">
                <a:latin typeface="roboto"/>
              </a:rPr>
              <a:t>New XPS 17 9700 Laptop</a:t>
            </a:r>
            <a:endParaRPr lang="en-IN" sz="4000" b="0" i="1" dirty="0">
              <a:effectLst/>
              <a:latin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F9457-0342-2B48-ABA2-EEEABAA88A48}"/>
              </a:ext>
            </a:extLst>
          </p:cNvPr>
          <p:cNvSpPr/>
          <p:nvPr/>
        </p:nvSpPr>
        <p:spPr>
          <a:xfrm>
            <a:off x="1171923" y="1900578"/>
            <a:ext cx="5493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10th Generation Intel® Core™ i7-10750H (12MB Cache, up to 5.0 GHz, 6 cores)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CFC92-9A4F-C741-83CA-8487660F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7092" y="2058914"/>
            <a:ext cx="369332" cy="3693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A22B2F-DAEF-1E4B-850C-F54BCF7E363C}"/>
              </a:ext>
            </a:extLst>
          </p:cNvPr>
          <p:cNvSpPr/>
          <p:nvPr/>
        </p:nvSpPr>
        <p:spPr>
          <a:xfrm>
            <a:off x="1171923" y="2636737"/>
            <a:ext cx="3109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Windows 10 Pro (64bit) English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DDBEAF-3C47-E84F-8C2C-FC291977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1" y="2659101"/>
            <a:ext cx="369332" cy="3693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7C98A4-7905-2749-9890-BB4AC3E91D12}"/>
              </a:ext>
            </a:extLst>
          </p:cNvPr>
          <p:cNvSpPr/>
          <p:nvPr/>
        </p:nvSpPr>
        <p:spPr>
          <a:xfrm>
            <a:off x="1199542" y="3189095"/>
            <a:ext cx="425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NVIDIA® GeForce® GTX 1650 Ti 4GB GDDR6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FB08F9-9927-3948-A5C6-7391679D5F72}"/>
              </a:ext>
            </a:extLst>
          </p:cNvPr>
          <p:cNvSpPr/>
          <p:nvPr/>
        </p:nvSpPr>
        <p:spPr>
          <a:xfrm>
            <a:off x="1189789" y="3661437"/>
            <a:ext cx="2831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16GB DDR4-2933MHz, 2x8G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1EC0A0-8A09-914D-AF9B-B9AA9C6E3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30" y="3789045"/>
            <a:ext cx="369332" cy="1501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18285A2-B4A6-E341-95DD-5EEE6B0F2682}"/>
              </a:ext>
            </a:extLst>
          </p:cNvPr>
          <p:cNvSpPr/>
          <p:nvPr/>
        </p:nvSpPr>
        <p:spPr>
          <a:xfrm>
            <a:off x="1171923" y="4131702"/>
            <a:ext cx="366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1TB M.2 PCIe NVMe Solid State Drive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052489-88E0-724E-BEEB-1D13B7809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89" y="4147872"/>
            <a:ext cx="291769" cy="3740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76D81D2-DF03-7F48-A24E-BA250BC88FF9}"/>
              </a:ext>
            </a:extLst>
          </p:cNvPr>
          <p:cNvSpPr/>
          <p:nvPr/>
        </p:nvSpPr>
        <p:spPr>
          <a:xfrm>
            <a:off x="1189789" y="4585203"/>
            <a:ext cx="471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CNC Machined Aluminum in Platinum Silver with Black Carbon Fiber Composite Palmrest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C49A68-B24E-7C48-9237-6E55E2CAF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99" y="4727591"/>
            <a:ext cx="406400" cy="406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53E9FF-3039-7345-83ED-A81D7B808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579" y="5303790"/>
            <a:ext cx="406400" cy="406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468EF42-402E-F646-8DEF-8B422A3DA5CD}"/>
              </a:ext>
            </a:extLst>
          </p:cNvPr>
          <p:cNvSpPr/>
          <p:nvPr/>
        </p:nvSpPr>
        <p:spPr>
          <a:xfrm>
            <a:off x="1172953" y="5339709"/>
            <a:ext cx="5536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USB-C to USB-A v3.0 &amp; HDMI v2.0 adapter ships standard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F3476-BF4C-DF49-9005-B7028C5BB4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583" y="3131772"/>
            <a:ext cx="480360" cy="48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4394" y="1900579"/>
            <a:ext cx="4723765" cy="34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9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C4F3DE-C047-064A-8708-3BC1080F3D0D}"/>
              </a:ext>
            </a:extLst>
          </p:cNvPr>
          <p:cNvSpPr/>
          <p:nvPr/>
        </p:nvSpPr>
        <p:spPr>
          <a:xfrm>
            <a:off x="6096000" y="1122435"/>
            <a:ext cx="569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latin typeface="roboto"/>
              </a:rPr>
              <a:t>Create with colossal power</a:t>
            </a:r>
            <a:endParaRPr lang="en-IN" sz="3600" b="0" i="0" dirty="0">
              <a:effectLst/>
              <a:latin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61997-D03F-0046-8187-1B7E3C32C4F1}"/>
              </a:ext>
            </a:extLst>
          </p:cNvPr>
          <p:cNvSpPr/>
          <p:nvPr/>
        </p:nvSpPr>
        <p:spPr>
          <a:xfrm>
            <a:off x="6096000" y="1927426"/>
            <a:ext cx="5952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roboto"/>
              </a:rPr>
              <a:t>Feel the power:</a:t>
            </a:r>
            <a:r>
              <a:rPr lang="en-IN" dirty="0">
                <a:latin typeface="roboto"/>
              </a:rPr>
              <a:t> High-performance 10th Gen Intel</a:t>
            </a:r>
            <a:r>
              <a:rPr lang="en-IN" baseline="30000" dirty="0">
                <a:latin typeface="roboto"/>
              </a:rPr>
              <a:t>®</a:t>
            </a:r>
            <a:r>
              <a:rPr lang="en-IN" dirty="0">
                <a:latin typeface="roboto"/>
              </a:rPr>
              <a:t> Core™ processors and powerful NVIDIA</a:t>
            </a:r>
            <a:r>
              <a:rPr lang="en-IN" baseline="30000" dirty="0">
                <a:latin typeface="roboto"/>
              </a:rPr>
              <a:t>®</a:t>
            </a:r>
            <a:r>
              <a:rPr lang="en-IN" dirty="0">
                <a:latin typeface="roboto"/>
              </a:rPr>
              <a:t> graphics power the most intensive creative pursuits.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8A71A-83D9-F64B-980A-B4BCDE8B5A6A}"/>
              </a:ext>
            </a:extLst>
          </p:cNvPr>
          <p:cNvSpPr/>
          <p:nvPr/>
        </p:nvSpPr>
        <p:spPr>
          <a:xfrm>
            <a:off x="6096000" y="3116990"/>
            <a:ext cx="58270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roboto"/>
              </a:rPr>
              <a:t>More creating, less waiting:</a:t>
            </a:r>
            <a:r>
              <a:rPr lang="en-IN" dirty="0">
                <a:latin typeface="roboto"/>
              </a:rPr>
              <a:t> GeForce</a:t>
            </a:r>
            <a:r>
              <a:rPr lang="en-IN" baseline="30000" dirty="0">
                <a:latin typeface="roboto"/>
              </a:rPr>
              <a:t>®</a:t>
            </a:r>
            <a:r>
              <a:rPr lang="en-IN" dirty="0">
                <a:latin typeface="roboto"/>
              </a:rPr>
              <a:t> GTX 1650 Ti laptops are built with the breakthrough graphics performance of the award-winning GeForce GPUs. Dedicated GPU power accelerates the creative apps you use every day.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DB441-3138-5348-8875-80FB4AD04805}"/>
              </a:ext>
            </a:extLst>
          </p:cNvPr>
          <p:cNvSpPr/>
          <p:nvPr/>
        </p:nvSpPr>
        <p:spPr>
          <a:xfrm>
            <a:off x="6096000" y="4860552"/>
            <a:ext cx="5952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roboto"/>
              </a:rPr>
              <a:t>Speed and memory:</a:t>
            </a:r>
            <a:r>
              <a:rPr lang="en-IN" dirty="0">
                <a:latin typeface="roboto"/>
              </a:rPr>
              <a:t> Power through intense workloads with up to 32GB memory and up to 3x faster wireless with Killer™ AX1650 built on Intel WiFi6 Chipset.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320" y="1122435"/>
            <a:ext cx="5374640" cy="44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8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8286EF-6702-ED4F-9104-0A6F666008D4}"/>
              </a:ext>
            </a:extLst>
          </p:cNvPr>
          <p:cNvSpPr/>
          <p:nvPr/>
        </p:nvSpPr>
        <p:spPr>
          <a:xfrm>
            <a:off x="770965" y="4343707"/>
            <a:ext cx="2852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latin typeface="roboto"/>
              </a:rPr>
              <a:t>Ports &amp; Slots</a:t>
            </a:r>
            <a:endParaRPr lang="en-IN" sz="3600" b="0" i="0" dirty="0">
              <a:effectLst/>
              <a:latin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777A4C-DFAC-F748-8CB4-6E9704F4D179}"/>
              </a:ext>
            </a:extLst>
          </p:cNvPr>
          <p:cNvSpPr/>
          <p:nvPr/>
        </p:nvSpPr>
        <p:spPr>
          <a:xfrm>
            <a:off x="770965" y="5105454"/>
            <a:ext cx="10916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roboto"/>
              </a:rPr>
              <a:t>1. 2x Thunderbolt™ 3 with power delivery &amp; DisplayPort | 2. Full-size SD card reader v6.0 | 3. 3.5mm headphone/microphone combo jack | 4. Wedge-shaped lock slot | 5. 2x Thunderbolt™ 3 with power delivery &amp; DisplayPort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04E43D-DD21-5F42-A23A-B3DDBB1D85A9}"/>
              </a:ext>
            </a:extLst>
          </p:cNvPr>
          <p:cNvSpPr/>
          <p:nvPr/>
        </p:nvSpPr>
        <p:spPr>
          <a:xfrm>
            <a:off x="770965" y="6259616"/>
            <a:ext cx="10650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>
                <a:latin typeface="roboto"/>
              </a:rPr>
              <a:t>USB-C to USB-A v3.0 &amp; HDMI v2.0 adapter ships standard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0" y="571500"/>
            <a:ext cx="6593840" cy="32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93135-BDCE-A047-B1C2-986A2621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C6FE4-6983-1C48-A7D5-EDF0D5E7C6AD}"/>
              </a:ext>
            </a:extLst>
          </p:cNvPr>
          <p:cNvSpPr/>
          <p:nvPr/>
        </p:nvSpPr>
        <p:spPr>
          <a:xfrm>
            <a:off x="3524462" y="2946736"/>
            <a:ext cx="2571538" cy="156966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sz="9600" b="1" dirty="0">
                <a:ln w="0"/>
                <a:solidFill>
                  <a:srgbClr val="178111"/>
                </a:solidFill>
                <a:effectLst>
                  <a:reflection blurRad="6350" stA="53000" endA="300" endPos="35500" dir="5400000" sy="-90000" algn="bl" rotWithShape="0"/>
                </a:effectLst>
                <a:latin typeface="Edwardian Script ITC" panose="030303020407070D0804" pitchFamily="66" charset="77"/>
              </a:rPr>
              <a:t>Tha</a:t>
            </a:r>
            <a:r>
              <a:rPr lang="en-US" sz="9600" b="1" dirty="0">
                <a:ln w="0"/>
                <a:solidFill>
                  <a:srgbClr val="D5D000"/>
                </a:solidFill>
                <a:effectLst>
                  <a:reflection blurRad="6350" stA="53000" endA="300" endPos="35500" dir="5400000" sy="-90000" algn="bl" rotWithShape="0"/>
                </a:effectLst>
                <a:latin typeface="Edwardian Script ITC" panose="030303020407070D0804" pitchFamily="66" charset="77"/>
              </a:rPr>
              <a:t>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72B8BD-9172-694B-85AF-0291A4D173E9}"/>
              </a:ext>
            </a:extLst>
          </p:cNvPr>
          <p:cNvSpPr/>
          <p:nvPr/>
        </p:nvSpPr>
        <p:spPr>
          <a:xfrm>
            <a:off x="5406662" y="2946736"/>
            <a:ext cx="3737337" cy="156966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n w="0"/>
                <a:solidFill>
                  <a:srgbClr val="178111"/>
                </a:solidFill>
                <a:effectLst>
                  <a:reflection blurRad="6350" stA="53000" endA="300" endPos="35500" dir="5400000" sy="-90000" algn="bl" rotWithShape="0"/>
                </a:effectLst>
                <a:latin typeface="Edwardian Script ITC" panose="030303020407070D0804" pitchFamily="66" charset="77"/>
              </a:rPr>
              <a:t> </a:t>
            </a:r>
            <a:r>
              <a:rPr lang="en-US" sz="9600" dirty="0">
                <a:ln w="0"/>
                <a:solidFill>
                  <a:srgbClr val="D82001"/>
                </a:solidFill>
                <a:effectLst>
                  <a:reflection blurRad="6350" stA="53000" endA="300" endPos="35500" dir="5400000" sy="-90000" algn="bl" rotWithShape="0"/>
                </a:effectLst>
                <a:latin typeface="Edwardian Script ITC" panose="030303020407070D0804" pitchFamily="66" charset="77"/>
              </a:rPr>
              <a:t>Y</a:t>
            </a:r>
            <a:r>
              <a:rPr lang="en-US" sz="9600" dirty="0">
                <a:ln w="0"/>
                <a:solidFill>
                  <a:srgbClr val="6D0600"/>
                </a:solidFill>
                <a:effectLst>
                  <a:reflection blurRad="6350" stA="53000" endA="300" endPos="35500" dir="5400000" sy="-90000" algn="bl" rotWithShape="0"/>
                </a:effectLst>
                <a:latin typeface="Edwardian Script ITC" panose="030303020407070D0804" pitchFamily="66" charset="77"/>
              </a:rPr>
              <a:t>ou</a:t>
            </a:r>
            <a:endParaRPr lang="en-US" sz="9600" dirty="0">
              <a:solidFill>
                <a:srgbClr val="6D0600"/>
              </a:solidFill>
              <a:latin typeface="Edwardian Script ITC" panose="030303020407070D08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143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241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Colonna MT</vt:lpstr>
      <vt:lpstr>Edwardian Script ITC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Sarule</dc:creator>
  <cp:lastModifiedBy>Arjun Sarule</cp:lastModifiedBy>
  <cp:revision>42</cp:revision>
  <dcterms:created xsi:type="dcterms:W3CDTF">2020-12-20T18:35:23Z</dcterms:created>
  <dcterms:modified xsi:type="dcterms:W3CDTF">2021-06-20T08:18:53Z</dcterms:modified>
</cp:coreProperties>
</file>