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60" r:id="rId6"/>
    <p:sldId id="261" r:id="rId7"/>
    <p:sldId id="262" r:id="rId8"/>
    <p:sldId id="272" r:id="rId9"/>
    <p:sldId id="264" r:id="rId10"/>
    <p:sldId id="273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600" dirty="0"/>
              <a:t>Smart Product Labeling and Traceability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IN" dirty="0"/>
              <a:t>Simulated using Python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AE40-FA21-F077-C7EF-7001654A3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Reduces human error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Real-time label validation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Easy to use GUI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Traceable logs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Cost-effective simulation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B9605C-D14E-813A-3065-60BBF805CCE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1120346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321E8-8781-2A18-AB3C-87078626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Modular, low-cost simulation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Demonstrates Industry 4.0 tools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Scalable to real hardware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Excellent for prototyping and learning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7CB8F4-3B1F-DB9A-9E04-2DE6BBB61DF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5551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A36D-9639-07EB-96BB-441638B5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FEC4F-B6CA-1991-D3D5-49957B715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Labeling is crucial for product tracking, compliance, and identification.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Manual labeling is error-prone.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project simulates a smart, automated labeling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63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804B-AEDB-D133-4317-30AEC95F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B5696E-038D-F588-BAD3-0177989E9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Design a system that: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Assigns serial numbers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Generates QR-coded labels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Verifies using OCR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Rejects incorrect labels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Logs all transactions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621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8391-40D0-EA71-BFEB-C97B25E3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41447F-5154-D63A-62B3-A545476B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Inputs: Batch ID, GUI trigger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Processes : ID generation, label + QR creation, OCR verification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Outputs : Label image, pass/reject status, log 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56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BCF0C2-B28D-6DA7-5E86-65C4B9F46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1854" y="2108200"/>
            <a:ext cx="5628618" cy="376078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69F38CE-2325-8F7F-6D57-58973FB0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n-IN" dirty="0"/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4417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83A46D5-452F-43F8-700D-198C7B8BDB7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Technologies Used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7B3778-4342-FF24-EF82-6B06F879F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Python 3.10+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Tkinter</a:t>
            </a:r>
            <a:r>
              <a:rPr lang="en-IN" dirty="0"/>
              <a:t> (GUI)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PIL (Image Creation)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qrcode</a:t>
            </a:r>
            <a:r>
              <a:rPr lang="en-IN" dirty="0"/>
              <a:t> (QR generation)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EasyOCR</a:t>
            </a:r>
            <a:r>
              <a:rPr lang="en-IN" dirty="0"/>
              <a:t> (Text detection)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CSV &amp; JSON (Data logging)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58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7531FE-2331-2F28-D005-8F900C90575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GUI Workflow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4632DF-405E-75D6-970A-373B0647A2B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sz="1900" dirty="0"/>
              <a:t>1. Click "Simulate Detection"</a:t>
            </a:r>
            <a:endParaRPr lang="en-US" sz="19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2. Generate label and QR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3. OCR validation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sz="1900" dirty="0"/>
              <a:t>4. Visual result (PASS/REJECT)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sz="1900" dirty="0"/>
              <a:t>5. Log to CSV</a:t>
            </a:r>
          </a:p>
        </p:txBody>
      </p:sp>
    </p:spTree>
    <p:extLst>
      <p:ext uri="{BB962C8B-B14F-4D97-AF65-F5344CB8AC3E}">
        <p14:creationId xmlns:p14="http://schemas.microsoft.com/office/powerpoint/2010/main" val="328504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CC277-6A7B-E6F3-5BD9-E7791FE30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Handled multiple batches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-OCR handled distortions well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GUI feedback works as intended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Logs maintained successfully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9020AA-E5A4-B029-51BD-9B0BC24D608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59163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F5FF-2611-2F20-1979-E4217CDDA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Smart manufacturing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-Warehouse tracking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-Education/Training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Compliance systems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D9BBFD-A3F8-BCCF-0E5E-A38E76A7D43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147366030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230e9df3-be65-4c73-a93b-d1236ebd677e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sharepoint/v3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{B3A4897A-EB11-48EA-A462-6A788A46E153}tf56160789_win32</Template>
  <TotalTime>5758</TotalTime>
  <Words>225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Bookman Old Style</vt:lpstr>
      <vt:lpstr>Calibri</vt:lpstr>
      <vt:lpstr>Franklin Gothic Book</vt:lpstr>
      <vt:lpstr>Wingdings</vt:lpstr>
      <vt:lpstr>Custom</vt:lpstr>
      <vt:lpstr>Smart Product Labeling and Traceability System</vt:lpstr>
      <vt:lpstr>Introduction</vt:lpstr>
      <vt:lpstr>Problem Statement</vt:lpstr>
      <vt:lpstr>System Architecture</vt:lpstr>
      <vt:lpstr>System Architecture</vt:lpstr>
      <vt:lpstr>Technologies Used</vt:lpstr>
      <vt:lpstr>GUI Workflow</vt:lpstr>
      <vt:lpstr>Results</vt:lpstr>
      <vt:lpstr>Applications</vt:lpstr>
      <vt:lpstr>Advantages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Product Labeling and Traceability System</dc:title>
  <dc:creator>tanu.30@outlook.com</dc:creator>
  <cp:lastModifiedBy>admin</cp:lastModifiedBy>
  <cp:revision>6</cp:revision>
  <dcterms:created xsi:type="dcterms:W3CDTF">2025-07-02T07:36:16Z</dcterms:created>
  <dcterms:modified xsi:type="dcterms:W3CDTF">2025-07-12T07:28:44Z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