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lu singh" initials="gs" lastIdx="1" clrIdx="0">
    <p:extLst>
      <p:ext uri="{19B8F6BF-5375-455C-9EA6-DF929625EA0E}">
        <p15:presenceInfo xmlns:p15="http://schemas.microsoft.com/office/powerpoint/2012/main" userId="699f9e13b0a2cb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5B6DF-C717-6D48-BA46-84599F7E64AF}" type="datetimeFigureOut">
              <a:rPr lang="en-US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CCE0-680F-B641-8286-7373EAB9C60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ECCE0-680F-B641-8286-7373EAB9C60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4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2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3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36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47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8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1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2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6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2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6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8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4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8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46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jpeg" /><Relationship Id="rId4" Type="http://schemas.openxmlformats.org/officeDocument/2006/relationships/image" Target="../media/image8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2B29-5324-EC47-9271-66CD9462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84773" y="-999193"/>
            <a:ext cx="9144000" cy="5017551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Dr. Kumar Vishwas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5849D-58F4-DA4A-9D57-553FD7DFB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70" y="4509273"/>
            <a:ext cx="9144000" cy="2258497"/>
          </a:xfrm>
        </p:spPr>
        <p:txBody>
          <a:bodyPr/>
          <a:lstStyle/>
          <a:p>
            <a:r>
              <a:rPr lang="en-US"/>
              <a:t>The marvellous poet and an outstanding performer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B050"/>
                </a:solidFill>
              </a:rPr>
              <a:t>“creativity comes from thinking, there is no limit of thinking,nobody can stop your thinking so think more and more “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505CE76-BF8D-B44A-808A-6F3A1A6C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4" r="54883"/>
          <a:stretch/>
        </p:blipFill>
        <p:spPr>
          <a:xfrm flipV="1">
            <a:off x="-142874" y="6685811"/>
            <a:ext cx="464344" cy="42222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707DFAF-4F6C-D04F-9640-411BD2397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16" y="0"/>
            <a:ext cx="4446984" cy="44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1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BA8D-A127-1540-82F6-29D283F6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608915"/>
            <a:ext cx="9905998" cy="1905000"/>
          </a:xfrm>
        </p:spPr>
        <p:txBody>
          <a:bodyPr/>
          <a:lstStyle/>
          <a:p>
            <a:r>
              <a:rPr lang="en-US"/>
              <a:t>***Kumar Vishwas***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6DB7-2A8B-6E4D-8FB7-1C1670F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17" y="1866899"/>
            <a:ext cx="9905998" cy="3124201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  <a:p>
            <a:r>
              <a:rPr lang="en-US"/>
              <a:t>D. O. B  --- 10  Feb  1970</a:t>
            </a:r>
          </a:p>
          <a:p>
            <a:r>
              <a:rPr lang="en-US"/>
              <a:t>At  Pikhuwa, Ghaziyabad</a:t>
            </a:r>
          </a:p>
          <a:p>
            <a:pPr marL="0" indent="0">
              <a:buNone/>
            </a:pPr>
            <a:r>
              <a:rPr lang="en-US"/>
              <a:t>           Uttar Pradesh </a:t>
            </a:r>
          </a:p>
          <a:p>
            <a:r>
              <a:rPr lang="en-US"/>
              <a:t>Schooling – La-la Ganga Sahay school, </a:t>
            </a:r>
          </a:p>
          <a:p>
            <a:pPr marL="0" indent="0">
              <a:buNone/>
            </a:pPr>
            <a:r>
              <a:rPr lang="en-US"/>
              <a:t>                         Rajputana Regiment Inter college </a:t>
            </a:r>
          </a:p>
          <a:p>
            <a:pPr marL="0" indent="0">
              <a:buNone/>
            </a:pPr>
            <a:r>
              <a:rPr lang="en-US"/>
              <a:t>                               Pikhuwa, Ghaziyabad </a:t>
            </a:r>
          </a:p>
          <a:p>
            <a:pPr marL="0" indent="0">
              <a:buNone/>
            </a:pPr>
            <a:r>
              <a:rPr lang="en-US"/>
              <a:t>     College   - Meerut University ,Meerut(U.P)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2E059-B768-E64C-B263-DB7A309C1A05}"/>
              </a:ext>
            </a:extLst>
          </p:cNvPr>
          <p:cNvSpPr txBox="1"/>
          <p:nvPr/>
        </p:nvSpPr>
        <p:spPr>
          <a:xfrm>
            <a:off x="2916435" y="609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C00000"/>
                </a:solidFill>
              </a:rPr>
              <a:t>Personal Details in brief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A801D72-9D48-0545-B853-DD91B6A6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0"/>
            <a:ext cx="51625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157D-530D-F148-A0A6-A1141455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78" y="329711"/>
            <a:ext cx="10069116" cy="6219295"/>
          </a:xfrm>
        </p:spPr>
        <p:txBody>
          <a:bodyPr>
            <a:normAutofit/>
          </a:bodyPr>
          <a:lstStyle/>
          <a:p>
            <a:r>
              <a:rPr lang="en-US"/>
              <a:t>Edu. Qualification –Post Graduation Degree in Hindi </a:t>
            </a:r>
          </a:p>
          <a:p>
            <a:pPr marL="0" indent="0">
              <a:buNone/>
            </a:pPr>
            <a:r>
              <a:rPr lang="en-US"/>
              <a:t>                                      Ph.D in Hindi</a:t>
            </a:r>
          </a:p>
          <a:p>
            <a:r>
              <a:rPr lang="en-US"/>
              <a:t>Family.</a:t>
            </a:r>
          </a:p>
          <a:p>
            <a:pPr marL="0" indent="0">
              <a:buNone/>
            </a:pPr>
            <a:r>
              <a:rPr lang="en-US"/>
              <a:t>               Father-Dr.Chandra Pal Sharma(Lecturer)</a:t>
            </a:r>
          </a:p>
          <a:p>
            <a:pPr marL="0" indent="0">
              <a:buNone/>
            </a:pPr>
            <a:r>
              <a:rPr lang="en-US"/>
              <a:t>               Mother-Smt.Rama Sharma(Home maker) </a:t>
            </a:r>
          </a:p>
          <a:p>
            <a:pPr marL="0" indent="0">
              <a:buNone/>
            </a:pPr>
            <a:r>
              <a:rPr lang="en-US"/>
              <a:t>               Siblings -3</a:t>
            </a:r>
          </a:p>
          <a:p>
            <a:pPr marL="0" indent="0">
              <a:buNone/>
            </a:pPr>
            <a:r>
              <a:rPr lang="en-US"/>
              <a:t>                Spouse-Dr. Manju Sharma(Lecturer)</a:t>
            </a:r>
          </a:p>
          <a:p>
            <a:pPr marL="0" indent="0">
              <a:buNone/>
            </a:pPr>
            <a:r>
              <a:rPr lang="en-US"/>
              <a:t>              Daughters-Agrata Vishwas, Kuhu </a:t>
            </a:r>
            <a:r>
              <a:rPr lang="en-US">
                <a:solidFill>
                  <a:schemeClr val="tx1"/>
                </a:solidFill>
              </a:rPr>
              <a:t>Vishwas </a:t>
            </a:r>
            <a:endParaRPr lang="en-US"/>
          </a:p>
          <a:p>
            <a:r>
              <a:rPr lang="en-US"/>
              <a:t>Profession- Performance Poet and an Indian Politician[AAP]</a:t>
            </a:r>
          </a:p>
          <a:p>
            <a:r>
              <a:rPr lang="en-US"/>
              <a:t>Fav. Politician – Arvind Kejriwal</a:t>
            </a:r>
          </a:p>
          <a:p>
            <a:r>
              <a:rPr lang="en-US"/>
              <a:t>Fav. Sports –Cricket </a:t>
            </a:r>
          </a:p>
          <a:p>
            <a:r>
              <a:rPr lang="en-US"/>
              <a:t>Fav. Poet –Ramadhari Singh Dinker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200C48A-E20D-4940-A3B5-936CC7E6C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172" y="0"/>
            <a:ext cx="3907631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8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E423-E007-3F4E-BA01-A406E0E7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C00000"/>
                </a:solidFill>
              </a:rPr>
              <a:t>Life is dream for wise, a game for fool, comedy for rich and tragedy for poor. So never treat as fool or poor etc. Be Happy in your self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C4BB1C-CB0C-8146-86C3-8E0D84804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8" y="2514598"/>
            <a:ext cx="2866499" cy="430999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4C6B60E-40D7-1E4E-91A1-D21A3F53D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50" y="2409685"/>
            <a:ext cx="2866498" cy="4343405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E70CB497-8ADC-2A46-A559-9D39830E0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3071813" cy="4238490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30A708D-8C80-3348-AED7-2387CDE0D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3" y="2478848"/>
            <a:ext cx="3071813" cy="43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0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35EB-232B-D64B-986C-891AEC6A7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604433"/>
            <a:ext cx="10131425" cy="36491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In starting of carrier, Kumar Vishwas was passionate for his carrier</a:t>
            </a:r>
          </a:p>
          <a:p>
            <a:pPr marL="0" indent="0">
              <a:buNone/>
            </a:pPr>
            <a:r>
              <a:rPr lang="en-US"/>
              <a:t>His father Dr. Chandra sharma a lecturer in college, he wanted  to </a:t>
            </a:r>
          </a:p>
          <a:p>
            <a:pPr marL="0" indent="0">
              <a:buNone/>
            </a:pPr>
            <a:r>
              <a:rPr lang="en-US"/>
              <a:t>Kumar  Vishwas  as  a big  service  man  however  kumar  Vishwas </a:t>
            </a:r>
          </a:p>
          <a:p>
            <a:pPr marL="0" indent="0">
              <a:buNone/>
            </a:pPr>
            <a:r>
              <a:rPr lang="en-US"/>
              <a:t> for poetry led him to pursue a master’s  Degree in Hindi  Literature </a:t>
            </a:r>
          </a:p>
          <a:p>
            <a:pPr marL="0" indent="0">
              <a:buNone/>
            </a:pPr>
            <a:r>
              <a:rPr lang="en-US"/>
              <a:t>******”Set  a goal and  for achieve, dedicated  himself  100%”*******</a:t>
            </a:r>
          </a:p>
          <a:p>
            <a:r>
              <a:rPr lang="en-US"/>
              <a:t>After  completing his Ph.D .He started working as a  lecturer  </a:t>
            </a:r>
          </a:p>
          <a:p>
            <a:pPr marL="0" indent="0">
              <a:buNone/>
            </a:pPr>
            <a:r>
              <a:rPr lang="en-US"/>
              <a:t>      in Rajasthan in the year 1994.</a:t>
            </a:r>
          </a:p>
          <a:p>
            <a:r>
              <a:rPr lang="en-US"/>
              <a:t>He has established himself as a poet. </a:t>
            </a:r>
          </a:p>
          <a:p>
            <a:r>
              <a:rPr lang="en-US"/>
              <a:t>He also writes lyrics for different title songs of TV serial .  </a:t>
            </a:r>
          </a:p>
          <a:p>
            <a:pPr marL="0" indent="0">
              <a:buNone/>
            </a:pPr>
            <a:r>
              <a:rPr lang="en-US"/>
              <a:t>      “He writes a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beautiful Nagma </a:t>
            </a:r>
            <a:r>
              <a:rPr lang="en-US"/>
              <a:t>in recently releases movie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Parmanu</a:t>
            </a:r>
            <a:r>
              <a:rPr lang="en-US"/>
              <a:t>”</a:t>
            </a:r>
          </a:p>
          <a:p>
            <a:r>
              <a:rPr lang="en-US"/>
              <a:t>He also played a role of actor in “</a:t>
            </a:r>
            <a:r>
              <a:rPr lang="en-US">
                <a:solidFill>
                  <a:schemeClr val="accent6"/>
                </a:solidFill>
              </a:rPr>
              <a:t>chaay garam</a:t>
            </a:r>
            <a:r>
              <a:rPr lang="en-US"/>
              <a:t>”</a:t>
            </a:r>
          </a:p>
          <a:p>
            <a:r>
              <a:rPr lang="en-US"/>
              <a:t>He also supported the anti corruption movement led by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Anna Hazare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D24C9C-CAF7-5342-BAF0-74721FC8E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00" y="178889"/>
            <a:ext cx="5029826" cy="5074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8191C1-4275-9345-B2F6-AD6537F8CFB1}"/>
              </a:ext>
            </a:extLst>
          </p:cNvPr>
          <p:cNvSpPr txBox="1"/>
          <p:nvPr/>
        </p:nvSpPr>
        <p:spPr>
          <a:xfrm>
            <a:off x="1529704" y="340552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C00000"/>
                </a:solidFill>
              </a:rPr>
              <a:t>Starting journey of his carrier</a:t>
            </a:r>
          </a:p>
        </p:txBody>
      </p:sp>
    </p:spTree>
    <p:extLst>
      <p:ext uri="{BB962C8B-B14F-4D97-AF65-F5344CB8AC3E}">
        <p14:creationId xmlns:p14="http://schemas.microsoft.com/office/powerpoint/2010/main" val="227547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487-5291-834B-A131-9E7C98FA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81A0-B27C-CD42-B6A0-D9C76413F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8259"/>
            <a:ext cx="9905998" cy="3124201"/>
          </a:xfrm>
        </p:spPr>
        <p:txBody>
          <a:bodyPr/>
          <a:lstStyle/>
          <a:p>
            <a:r>
              <a:rPr lang="en-US"/>
              <a:t>In 1994 “</a:t>
            </a:r>
            <a:r>
              <a:rPr lang="en-US">
                <a:solidFill>
                  <a:srgbClr val="C00000"/>
                </a:solidFill>
              </a:rPr>
              <a:t>Kavya Kumar Award</a:t>
            </a:r>
            <a:r>
              <a:rPr lang="en-US"/>
              <a:t>“by purskar samiti </a:t>
            </a:r>
          </a:p>
          <a:p>
            <a:r>
              <a:rPr lang="en-US"/>
              <a:t>In 2004”</a:t>
            </a:r>
            <a:r>
              <a:rPr lang="en-US">
                <a:solidFill>
                  <a:srgbClr val="C00000"/>
                </a:solidFill>
              </a:rPr>
              <a:t>Dr.Suman Alankaran</a:t>
            </a:r>
            <a:r>
              <a:rPr lang="en-US"/>
              <a:t>” by sharda Bharti unnao </a:t>
            </a:r>
          </a:p>
          <a:p>
            <a:r>
              <a:rPr lang="en-US"/>
              <a:t>In 2006”</a:t>
            </a:r>
            <a:r>
              <a:rPr lang="en-US">
                <a:solidFill>
                  <a:srgbClr val="C00000"/>
                </a:solidFill>
              </a:rPr>
              <a:t>Sahitya Shree</a:t>
            </a:r>
            <a:r>
              <a:rPr lang="en-US"/>
              <a:t>”by Hindi Urdu purskar samiti </a:t>
            </a:r>
          </a:p>
          <a:p>
            <a:r>
              <a:rPr lang="en-US"/>
              <a:t>Also demanded as guest speaker Google HQ, California . </a:t>
            </a:r>
          </a:p>
          <a:p>
            <a:pPr marL="0" indent="0">
              <a:buNone/>
            </a:pPr>
            <a:r>
              <a:rPr lang="en-US"/>
              <a:t>    Stanford University, IIT’s and many other places.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302A6E-7272-DB4B-8064-09E004E3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440" y="0"/>
            <a:ext cx="4404560" cy="44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1018-6689-7E44-9533-B5651F6E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6474"/>
            <a:ext cx="8610600" cy="1418086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As a dynamic  communicator 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0F13-3DE1-E742-A68F-B57CE9EB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Besides beings a marvellous poet and outstanding performer Kumar Vishwas </a:t>
            </a:r>
          </a:p>
          <a:p>
            <a:pPr marL="0" indent="0">
              <a:buNone/>
            </a:pPr>
            <a:r>
              <a:rPr lang="en-US"/>
              <a:t>   is a great  communicator too.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His motivational  skills are exceptionally brilliant and succeed in drive crowd </a:t>
            </a:r>
          </a:p>
          <a:p>
            <a:endParaRPr lang="en-US"/>
          </a:p>
          <a:p>
            <a:r>
              <a:rPr lang="en-US"/>
              <a:t>It is hard even for celebrities to hold the crowd for long hour over night inspites of all accessories back ups.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Kumar Vishwas, </a:t>
            </a:r>
            <a:r>
              <a:rPr lang="en-US"/>
              <a:t>has been doing this just with a mic and his poem wits in his soulful voice </a:t>
            </a:r>
          </a:p>
          <a:p>
            <a:endParaRPr lang="en-US"/>
          </a:p>
          <a:p>
            <a:r>
              <a:rPr lang="en-US"/>
              <a:t>He has written and sung many verses, yet “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koi  deewana kahta hai………</a:t>
            </a:r>
            <a:r>
              <a:rPr lang="en-US"/>
              <a:t>”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B03498A-01D7-FA4D-8453-198D37C9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47" y="0"/>
            <a:ext cx="3026354" cy="42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218F-EB66-024C-A93A-557D23DE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Clarity of his 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6C1B-B9F4-A543-AF55-C3B42C46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The treasures that his pen has yielding cover wide range of notions viz. </a:t>
            </a:r>
            <a:r>
              <a:rPr lang="en-US" b="1">
                <a:solidFill>
                  <a:schemeClr val="tx1"/>
                </a:solidFill>
              </a:rPr>
              <a:t>Social issues, 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>
                <a:solidFill>
                  <a:schemeClr val="accent3"/>
                </a:solidFill>
              </a:rPr>
              <a:t>Atrocities 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>
                <a:solidFill>
                  <a:schemeClr val="accent3"/>
                </a:solidFill>
              </a:rPr>
              <a:t>against women and women empowerment, </a:t>
            </a:r>
            <a:r>
              <a:rPr lang="en-US" b="1">
                <a:solidFill>
                  <a:srgbClr val="00B0F0"/>
                </a:solidFill>
              </a:rPr>
              <a:t>philosophies of life and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brimming with patriotic fervor. 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00B0F0"/>
                </a:solidFill>
              </a:rPr>
              <a:t>Collectively speaking, </a:t>
            </a:r>
            <a:r>
              <a:rPr lang="en-US" b="1">
                <a:solidFill>
                  <a:schemeClr val="tx1"/>
                </a:solidFill>
              </a:rPr>
              <a:t>“</a:t>
            </a:r>
            <a:r>
              <a:rPr lang="en-US" b="1">
                <a:solidFill>
                  <a:srgbClr val="C00000"/>
                </a:solidFill>
              </a:rPr>
              <a:t>his poem are a mirror to the Society 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“</a:t>
            </a:r>
            <a:endParaRPr lang="en-US" b="1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7BABD-1E1E-E843-AD30-1B9D75517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26" y="12700"/>
            <a:ext cx="272555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8E29-3D00-724C-B5D6-020EFAA9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The words is too less to describe  such a personality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C042-C053-F54D-898D-2186868F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429000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Thank  you</a:t>
            </a:r>
            <a:r>
              <a:rPr lang="en-US" b="1"/>
              <a:t>………….</a:t>
            </a:r>
          </a:p>
          <a:p>
            <a:pPr marL="0" indent="0">
              <a:buNone/>
            </a:pPr>
            <a:r>
              <a:rPr lang="en-US" b="1"/>
              <a:t>  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                                         </a:t>
            </a:r>
            <a:r>
              <a:rPr lang="en-US" b="1">
                <a:solidFill>
                  <a:srgbClr val="C00000"/>
                </a:solidFill>
              </a:rPr>
              <a:t>Made by :Pawan Kumar Singh, CSE branch 3</a:t>
            </a:r>
            <a:r>
              <a:rPr lang="en-US" b="1" baseline="30000">
                <a:solidFill>
                  <a:srgbClr val="C00000"/>
                </a:solidFill>
              </a:rPr>
              <a:t>rd</a:t>
            </a:r>
            <a:r>
              <a:rPr lang="en-US" b="1">
                <a:solidFill>
                  <a:srgbClr val="C00000"/>
                </a:solidFill>
              </a:rPr>
              <a:t> sem. 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8F976A-B5B2-0048-ACC3-F64F144B8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63" y="1871639"/>
            <a:ext cx="5420524" cy="31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6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Dr. Kumar Vishwas </vt:lpstr>
      <vt:lpstr>***Kumar Vishwas***</vt:lpstr>
      <vt:lpstr>PowerPoint Presentation</vt:lpstr>
      <vt:lpstr>Life is dream for wise, a game for fool, comedy for rich and tragedy for poor. So never treat as fool or poor etc. Be Happy in your self </vt:lpstr>
      <vt:lpstr>PowerPoint Presentation</vt:lpstr>
      <vt:lpstr>Achievements </vt:lpstr>
      <vt:lpstr>As a dynamic  communicator  </vt:lpstr>
      <vt:lpstr>Clarity of his words </vt:lpstr>
      <vt:lpstr>The words is too less to describe  such a personality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Kumar Vishwas </dc:title>
  <cp:revision>7</cp:revision>
  <dcterms:modified xsi:type="dcterms:W3CDTF">2018-08-10T19:40:04Z</dcterms:modified>
</cp:coreProperties>
</file>