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olu singh" initials="gs" lastIdx="1" clrIdx="0">
    <p:extLst>
      <p:ext uri="{19B8F6BF-5375-455C-9EA6-DF929625EA0E}">
        <p15:presenceInfo xmlns:p15="http://schemas.microsoft.com/office/powerpoint/2012/main" userId="699f9e13b0a2cbf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viewProps" Target="view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presProps" Target="pres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commentAuthors" Target="commentAuthors.xml" /><Relationship Id="rId5" Type="http://schemas.openxmlformats.org/officeDocument/2006/relationships/slide" Target="slides/slide4.xml" /><Relationship Id="rId15" Type="http://schemas.openxmlformats.org/officeDocument/2006/relationships/tableStyles" Target="tableStyle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9046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7521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0348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73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11367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9474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5089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6136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526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119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765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5321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8160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065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5681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441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8/8/2018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783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8/8/2018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7461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2" r:id="rId1"/>
    <p:sldLayoutId id="2147483853" r:id="rId2"/>
    <p:sldLayoutId id="2147483854" r:id="rId3"/>
    <p:sldLayoutId id="2147483855" r:id="rId4"/>
    <p:sldLayoutId id="2147483856" r:id="rId5"/>
    <p:sldLayoutId id="2147483857" r:id="rId6"/>
    <p:sldLayoutId id="2147483858" r:id="rId7"/>
    <p:sldLayoutId id="2147483859" r:id="rId8"/>
    <p:sldLayoutId id="2147483860" r:id="rId9"/>
    <p:sldLayoutId id="2147483861" r:id="rId10"/>
    <p:sldLayoutId id="2147483862" r:id="rId11"/>
    <p:sldLayoutId id="2147483863" r:id="rId12"/>
    <p:sldLayoutId id="2147483864" r:id="rId13"/>
    <p:sldLayoutId id="2147483865" r:id="rId14"/>
    <p:sldLayoutId id="2147483866" r:id="rId15"/>
    <p:sldLayoutId id="2147483867" r:id="rId16"/>
    <p:sldLayoutId id="214748386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1.xml" /><Relationship Id="rId4" Type="http://schemas.openxmlformats.org/officeDocument/2006/relationships/image" Target="../media/image4.jpeg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 /><Relationship Id="rId2" Type="http://schemas.openxmlformats.org/officeDocument/2006/relationships/image" Target="../media/image5.jpeg" /><Relationship Id="rId1" Type="http://schemas.openxmlformats.org/officeDocument/2006/relationships/slideLayout" Target="../slideLayouts/slideLayout2.xml" /><Relationship Id="rId5" Type="http://schemas.openxmlformats.org/officeDocument/2006/relationships/image" Target="../media/image8.jpeg" /><Relationship Id="rId4" Type="http://schemas.openxmlformats.org/officeDocument/2006/relationships/image" Target="../media/image7.jpeg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C2B29-5324-EC47-9271-66CD946268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574070" y="3429000"/>
            <a:ext cx="9144000" cy="1998384"/>
          </a:xfrm>
        </p:spPr>
        <p:txBody>
          <a:bodyPr/>
          <a:lstStyle/>
          <a:p>
            <a:r>
              <a:rPr lang="en-US">
                <a:solidFill>
                  <a:srgbClr val="C00000"/>
                </a:solidFill>
              </a:rPr>
              <a:t>Dr. Kumar Vishwas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05849D-58F4-DA4A-9D57-553FD7DFB8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470" y="5598695"/>
            <a:ext cx="9144000" cy="2258497"/>
          </a:xfrm>
        </p:spPr>
        <p:txBody>
          <a:bodyPr/>
          <a:lstStyle/>
          <a:p>
            <a:r>
              <a:rPr lang="en-US"/>
              <a:t>The marvellous poet and an outstanding performer</a:t>
            </a:r>
          </a:p>
          <a:p>
            <a:r>
              <a:rPr lang="en-US"/>
              <a:t> </a:t>
            </a: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5505CE76-BF8D-B44A-808A-6F3A1A6CAE9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924" r="54883"/>
          <a:stretch/>
        </p:blipFill>
        <p:spPr>
          <a:xfrm flipV="1">
            <a:off x="-142874" y="6685811"/>
            <a:ext cx="464344" cy="422220"/>
          </a:xfrm>
          <a:prstGeom prst="rect">
            <a:avLst/>
          </a:prstGeom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9707DFAF-4F6C-D04F-9640-411BD2397C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4446984" cy="4428192"/>
          </a:xfrm>
          <a:prstGeom prst="rect">
            <a:avLst/>
          </a:prstGeom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692F6E91-E8EC-AD4A-9281-CAA50B7EF2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465218" y="0"/>
            <a:ext cx="4640731" cy="4784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612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9BA8D-A127-1540-82F6-29D283F63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7100" y="608915"/>
            <a:ext cx="9905998" cy="1905000"/>
          </a:xfrm>
        </p:spPr>
        <p:txBody>
          <a:bodyPr/>
          <a:lstStyle/>
          <a:p>
            <a:r>
              <a:rPr lang="en-US"/>
              <a:t>***Kumar Vishwas***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016DB7-2A8B-6E4D-8FB7-1C1670FB04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517" y="1866899"/>
            <a:ext cx="9905998" cy="3124201"/>
          </a:xfrm>
        </p:spPr>
        <p:txBody>
          <a:bodyPr>
            <a:normAutofit fontScale="92500" lnSpcReduction="20000"/>
          </a:bodyPr>
          <a:lstStyle/>
          <a:p>
            <a:endParaRPr lang="en-US"/>
          </a:p>
          <a:p>
            <a:r>
              <a:rPr lang="en-US"/>
              <a:t>D. O. B  --- 10  Feb  1970</a:t>
            </a:r>
          </a:p>
          <a:p>
            <a:r>
              <a:rPr lang="en-US"/>
              <a:t>At  Pikhuwa, Ghaziyabad</a:t>
            </a:r>
          </a:p>
          <a:p>
            <a:pPr marL="0" indent="0">
              <a:buNone/>
            </a:pPr>
            <a:r>
              <a:rPr lang="en-US"/>
              <a:t>           Uttar Pradesh </a:t>
            </a:r>
          </a:p>
          <a:p>
            <a:r>
              <a:rPr lang="en-US"/>
              <a:t>Schooling – La-la Ganga Sahay school, </a:t>
            </a:r>
          </a:p>
          <a:p>
            <a:pPr marL="0" indent="0">
              <a:buNone/>
            </a:pPr>
            <a:r>
              <a:rPr lang="en-US"/>
              <a:t>                         Rajputana Regiment Inter college </a:t>
            </a:r>
          </a:p>
          <a:p>
            <a:pPr marL="0" indent="0">
              <a:buNone/>
            </a:pPr>
            <a:r>
              <a:rPr lang="en-US"/>
              <a:t>                               Pikhuwa, Ghaziyabad </a:t>
            </a:r>
          </a:p>
          <a:p>
            <a:pPr marL="0" indent="0">
              <a:buNone/>
            </a:pPr>
            <a:r>
              <a:rPr lang="en-US"/>
              <a:t>     College   - Meerut University ,Meerut(U.P)</a:t>
            </a:r>
          </a:p>
          <a:p>
            <a:pPr marL="0" indent="0">
              <a:buNone/>
            </a:pP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C2E059-B768-E64C-B263-DB7A309C1A05}"/>
              </a:ext>
            </a:extLst>
          </p:cNvPr>
          <p:cNvSpPr txBox="1"/>
          <p:nvPr/>
        </p:nvSpPr>
        <p:spPr>
          <a:xfrm>
            <a:off x="2916435" y="609600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>
                <a:solidFill>
                  <a:srgbClr val="C00000"/>
                </a:solidFill>
              </a:rPr>
              <a:t>Personal Details in brief </a:t>
            </a:r>
          </a:p>
        </p:txBody>
      </p:sp>
    </p:spTree>
    <p:extLst>
      <p:ext uri="{BB962C8B-B14F-4D97-AF65-F5344CB8AC3E}">
        <p14:creationId xmlns:p14="http://schemas.microsoft.com/office/powerpoint/2010/main" val="996875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15157D-530D-F148-A0A6-A1141455B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2884" y="-2607468"/>
            <a:ext cx="10069116" cy="785812"/>
          </a:xfrm>
        </p:spPr>
        <p:txBody>
          <a:bodyPr>
            <a:normAutofit fontScale="92500" lnSpcReduction="20000"/>
          </a:bodyPr>
          <a:lstStyle/>
          <a:p>
            <a:r>
              <a:rPr lang="en-US"/>
              <a:t>Edu. Qualification –Post Graduation Degree in Hindi </a:t>
            </a:r>
          </a:p>
          <a:p>
            <a:pPr marL="0" indent="0">
              <a:buNone/>
            </a:pPr>
            <a:r>
              <a:rPr lang="en-US"/>
              <a:t>                                      Ph.D in Hindi</a:t>
            </a:r>
          </a:p>
          <a:p>
            <a:r>
              <a:rPr lang="en-US"/>
              <a:t>Family.</a:t>
            </a:r>
          </a:p>
          <a:p>
            <a:pPr marL="0" indent="0">
              <a:buNone/>
            </a:pPr>
            <a:r>
              <a:rPr lang="en-US"/>
              <a:t>               Father-Dr.Chandra Pal Sharma(Lecturer)</a:t>
            </a:r>
          </a:p>
          <a:p>
            <a:pPr marL="0" indent="0">
              <a:buNone/>
            </a:pPr>
            <a:r>
              <a:rPr lang="en-US"/>
              <a:t>               Mother-Smt.Rama Sharma(Home maker) </a:t>
            </a:r>
          </a:p>
          <a:p>
            <a:pPr marL="0" indent="0">
              <a:buNone/>
            </a:pPr>
            <a:r>
              <a:rPr lang="en-US"/>
              <a:t>               Siblings -3</a:t>
            </a:r>
          </a:p>
          <a:p>
            <a:pPr marL="0" indent="0">
              <a:buNone/>
            </a:pPr>
            <a:r>
              <a:rPr lang="en-US"/>
              <a:t>                Spouse-Dr. Manju Sharma(Lecturer)</a:t>
            </a:r>
          </a:p>
          <a:p>
            <a:pPr marL="0" indent="0">
              <a:buNone/>
            </a:pPr>
            <a:r>
              <a:rPr lang="en-US"/>
              <a:t>              Daughters-Agrata Vishwas, Kuhu Vishwas </a:t>
            </a:r>
          </a:p>
          <a:p>
            <a:r>
              <a:rPr lang="en-US"/>
              <a:t>Profession- Performance Poet and an Indian Politician[AAP]</a:t>
            </a:r>
          </a:p>
          <a:p>
            <a:r>
              <a:rPr lang="en-US"/>
              <a:t>Fav. Politician – Arvind Kejriwal</a:t>
            </a:r>
          </a:p>
          <a:p>
            <a:r>
              <a:rPr lang="en-US"/>
              <a:t>Fav. Sports –Cricket </a:t>
            </a: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584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EE423-E007-3F4E-BA01-A406E0E73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solidFill>
                  <a:srgbClr val="C00000"/>
                </a:solidFill>
              </a:rPr>
              <a:t>Life is dream for wise, a game for fool, comedy for rich and tragedy for poor. So never treat as fool or poor etc. Be Happy in your self 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92C4BB1C-CB0C-8146-86C3-8E0D84804F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7438" y="2514598"/>
            <a:ext cx="2866499" cy="4309994"/>
          </a:xfrm>
          <a:prstGeom prst="rect">
            <a:avLst/>
          </a:prstGeom>
        </p:spPr>
      </p:pic>
      <p:pic>
        <p:nvPicPr>
          <p:cNvPr id="10" name="Picture 10">
            <a:extLst>
              <a:ext uri="{FF2B5EF4-FFF2-40B4-BE49-F238E27FC236}">
                <a16:creationId xmlns:a16="http://schemas.microsoft.com/office/drawing/2014/main" id="{14C6B60E-40D7-1E4E-91A1-D21A3F53D6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7650" y="2409685"/>
            <a:ext cx="2866498" cy="4343405"/>
          </a:xfrm>
          <a:prstGeom prst="rect">
            <a:avLst/>
          </a:prstGeom>
        </p:spPr>
      </p:pic>
      <p:pic>
        <p:nvPicPr>
          <p:cNvPr id="12" name="Picture 12">
            <a:extLst>
              <a:ext uri="{FF2B5EF4-FFF2-40B4-BE49-F238E27FC236}">
                <a16:creationId xmlns:a16="http://schemas.microsoft.com/office/drawing/2014/main" id="{E70CB497-8ADC-2A46-A559-9D39830E0D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14600"/>
            <a:ext cx="3071813" cy="4238490"/>
          </a:xfrm>
          <a:prstGeom prst="rect">
            <a:avLst/>
          </a:prstGeom>
        </p:spPr>
      </p:pic>
      <p:pic>
        <p:nvPicPr>
          <p:cNvPr id="3" name="Picture 4">
            <a:extLst>
              <a:ext uri="{FF2B5EF4-FFF2-40B4-BE49-F238E27FC236}">
                <a16:creationId xmlns:a16="http://schemas.microsoft.com/office/drawing/2014/main" id="{730A708D-8C80-3348-AED7-2387CDE0DC7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1813" y="2478848"/>
            <a:ext cx="3071813" cy="4309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5008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4135EB-232B-D64B-986C-891AEC6A7F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6" y="1604433"/>
            <a:ext cx="10131425" cy="364913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/>
              <a:t>In starting of carrier, Kumar Vishwas was passionate for his carrier</a:t>
            </a:r>
          </a:p>
          <a:p>
            <a:pPr marL="0" indent="0">
              <a:buNone/>
            </a:pPr>
            <a:r>
              <a:rPr lang="en-US"/>
              <a:t>His father Dr. Chandra sharma a lecturer in college, he wanted  to </a:t>
            </a:r>
          </a:p>
          <a:p>
            <a:pPr marL="0" indent="0">
              <a:buNone/>
            </a:pPr>
            <a:r>
              <a:rPr lang="en-US"/>
              <a:t>Kumar  Vishwas  as  a big  service  man  however  kumar  Vishwas </a:t>
            </a:r>
          </a:p>
          <a:p>
            <a:pPr marL="0" indent="0">
              <a:buNone/>
            </a:pPr>
            <a:r>
              <a:rPr lang="en-US"/>
              <a:t> for poetry led him to pursue a master’s  Degree in Hindi  Literature </a:t>
            </a:r>
          </a:p>
          <a:p>
            <a:pPr marL="0" indent="0">
              <a:buNone/>
            </a:pPr>
            <a:r>
              <a:rPr lang="en-US"/>
              <a:t>******”Set  a goal and  for achieve, dedicated  himself  100%”*******</a:t>
            </a:r>
          </a:p>
          <a:p>
            <a:r>
              <a:rPr lang="en-US"/>
              <a:t>After  completing his Ph.D .He started working as a  lecturer  </a:t>
            </a:r>
          </a:p>
          <a:p>
            <a:pPr marL="0" indent="0">
              <a:buNone/>
            </a:pPr>
            <a:r>
              <a:rPr lang="en-US"/>
              <a:t>      in Rajasthan in the year 1994.</a:t>
            </a:r>
          </a:p>
          <a:p>
            <a:r>
              <a:rPr lang="en-US"/>
              <a:t>He has established himself as a poet. </a:t>
            </a:r>
          </a:p>
          <a:p>
            <a:r>
              <a:rPr lang="en-US"/>
              <a:t>He also writes lyrics for different title songs of TV serial .  </a:t>
            </a:r>
          </a:p>
          <a:p>
            <a:pPr marL="0" indent="0">
              <a:buNone/>
            </a:pPr>
            <a:r>
              <a:rPr lang="en-US"/>
              <a:t>      “He writes a </a:t>
            </a:r>
            <a:r>
              <a:rPr lang="en-US">
                <a:solidFill>
                  <a:schemeClr val="accent6">
                    <a:lumMod val="75000"/>
                  </a:schemeClr>
                </a:solidFill>
              </a:rPr>
              <a:t>beautiful Nagma </a:t>
            </a:r>
            <a:r>
              <a:rPr lang="en-US"/>
              <a:t>in recently releases movie </a:t>
            </a:r>
            <a:r>
              <a:rPr lang="en-US">
                <a:solidFill>
                  <a:schemeClr val="accent6">
                    <a:lumMod val="75000"/>
                  </a:schemeClr>
                </a:solidFill>
              </a:rPr>
              <a:t>Parmanu</a:t>
            </a:r>
            <a:r>
              <a:rPr lang="en-US"/>
              <a:t>”</a:t>
            </a:r>
          </a:p>
          <a:p>
            <a:r>
              <a:rPr lang="en-US"/>
              <a:t>He also played a role of actor in “</a:t>
            </a:r>
            <a:r>
              <a:rPr lang="en-US">
                <a:solidFill>
                  <a:schemeClr val="accent6"/>
                </a:solidFill>
              </a:rPr>
              <a:t>chaay garam</a:t>
            </a:r>
            <a:r>
              <a:rPr lang="en-US"/>
              <a:t>”</a:t>
            </a:r>
          </a:p>
          <a:p>
            <a:r>
              <a:rPr lang="en-US"/>
              <a:t>He also supported the anti corruption movement led by </a:t>
            </a:r>
            <a:r>
              <a:rPr lang="en-US">
                <a:solidFill>
                  <a:schemeClr val="accent6">
                    <a:lumMod val="75000"/>
                  </a:schemeClr>
                </a:solidFill>
              </a:rPr>
              <a:t>Anna Hazare </a:t>
            </a:r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4DD24C9C-CAF7-5342-BAF0-74721FC8E5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5600" y="178889"/>
            <a:ext cx="5029826" cy="507467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C8191C1-4275-9345-B2F6-AD6537F8CFB1}"/>
              </a:ext>
            </a:extLst>
          </p:cNvPr>
          <p:cNvSpPr txBox="1"/>
          <p:nvPr/>
        </p:nvSpPr>
        <p:spPr>
          <a:xfrm>
            <a:off x="1529704" y="340552"/>
            <a:ext cx="1828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>
                <a:solidFill>
                  <a:srgbClr val="C00000"/>
                </a:solidFill>
              </a:rPr>
              <a:t>Starting journey of his carrier</a:t>
            </a:r>
          </a:p>
        </p:txBody>
      </p:sp>
    </p:spTree>
    <p:extLst>
      <p:ext uri="{BB962C8B-B14F-4D97-AF65-F5344CB8AC3E}">
        <p14:creationId xmlns:p14="http://schemas.microsoft.com/office/powerpoint/2010/main" val="2275479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DD487-5291-834B-A131-9E7C98FA5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C00000"/>
                </a:solidFill>
              </a:rPr>
              <a:t>Achievements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2A81A0-B27C-CD42-B6A0-D9C76413F5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188259"/>
            <a:ext cx="9905998" cy="3124201"/>
          </a:xfrm>
        </p:spPr>
        <p:txBody>
          <a:bodyPr/>
          <a:lstStyle/>
          <a:p>
            <a:r>
              <a:rPr lang="en-US"/>
              <a:t>In 1994 “</a:t>
            </a:r>
            <a:r>
              <a:rPr lang="en-US">
                <a:solidFill>
                  <a:srgbClr val="C00000"/>
                </a:solidFill>
              </a:rPr>
              <a:t>Kavya Kumar Award</a:t>
            </a:r>
            <a:r>
              <a:rPr lang="en-US"/>
              <a:t>“by purskar samiti </a:t>
            </a:r>
          </a:p>
          <a:p>
            <a:r>
              <a:rPr lang="en-US"/>
              <a:t>In 2004”</a:t>
            </a:r>
            <a:r>
              <a:rPr lang="en-US">
                <a:solidFill>
                  <a:srgbClr val="C00000"/>
                </a:solidFill>
              </a:rPr>
              <a:t>Dr.Suman Alankaran</a:t>
            </a:r>
            <a:r>
              <a:rPr lang="en-US"/>
              <a:t>” by shirts Bharti unnao </a:t>
            </a:r>
          </a:p>
          <a:p>
            <a:r>
              <a:rPr lang="en-US"/>
              <a:t>In 2006”</a:t>
            </a:r>
            <a:r>
              <a:rPr lang="en-US">
                <a:solidFill>
                  <a:srgbClr val="C00000"/>
                </a:solidFill>
              </a:rPr>
              <a:t>Sahitya Shree</a:t>
            </a:r>
            <a:r>
              <a:rPr lang="en-US"/>
              <a:t>”by Hindi Urdu purskar samiti </a:t>
            </a:r>
          </a:p>
          <a:p>
            <a:r>
              <a:rPr lang="en-US"/>
              <a:t>Also demanded as guest speaker Google HQ, California . </a:t>
            </a:r>
          </a:p>
          <a:p>
            <a:pPr marL="0" indent="0">
              <a:buNone/>
            </a:pPr>
            <a:r>
              <a:rPr lang="en-US"/>
              <a:t>    Stanford University, IIT’s and many other places. 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66302A6E-7272-DB4B-8064-09E004E326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7440" y="0"/>
            <a:ext cx="4404560" cy="4486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679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11018-6689-7E44-9533-B5651F6EE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700" y="776474"/>
            <a:ext cx="8610600" cy="1418086"/>
          </a:xfrm>
        </p:spPr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As a dynamic  communicator </a:t>
            </a:r>
            <a:r>
              <a:rPr lang="en-US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60F13-3DE1-E742-A68F-B57CE9EB6C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/>
              <a:t>Besides beings a marvellous poet and outstanding performer Kumar Vishwas </a:t>
            </a:r>
          </a:p>
          <a:p>
            <a:pPr marL="0" indent="0">
              <a:buNone/>
            </a:pPr>
            <a:r>
              <a:rPr lang="en-US"/>
              <a:t>   is a great  communicator too. </a:t>
            </a:r>
          </a:p>
          <a:p>
            <a:pPr marL="0" indent="0">
              <a:buNone/>
            </a:pPr>
            <a:endParaRPr lang="en-US"/>
          </a:p>
          <a:p>
            <a:r>
              <a:rPr lang="en-US"/>
              <a:t>His motivational  skills are exceptionally brilliant and succeed in drive crowd </a:t>
            </a:r>
          </a:p>
          <a:p>
            <a:endParaRPr lang="en-US"/>
          </a:p>
          <a:p>
            <a:r>
              <a:rPr lang="en-US"/>
              <a:t>It is hard even for celebrities to hold the crowd for long hour over night inspites of all accessories back ups. </a:t>
            </a:r>
            <a:r>
              <a:rPr lang="en-US">
                <a:solidFill>
                  <a:schemeClr val="accent5">
                    <a:lumMod val="40000"/>
                    <a:lumOff val="60000"/>
                  </a:schemeClr>
                </a:solidFill>
              </a:rPr>
              <a:t>Kumar Vishwas, </a:t>
            </a:r>
            <a:r>
              <a:rPr lang="en-US"/>
              <a:t>has been doing this just with a mic and his poem wits in his soulful voice </a:t>
            </a:r>
          </a:p>
          <a:p>
            <a:endParaRPr lang="en-US"/>
          </a:p>
          <a:p>
            <a:r>
              <a:rPr lang="en-US"/>
              <a:t>He has written and sung many verses, yet “</a:t>
            </a:r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koi  deewana kahta hai………</a:t>
            </a:r>
            <a:r>
              <a:rPr lang="en-US"/>
              <a:t>”</a:t>
            </a: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1B03498A-01D7-FA4D-8453-198D37C977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5647" y="0"/>
            <a:ext cx="3026354" cy="4277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804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F218F-EB66-024C-A93A-557D23DE5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C00000"/>
                </a:solidFill>
              </a:rPr>
              <a:t>Clarity of his words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C16C1B-B9F4-A543-AF55-C3B42C4614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>
                <a:solidFill>
                  <a:srgbClr val="00B0F0"/>
                </a:solidFill>
              </a:rPr>
              <a:t>The treasures that his pen has yielding cover wide range of notions viz. </a:t>
            </a:r>
            <a:r>
              <a:rPr lang="en-US" b="1">
                <a:solidFill>
                  <a:schemeClr val="tx1"/>
                </a:solidFill>
              </a:rPr>
              <a:t>Social issues, </a:t>
            </a:r>
            <a:r>
              <a:rPr lang="en-US" b="1">
                <a:solidFill>
                  <a:srgbClr val="00B0F0"/>
                </a:solidFill>
              </a:rPr>
              <a:t> </a:t>
            </a:r>
            <a:r>
              <a:rPr lang="en-US" b="1">
                <a:solidFill>
                  <a:schemeClr val="accent3"/>
                </a:solidFill>
              </a:rPr>
              <a:t>Atrocities </a:t>
            </a:r>
            <a:r>
              <a:rPr lang="en-US" b="1">
                <a:solidFill>
                  <a:srgbClr val="00B0F0"/>
                </a:solidFill>
              </a:rPr>
              <a:t> </a:t>
            </a:r>
            <a:r>
              <a:rPr lang="en-US" b="1">
                <a:solidFill>
                  <a:schemeClr val="accent3"/>
                </a:solidFill>
              </a:rPr>
              <a:t>against women and women empowerment, </a:t>
            </a:r>
            <a:r>
              <a:rPr lang="en-US" b="1">
                <a:solidFill>
                  <a:srgbClr val="00B0F0"/>
                </a:solidFill>
              </a:rPr>
              <a:t>philosophies of life and </a:t>
            </a:r>
            <a:r>
              <a:rPr lang="en-US" b="1">
                <a:solidFill>
                  <a:schemeClr val="accent6">
                    <a:lumMod val="75000"/>
                  </a:schemeClr>
                </a:solidFill>
              </a:rPr>
              <a:t>brimming with patriotic fervor. </a:t>
            </a:r>
            <a:endParaRPr lang="en-US" b="1">
              <a:solidFill>
                <a:srgbClr val="00B0F0"/>
              </a:solidFill>
            </a:endParaRPr>
          </a:p>
          <a:p>
            <a:r>
              <a:rPr lang="en-US" b="1">
                <a:solidFill>
                  <a:srgbClr val="00B0F0"/>
                </a:solidFill>
              </a:rPr>
              <a:t>Collectively speaking, </a:t>
            </a:r>
            <a:r>
              <a:rPr lang="en-US" b="1">
                <a:solidFill>
                  <a:schemeClr val="tx1"/>
                </a:solidFill>
              </a:rPr>
              <a:t>“</a:t>
            </a:r>
            <a:r>
              <a:rPr lang="en-US" b="1">
                <a:solidFill>
                  <a:srgbClr val="C00000"/>
                </a:solidFill>
              </a:rPr>
              <a:t>his poem are a mirror to the Society </a:t>
            </a:r>
            <a:r>
              <a:rPr lang="en-US" b="1">
                <a:solidFill>
                  <a:srgbClr val="00B0F0"/>
                </a:solidFill>
              </a:rPr>
              <a:t> </a:t>
            </a:r>
            <a:r>
              <a:rPr lang="en-US" b="1">
                <a:solidFill>
                  <a:schemeClr val="tx1"/>
                </a:solidFill>
              </a:rPr>
              <a:t>“</a:t>
            </a:r>
            <a:endParaRPr lang="en-US" b="1">
              <a:solidFill>
                <a:srgbClr val="00B0F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17BABD-1E1E-E843-AD30-1B9D755173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0526" y="12700"/>
            <a:ext cx="2725552" cy="341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4702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38E29-3D00-724C-B5D6-020EFAA90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C00000"/>
                </a:solidFill>
              </a:rPr>
              <a:t>The words is to less to describe  such a personality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67C042-C053-F54D-898D-2186868FD6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3429000"/>
            <a:ext cx="9905998" cy="3124201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Thank  you</a:t>
            </a:r>
            <a:r>
              <a:rPr lang="en-US" b="1"/>
              <a:t>………….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638F976A-B5B2-0048-ACC3-F64F144B8A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6963" y="1871639"/>
            <a:ext cx="5420524" cy="3114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5638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9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Mesh</vt:lpstr>
      <vt:lpstr>Dr. Kumar Vishwas </vt:lpstr>
      <vt:lpstr>***Kumar Vishwas***</vt:lpstr>
      <vt:lpstr>PowerPoint Presentation</vt:lpstr>
      <vt:lpstr>Life is dream for wise, a game for fool, comedy for rich and tragedy for poor. So never treat as fool or poor etc. Be Happy in your self </vt:lpstr>
      <vt:lpstr>PowerPoint Presentation</vt:lpstr>
      <vt:lpstr>Achievements </vt:lpstr>
      <vt:lpstr>As a dynamic  communicator  </vt:lpstr>
      <vt:lpstr>Clarity of his words </vt:lpstr>
      <vt:lpstr>The words is to less to describe  such a personality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Dr. Kumar Vishwas </dc:title>
  <cp:revision>4</cp:revision>
  <dcterms:modified xsi:type="dcterms:W3CDTF">2018-08-08T18:39:22Z</dcterms:modified>
</cp:coreProperties>
</file>