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bc.in/logo.png" TargetMode="External"/><Relationship Id="rId2" Type="http://schemas.openxmlformats.org/officeDocument/2006/relationships/hyperlink" Target="https://abc.i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downtohtml.com/" TargetMode="External"/><Relationship Id="rId2" Type="http://schemas.openxmlformats.org/officeDocument/2006/relationships/hyperlink" Target="https://www.markdownguide.org/cheat-she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.com/" TargetMode="External"/><Relationship Id="rId2" Type="http://schemas.openxmlformats.org/officeDocument/2006/relationships/hyperlink" Target="https://gmai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360E-6524-47E8-AECB-6FC46F759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392" y="1537075"/>
            <a:ext cx="9448800" cy="1825096"/>
          </a:xfrm>
        </p:spPr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MarkDown</a:t>
            </a:r>
            <a:r>
              <a:rPr lang="en-US" dirty="0">
                <a:latin typeface="Bahnschrift" panose="020B0502040204020203" pitchFamily="34" charset="0"/>
              </a:rPr>
              <a:t> (.md file)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AD27D-D21E-4FA1-8898-57641269F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Easy Way to write/style text on web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9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F397-7427-4648-BE64-D7CAE523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09709"/>
            <a:ext cx="1728926" cy="947692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UL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A8BF-DA89-47AE-9EAB-84E07A99A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Unordered List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 * Item 1                             . Item 1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 * Item 2                             . Item 2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 * Item 3                             . Item 3</a:t>
            </a:r>
            <a:endParaRPr lang="en-IN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Bahnschrift" panose="020B0502040204020203" pitchFamily="34" charset="0"/>
              </a:rPr>
              <a:t>              * Item 3.1                           . Item 3.1</a:t>
            </a:r>
          </a:p>
          <a:p>
            <a:pPr marL="0" indent="0">
              <a:buNone/>
            </a:pPr>
            <a:r>
              <a:rPr lang="en-IN" dirty="0">
                <a:latin typeface="Bahnschrift" panose="020B0502040204020203" pitchFamily="34" charset="0"/>
              </a:rPr>
              <a:t>              * Item 3.2                           . Item 3.2</a:t>
            </a:r>
          </a:p>
          <a:p>
            <a:pPr marL="0" indent="0">
              <a:buNone/>
            </a:pPr>
            <a:r>
              <a:rPr lang="en-IN" dirty="0">
                <a:latin typeface="Bahnschrift" panose="020B0502040204020203" pitchFamily="34" charset="0"/>
              </a:rPr>
              <a:t>              * Item 3.3                           . Item 3.3          nested item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3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ECB8-7C02-46EC-B65C-AC081BCF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99" y="1225117"/>
            <a:ext cx="1358284" cy="832283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OL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29D2B-9A45-4AAD-9D4D-61DEE748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Bahnschrift" panose="020B0502040204020203" pitchFamily="34" charset="0"/>
              </a:rPr>
              <a:t>Ordered List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1. Item 1                       1. Item 1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2. Item 2                       2. Item 2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3. Item 3                       3. Item 3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1. Item 1                       1. Item 1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1. Item 2                       2. Item 2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1. item 3                       3. Item 3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82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E104-81B0-44A3-9404-A8D185C4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09709"/>
            <a:ext cx="6656032" cy="947692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Images and  Inline Code 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06B4-BE32-4E61-8141-29CEA228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Links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[ visit website ] ( </a:t>
            </a:r>
            <a:r>
              <a:rPr lang="en-US" dirty="0">
                <a:latin typeface="Bahnschrift" panose="020B0502040204020203" pitchFamily="34" charset="0"/>
                <a:hlinkClick r:id="rId2"/>
              </a:rPr>
              <a:t>https://abc.in</a:t>
            </a:r>
            <a:r>
              <a:rPr lang="en-US" dirty="0">
                <a:latin typeface="Bahnschrift" panose="020B0502040204020203" pitchFamily="34" charset="0"/>
              </a:rPr>
              <a:t> “</a:t>
            </a:r>
            <a:r>
              <a:rPr lang="en-US" dirty="0" err="1">
                <a:latin typeface="Bahnschrift" panose="020B0502040204020203" pitchFamily="34" charset="0"/>
              </a:rPr>
              <a:t>abc</a:t>
            </a:r>
            <a:r>
              <a:rPr lang="en-US" dirty="0">
                <a:latin typeface="Bahnschrift" panose="020B0502040204020203" pitchFamily="34" charset="0"/>
              </a:rPr>
              <a:t>”)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Images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! [ logo ] ( </a:t>
            </a:r>
            <a:r>
              <a:rPr lang="en-US" dirty="0">
                <a:latin typeface="Bahnschrift" panose="020B0502040204020203" pitchFamily="34" charset="0"/>
                <a:hlinkClick r:id="rId3"/>
              </a:rPr>
              <a:t>https://abc.in/logo.png</a:t>
            </a:r>
            <a:r>
              <a:rPr lang="en-US" dirty="0">
                <a:latin typeface="Bahnschrift" panose="020B0502040204020203" pitchFamily="34" charset="0"/>
              </a:rPr>
              <a:t> “Logo”)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Use `for` loop  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       ` ` back-tick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8858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2A94-A4DB-488E-B244-A4E65A9B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54097"/>
            <a:ext cx="6345315" cy="903304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Markdown</a:t>
            </a:r>
            <a:r>
              <a:rPr lang="en-US" dirty="0"/>
              <a:t> Flavors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C0B8-B7C7-4768-A22D-679D16DE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GitHub markdown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ahnschrift" panose="020B0502040204020203" pitchFamily="34" charset="0"/>
              </a:rPr>
              <a:t>CommonMarkdown</a:t>
            </a: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ahnschrift" panose="020B0502040204020203" pitchFamily="34" charset="0"/>
              </a:rPr>
              <a:t>MultiMarkdown</a:t>
            </a:r>
            <a:r>
              <a:rPr lang="en-US" dirty="0">
                <a:latin typeface="Bahnschrift" panose="020B0502040204020203" pitchFamily="34" charset="0"/>
              </a:rPr>
              <a:t>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04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E399-D009-4331-ACF0-3560586C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2" y="1091953"/>
            <a:ext cx="7483874" cy="965448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Code &amp;</a:t>
            </a:r>
            <a:r>
              <a:rPr lang="en-US" dirty="0"/>
              <a:t> </a:t>
            </a:r>
            <a:r>
              <a:rPr lang="en-US" dirty="0">
                <a:latin typeface="Bahnschrift" panose="020B0502040204020203" pitchFamily="34" charset="0"/>
              </a:rPr>
              <a:t>Command</a:t>
            </a:r>
            <a:r>
              <a:rPr lang="en-US" dirty="0"/>
              <a:t> </a:t>
            </a:r>
            <a:r>
              <a:rPr lang="en-US" dirty="0">
                <a:latin typeface="Bahnschrift" panose="020B0502040204020203" pitchFamily="34" charset="0"/>
              </a:rPr>
              <a:t>rendering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82B3-2EA4-4913-AD99-A0AE5183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```bash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</a:t>
            </a:r>
            <a:r>
              <a:rPr lang="en-US" dirty="0" err="1">
                <a:latin typeface="Bahnschrift" panose="020B0502040204020203" pitchFamily="34" charset="0"/>
              </a:rPr>
              <a:t>npm</a:t>
            </a:r>
            <a:r>
              <a:rPr lang="en-US" dirty="0">
                <a:latin typeface="Bahnschrift" panose="020B0502040204020203" pitchFamily="34" charset="0"/>
              </a:rPr>
              <a:t> install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```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---</a:t>
            </a:r>
            <a:r>
              <a:rPr lang="en-US" dirty="0" err="1">
                <a:latin typeface="Bahnschrift" panose="020B0502040204020203" pitchFamily="34" charset="0"/>
              </a:rPr>
              <a:t>javascript</a:t>
            </a:r>
            <a:r>
              <a:rPr lang="en-US" dirty="0">
                <a:latin typeface="Bahnschrift" panose="020B0502040204020203" pitchFamily="34" charset="0"/>
              </a:rPr>
              <a:t>                                                    ---python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function add(num1,num2){                               def add(num1,num2):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     return num1+num2;                                                return num1+num2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}                                                                   ---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---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2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AF53-C0C3-4FA5-BF1D-5045025D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91953"/>
            <a:ext cx="2013012" cy="96544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Tables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5560-E52C-4889-A9CC-6D5EB8F3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42" y="2057401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Bahnschrift" panose="020B0502040204020203" pitchFamily="34" charset="0"/>
              </a:rPr>
              <a:t>| Name             |  Email                            |                             |Table |Goes |Here |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|  -----------  | -----------------         |                            |---  |--- |--- |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| </a:t>
            </a:r>
            <a:r>
              <a:rPr lang="en-US" dirty="0" err="1">
                <a:latin typeface="Bahnschrift" panose="020B0502040204020203" pitchFamily="34" charset="0"/>
              </a:rPr>
              <a:t>abc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xyz</a:t>
            </a:r>
            <a:r>
              <a:rPr lang="en-US" dirty="0">
                <a:latin typeface="Bahnschrift" panose="020B0502040204020203" pitchFamily="34" charset="0"/>
              </a:rPr>
              <a:t>          | abc@gmail.com             |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| </a:t>
            </a:r>
            <a:r>
              <a:rPr lang="en-US" dirty="0" err="1">
                <a:latin typeface="Bahnschrift" panose="020B0502040204020203" pitchFamily="34" charset="0"/>
              </a:rPr>
              <a:t>xyz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abc</a:t>
            </a:r>
            <a:r>
              <a:rPr lang="en-US" dirty="0">
                <a:latin typeface="Bahnschrift" panose="020B0502040204020203" pitchFamily="34" charset="0"/>
              </a:rPr>
              <a:t>          | xyz@gmail.com             |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 :- Here minimum --- three dashes are required!</a:t>
            </a:r>
          </a:p>
        </p:txBody>
      </p:sp>
    </p:spTree>
    <p:extLst>
      <p:ext uri="{BB962C8B-B14F-4D97-AF65-F5344CB8AC3E}">
        <p14:creationId xmlns:p14="http://schemas.microsoft.com/office/powerpoint/2010/main" val="204680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57C6-1994-43C9-B1CE-058FD827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91953"/>
            <a:ext cx="2891901" cy="96544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Task List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2A46-DA1E-4CCD-9AB0-AF698EECA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Task Lists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* [ x ] Task 1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* [ x ] Task 2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* [    ] Task 3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0071-2531-48A8-AE6B-BE0A5C1D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62975"/>
            <a:ext cx="2767614" cy="894426"/>
          </a:xfrm>
        </p:spPr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Resouces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829B6-ACC2-4B81-80E3-E1758A57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Markdown Documentation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>
                <a:hlinkClick r:id="rId2"/>
              </a:rPr>
              <a:t>https://www.markdownguide.org/cheat-sheet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Markdown to HTML Converter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>
                <a:hlinkClick r:id="rId3"/>
              </a:rPr>
              <a:t>https://markdowntohtml.com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72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00EE-2645-4B42-B1EB-31A63D9C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35837"/>
            <a:ext cx="2652204" cy="852256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Thanks!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2112-34F7-43B8-9294-6FA58DD18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59115"/>
            <a:ext cx="10820400" cy="37595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>
                <a:latin typeface="Bahnschrift" panose="020B0502040204020203" pitchFamily="34" charset="0"/>
              </a:rPr>
              <a:t>First Learn to Read then Read to Learn!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3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909F-E388-4949-839A-8B0DB274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6617"/>
            <a:ext cx="3868445" cy="129302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Markdown</a:t>
            </a:r>
            <a:r>
              <a:rPr lang="en-US" dirty="0"/>
              <a:t>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15CC-80DC-4615-9CA7-098F4101A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Lightweight markup language with a plain text formatting syntax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Easily converted into HTML or XHTML or other formats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Readability and Ease of use 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Bahnschrift" panose="020B0502040204020203" pitchFamily="34" charset="0"/>
              </a:rPr>
              <a:t>Note :- Save your file with </a:t>
            </a:r>
            <a:r>
              <a:rPr lang="en-US" dirty="0" err="1">
                <a:solidFill>
                  <a:srgbClr val="C00000"/>
                </a:solidFill>
                <a:latin typeface="Bahnschrift" panose="020B0502040204020203" pitchFamily="34" charset="0"/>
              </a:rPr>
              <a:t>extention</a:t>
            </a:r>
            <a:r>
              <a:rPr lang="en-US" dirty="0">
                <a:solidFill>
                  <a:srgbClr val="C00000"/>
                </a:solidFill>
                <a:latin typeface="Bahnschrift" panose="020B0502040204020203" pitchFamily="34" charset="0"/>
              </a:rPr>
              <a:t>  .md’. Here md stands for markdown.</a:t>
            </a:r>
          </a:p>
        </p:txBody>
      </p:sp>
    </p:spTree>
    <p:extLst>
      <p:ext uri="{BB962C8B-B14F-4D97-AF65-F5344CB8AC3E}">
        <p14:creationId xmlns:p14="http://schemas.microsoft.com/office/powerpoint/2010/main" val="46791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9947-A232-48FF-B3DE-FC375959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32" y="728862"/>
            <a:ext cx="1462596" cy="129302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Uses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2615-2357-4667-9956-AC03CED97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Readme files (readme.md)  &gt; </a:t>
            </a:r>
            <a:r>
              <a:rPr lang="en-US" dirty="0" err="1">
                <a:latin typeface="Bahnschrift" panose="020B0502040204020203" pitchFamily="34" charset="0"/>
              </a:rPr>
              <a:t>github</a:t>
            </a:r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Blogs or Posts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Static Websites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75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0074-123E-4BBA-9583-8D94FB5B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64373"/>
            <a:ext cx="3433438" cy="129302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Formatting 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CD1C-12A1-49E0-8F52-2EC8EFF9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latin typeface="Bahnschrift" panose="020B0502040204020203" pitchFamily="34" charset="0"/>
              </a:rPr>
              <a:t>Heading                              Images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       Text-styles                            Quotes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        Lists                                      Code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       Sub lists                                 Tables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       Links                                     Horizontal Lines 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40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D823-B94A-4F0A-9F68-246542C4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5732755" cy="1293028"/>
          </a:xfrm>
        </p:spPr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MarkDown</a:t>
            </a:r>
            <a:r>
              <a:rPr lang="en-US" dirty="0"/>
              <a:t> editors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57F-3C7D-4A53-9FBD-47BF3878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VSCODE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Atom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Typora</a:t>
            </a:r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MarkPad</a:t>
            </a:r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MarkdownPad2 etc.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7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9AEF-E8E6-4FE6-816E-ADA27AC5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75205" y="1065320"/>
            <a:ext cx="2929634" cy="124287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Headings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D0433-09BD-466F-93C9-0700822E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41864"/>
            <a:ext cx="10820400" cy="41768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# Heading 1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## Heading 2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### Heading 3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#### Heading 4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##### Heading 5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###### Heading 6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82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B4C2-0B2A-4A6C-BDA1-1CB42706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91953"/>
            <a:ext cx="3531093" cy="96544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Text- styles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59BF-D562-44F7-BD48-4FEFAB3D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662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latin typeface="Bahnschrift" panose="020B0502040204020203" pitchFamily="34" charset="0"/>
              </a:rPr>
              <a:t>Italic :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*Italic text*        or     _Italic text_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u="sng" dirty="0">
                <a:latin typeface="Bahnschrift" panose="020B0502040204020203" pitchFamily="34" charset="0"/>
              </a:rPr>
              <a:t>Bold/Strong :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**Bold text**     or  __Bold text__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u="sng" dirty="0">
                <a:latin typeface="Bahnschrift" panose="020B0502040204020203" pitchFamily="34" charset="0"/>
              </a:rPr>
              <a:t>Strikethrough :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~~1000~~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30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7CA1-6F93-43A7-A8D7-1C0A6AC6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07362"/>
            <a:ext cx="4587536" cy="110970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Horizontal-Line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8CCE-C37C-4E55-9738-446BA118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Bahnschrift" panose="020B0502040204020203" pitchFamily="34" charset="0"/>
              </a:rPr>
              <a:t>Horizontal line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---   or ___  </a:t>
            </a:r>
          </a:p>
          <a:p>
            <a:pPr marL="0" indent="0">
              <a:buNone/>
            </a:pPr>
            <a:endParaRPr lang="en-IN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Bahnschrift" panose="020B0502040204020203" pitchFamily="34" charset="0"/>
              </a:rPr>
              <a:t>Note :-  If you want to render  ‘*’ then  just use \*  </a:t>
            </a:r>
          </a:p>
          <a:p>
            <a:pPr marL="0" indent="0">
              <a:buNone/>
            </a:pPr>
            <a:r>
              <a:rPr lang="en-IN" dirty="0">
                <a:latin typeface="Bahnschrift" panose="020B0502040204020203" pitchFamily="34" charset="0"/>
              </a:rPr>
              <a:t>e.g.    \*Hello\*   --&gt;  *Hello* 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82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8512-BE94-4904-8133-2D96D742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00831"/>
            <a:ext cx="6753686" cy="956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Block-Quote   and  Links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FF01-D368-4597-B40A-2317EAC8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Quotes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 &gt; Eat, Code and Sleep                           |  EAT, Code and Sleep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Links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 [Login](</a:t>
            </a:r>
            <a:r>
              <a:rPr lang="en-US" dirty="0">
                <a:latin typeface="Bahnschrift" panose="020B0502040204020203" pitchFamily="34" charset="0"/>
                <a:hlinkClick r:id="rId2"/>
              </a:rPr>
              <a:t>https://gmail.com</a:t>
            </a:r>
            <a:r>
              <a:rPr lang="en-US" dirty="0">
                <a:latin typeface="Bahnschrift" panose="020B0502040204020203" pitchFamily="34" charset="0"/>
              </a:rPr>
              <a:t>)                       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 [</a:t>
            </a:r>
            <a:r>
              <a:rPr lang="en-US" dirty="0" err="1">
                <a:latin typeface="Bahnschrift" panose="020B0502040204020203" pitchFamily="34" charset="0"/>
              </a:rPr>
              <a:t>SignIn</a:t>
            </a:r>
            <a:r>
              <a:rPr lang="en-US" dirty="0">
                <a:latin typeface="Bahnschrift" panose="020B0502040204020203" pitchFamily="34" charset="0"/>
              </a:rPr>
              <a:t>](</a:t>
            </a:r>
            <a:r>
              <a:rPr lang="en-US" dirty="0">
                <a:latin typeface="Bahnschrift" panose="020B0502040204020203" pitchFamily="34" charset="0"/>
                <a:hlinkClick r:id="rId3"/>
              </a:rPr>
              <a:t>https://google..com</a:t>
            </a:r>
            <a:r>
              <a:rPr lang="en-US" dirty="0">
                <a:latin typeface="Bahnschrift" panose="020B0502040204020203" pitchFamily="34" charset="0"/>
              </a:rPr>
              <a:t> ”Google”)          Hover effect reflected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7848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185</TotalTime>
  <Words>550</Words>
  <Application>Microsoft Office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Bahnschrift</vt:lpstr>
      <vt:lpstr>Century Gothic</vt:lpstr>
      <vt:lpstr>Vapor Trail</vt:lpstr>
      <vt:lpstr>MarkDown (.md file)</vt:lpstr>
      <vt:lpstr>Markdown ?</vt:lpstr>
      <vt:lpstr>Uses</vt:lpstr>
      <vt:lpstr>Formatting </vt:lpstr>
      <vt:lpstr>MarkDown editors</vt:lpstr>
      <vt:lpstr>Headings</vt:lpstr>
      <vt:lpstr>Text- styles</vt:lpstr>
      <vt:lpstr>Horizontal-Line</vt:lpstr>
      <vt:lpstr>Block-Quote   and  Links</vt:lpstr>
      <vt:lpstr>UL</vt:lpstr>
      <vt:lpstr>OL</vt:lpstr>
      <vt:lpstr>Images and  Inline Code </vt:lpstr>
      <vt:lpstr>Markdown Flavors</vt:lpstr>
      <vt:lpstr>Code &amp; Command rendering</vt:lpstr>
      <vt:lpstr>Tables</vt:lpstr>
      <vt:lpstr>Task List</vt:lpstr>
      <vt:lpstr>Resouces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(.md file)</dc:title>
  <dc:creator>Pawan Singh</dc:creator>
  <cp:lastModifiedBy>Pawan Singh</cp:lastModifiedBy>
  <cp:revision>17</cp:revision>
  <dcterms:created xsi:type="dcterms:W3CDTF">2021-02-13T18:04:53Z</dcterms:created>
  <dcterms:modified xsi:type="dcterms:W3CDTF">2021-02-13T21:10:41Z</dcterms:modified>
</cp:coreProperties>
</file>