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tif" ContentType="image/tiff"/>
  <Override PartName="/ppt/media/image3.tif" ContentType="image/tiff"/>
  <Override PartName="/ppt/media/image4.tif" ContentType="image/tiff"/>
  <Override PartName="/ppt/media/image5.tif" ContentType="image/tiff"/>
  <Override PartName="/ppt/media/image6.tif" ContentType="image/tiff"/>
  <Override PartName="/ppt/media/image7.tif" ContentType="image/tiff"/>
  <Override PartName="/ppt/media/image8.tif" ContentType="image/tif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632A18-D498-4CDB-A334-0F6C67491F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Relationship Id="rId9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7360" y="171360"/>
            <a:ext cx="2535840" cy="2286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10240" y="2446560"/>
            <a:ext cx="2532960" cy="2286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634840" y="169200"/>
            <a:ext cx="2532960" cy="2286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033160" y="173880"/>
            <a:ext cx="2532960" cy="2286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5029200" y="2450520"/>
            <a:ext cx="2532960" cy="2286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2633400" y="2450520"/>
            <a:ext cx="2532960" cy="2304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7462440" y="173880"/>
            <a:ext cx="2532960" cy="22950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/>
        </p:blipFill>
        <p:spPr>
          <a:xfrm>
            <a:off x="7461360" y="2450520"/>
            <a:ext cx="2532960" cy="228600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2194560" y="4705200"/>
            <a:ext cx="118872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latin typeface="Arial"/>
              </a:rPr>
              <a:t>A.Glutamate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463040" y="4705200"/>
            <a:ext cx="8229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cortex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383280" y="470520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hippocampus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TextShape 4"/>
          <p:cNvSpPr txBox="1"/>
          <p:nvPr/>
        </p:nvSpPr>
        <p:spPr>
          <a:xfrm>
            <a:off x="7955280" y="4709160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hippocampus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TextShape 5"/>
          <p:cNvSpPr txBox="1"/>
          <p:nvPr/>
        </p:nvSpPr>
        <p:spPr>
          <a:xfrm>
            <a:off x="6400800" y="4709160"/>
            <a:ext cx="8229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cortex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Shape 6"/>
          <p:cNvSpPr txBox="1"/>
          <p:nvPr/>
        </p:nvSpPr>
        <p:spPr>
          <a:xfrm>
            <a:off x="7132320" y="4705200"/>
            <a:ext cx="100584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200" spc="-1" strike="noStrike">
                <a:latin typeface="Arial"/>
              </a:rPr>
              <a:t>B.NMDA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7406640" y="4599360"/>
            <a:ext cx="182880" cy="137160"/>
          </a:xfrm>
          <a:custGeom>
            <a:avLst/>
            <a:gdLst/>
            <a:ahLst/>
            <a:rect l="0" t="0" r="r" b="b"/>
            <a:pathLst>
              <a:path w="510" h="383">
                <a:moveTo>
                  <a:pt x="254" y="0"/>
                </a:moveTo>
                <a:lnTo>
                  <a:pt x="509" y="382"/>
                </a:lnTo>
                <a:lnTo>
                  <a:pt x="0" y="382"/>
                </a:lnTo>
                <a:lnTo>
                  <a:pt x="254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8"/>
          <p:cNvSpPr/>
          <p:nvPr/>
        </p:nvSpPr>
        <p:spPr>
          <a:xfrm>
            <a:off x="2633400" y="4602960"/>
            <a:ext cx="201240" cy="118800"/>
          </a:xfrm>
          <a:custGeom>
            <a:avLst/>
            <a:gdLst/>
            <a:ahLst/>
            <a:rect l="0" t="0" r="r" b="b"/>
            <a:pathLst>
              <a:path w="561" h="332">
                <a:moveTo>
                  <a:pt x="280" y="0"/>
                </a:moveTo>
                <a:lnTo>
                  <a:pt x="560" y="331"/>
                </a:lnTo>
                <a:lnTo>
                  <a:pt x="0" y="331"/>
                </a:lnTo>
                <a:lnTo>
                  <a:pt x="280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9"/>
          <p:cNvSpPr txBox="1"/>
          <p:nvPr/>
        </p:nvSpPr>
        <p:spPr>
          <a:xfrm>
            <a:off x="5248080" y="127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TextShape 10"/>
          <p:cNvSpPr txBox="1"/>
          <p:nvPr/>
        </p:nvSpPr>
        <p:spPr>
          <a:xfrm>
            <a:off x="7680960" y="12636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TextShape 11"/>
          <p:cNvSpPr txBox="1"/>
          <p:nvPr/>
        </p:nvSpPr>
        <p:spPr>
          <a:xfrm>
            <a:off x="5248080" y="239436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iii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TextShape 12"/>
          <p:cNvSpPr txBox="1"/>
          <p:nvPr/>
        </p:nvSpPr>
        <p:spPr>
          <a:xfrm>
            <a:off x="2870640" y="23958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TextShape 13"/>
          <p:cNvSpPr txBox="1"/>
          <p:nvPr/>
        </p:nvSpPr>
        <p:spPr>
          <a:xfrm>
            <a:off x="7680960" y="23958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TextShape 14"/>
          <p:cNvSpPr txBox="1"/>
          <p:nvPr/>
        </p:nvSpPr>
        <p:spPr>
          <a:xfrm>
            <a:off x="438480" y="23958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iii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TextShape 15"/>
          <p:cNvSpPr txBox="1"/>
          <p:nvPr/>
        </p:nvSpPr>
        <p:spPr>
          <a:xfrm>
            <a:off x="2870640" y="12636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TextShape 16"/>
          <p:cNvSpPr txBox="1"/>
          <p:nvPr/>
        </p:nvSpPr>
        <p:spPr>
          <a:xfrm>
            <a:off x="437760" y="127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2022-02-25T12:59:31Z</dcterms:created>
  <dc:creator/>
  <dc:description/>
  <dc:language>en-US</dc:language>
  <cp:lastModifiedBy/>
  <dcterms:modified xsi:type="dcterms:W3CDTF">2022-08-02T19:12:10Z</dcterms:modified>
  <cp:revision>2</cp:revision>
  <dc:subject/>
  <dc:title/>
</cp:coreProperties>
</file>