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01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9538" y="1471633"/>
            <a:ext cx="6486524" cy="8153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01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01242" y="-32956"/>
            <a:ext cx="13085514" cy="1711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-12700" y="1812218"/>
            <a:ext cx="16688692" cy="5952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89270"/>
            <a:ext cx="4802713" cy="239772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4245" y="0"/>
            <a:ext cx="4833753" cy="246277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22935" y="4106083"/>
            <a:ext cx="3799204" cy="3937000"/>
          </a:xfrm>
          <a:custGeom>
            <a:avLst/>
            <a:gdLst/>
            <a:ahLst/>
            <a:cxnLst/>
            <a:rect l="l" t="t" r="r" b="b"/>
            <a:pathLst>
              <a:path w="3799204" h="3937000">
                <a:moveTo>
                  <a:pt x="2477053" y="1828800"/>
                </a:moveTo>
                <a:lnTo>
                  <a:pt x="1321582" y="1828800"/>
                </a:lnTo>
                <a:lnTo>
                  <a:pt x="1352750" y="1816100"/>
                </a:lnTo>
                <a:lnTo>
                  <a:pt x="1382704" y="1803400"/>
                </a:lnTo>
                <a:lnTo>
                  <a:pt x="1411471" y="1790700"/>
                </a:lnTo>
                <a:lnTo>
                  <a:pt x="1439077" y="1765300"/>
                </a:lnTo>
                <a:lnTo>
                  <a:pt x="1465547" y="1752600"/>
                </a:lnTo>
                <a:lnTo>
                  <a:pt x="1490908" y="1739900"/>
                </a:lnTo>
                <a:lnTo>
                  <a:pt x="1515186" y="1727200"/>
                </a:lnTo>
                <a:lnTo>
                  <a:pt x="1538406" y="1701800"/>
                </a:lnTo>
                <a:lnTo>
                  <a:pt x="1560596" y="1689100"/>
                </a:lnTo>
                <a:lnTo>
                  <a:pt x="1581780" y="1663700"/>
                </a:lnTo>
                <a:lnTo>
                  <a:pt x="1601985" y="1651000"/>
                </a:lnTo>
                <a:lnTo>
                  <a:pt x="1621238" y="1625600"/>
                </a:lnTo>
                <a:lnTo>
                  <a:pt x="1639563" y="1600200"/>
                </a:lnTo>
                <a:lnTo>
                  <a:pt x="1656988" y="1587500"/>
                </a:lnTo>
                <a:lnTo>
                  <a:pt x="1673537" y="1562100"/>
                </a:lnTo>
                <a:lnTo>
                  <a:pt x="1689238" y="1536700"/>
                </a:lnTo>
                <a:lnTo>
                  <a:pt x="1704116" y="1511300"/>
                </a:lnTo>
                <a:lnTo>
                  <a:pt x="1718198" y="1473200"/>
                </a:lnTo>
                <a:lnTo>
                  <a:pt x="1731508" y="1447800"/>
                </a:lnTo>
                <a:lnTo>
                  <a:pt x="1744074" y="1422400"/>
                </a:lnTo>
                <a:lnTo>
                  <a:pt x="1755922" y="1384300"/>
                </a:lnTo>
                <a:lnTo>
                  <a:pt x="1767076" y="1358900"/>
                </a:lnTo>
                <a:lnTo>
                  <a:pt x="1777565" y="1320800"/>
                </a:lnTo>
                <a:lnTo>
                  <a:pt x="1787412" y="1282700"/>
                </a:lnTo>
                <a:lnTo>
                  <a:pt x="1796646" y="1257300"/>
                </a:lnTo>
                <a:lnTo>
                  <a:pt x="1805290" y="1219200"/>
                </a:lnTo>
                <a:lnTo>
                  <a:pt x="1813373" y="1181100"/>
                </a:lnTo>
                <a:lnTo>
                  <a:pt x="1820919" y="1130300"/>
                </a:lnTo>
                <a:lnTo>
                  <a:pt x="1827955" y="1092200"/>
                </a:lnTo>
                <a:lnTo>
                  <a:pt x="1834507" y="1054100"/>
                </a:lnTo>
                <a:lnTo>
                  <a:pt x="1840600" y="1003300"/>
                </a:lnTo>
                <a:lnTo>
                  <a:pt x="1846262" y="952500"/>
                </a:lnTo>
                <a:lnTo>
                  <a:pt x="1851517" y="914400"/>
                </a:lnTo>
                <a:lnTo>
                  <a:pt x="1856392" y="863600"/>
                </a:lnTo>
                <a:lnTo>
                  <a:pt x="1860913" y="812800"/>
                </a:lnTo>
                <a:lnTo>
                  <a:pt x="1865107" y="762000"/>
                </a:lnTo>
                <a:lnTo>
                  <a:pt x="1868998" y="698500"/>
                </a:lnTo>
                <a:lnTo>
                  <a:pt x="1872613" y="647700"/>
                </a:lnTo>
                <a:lnTo>
                  <a:pt x="1875979" y="596900"/>
                </a:lnTo>
                <a:lnTo>
                  <a:pt x="1879120" y="533400"/>
                </a:lnTo>
                <a:lnTo>
                  <a:pt x="1882064" y="469900"/>
                </a:lnTo>
                <a:lnTo>
                  <a:pt x="1884836" y="406400"/>
                </a:lnTo>
                <a:lnTo>
                  <a:pt x="1887463" y="342900"/>
                </a:lnTo>
                <a:lnTo>
                  <a:pt x="1889970" y="279400"/>
                </a:lnTo>
                <a:lnTo>
                  <a:pt x="1892383" y="203200"/>
                </a:lnTo>
                <a:lnTo>
                  <a:pt x="1894729" y="139700"/>
                </a:lnTo>
                <a:lnTo>
                  <a:pt x="1897033" y="63500"/>
                </a:lnTo>
                <a:lnTo>
                  <a:pt x="1899322" y="0"/>
                </a:lnTo>
                <a:lnTo>
                  <a:pt x="1901609" y="63500"/>
                </a:lnTo>
                <a:lnTo>
                  <a:pt x="1903912" y="139700"/>
                </a:lnTo>
                <a:lnTo>
                  <a:pt x="1906257" y="203200"/>
                </a:lnTo>
                <a:lnTo>
                  <a:pt x="1908669" y="279400"/>
                </a:lnTo>
                <a:lnTo>
                  <a:pt x="1911175" y="342900"/>
                </a:lnTo>
                <a:lnTo>
                  <a:pt x="1913800" y="406400"/>
                </a:lnTo>
                <a:lnTo>
                  <a:pt x="1916571" y="469900"/>
                </a:lnTo>
                <a:lnTo>
                  <a:pt x="1919515" y="533400"/>
                </a:lnTo>
                <a:lnTo>
                  <a:pt x="1922655" y="596900"/>
                </a:lnTo>
                <a:lnTo>
                  <a:pt x="1926020" y="647700"/>
                </a:lnTo>
                <a:lnTo>
                  <a:pt x="1929635" y="698500"/>
                </a:lnTo>
                <a:lnTo>
                  <a:pt x="1933526" y="762000"/>
                </a:lnTo>
                <a:lnTo>
                  <a:pt x="1937718" y="812800"/>
                </a:lnTo>
                <a:lnTo>
                  <a:pt x="1942239" y="863600"/>
                </a:lnTo>
                <a:lnTo>
                  <a:pt x="1947114" y="914400"/>
                </a:lnTo>
                <a:lnTo>
                  <a:pt x="1952368" y="952500"/>
                </a:lnTo>
                <a:lnTo>
                  <a:pt x="1958029" y="1003300"/>
                </a:lnTo>
                <a:lnTo>
                  <a:pt x="1964123" y="1054100"/>
                </a:lnTo>
                <a:lnTo>
                  <a:pt x="1970674" y="1092200"/>
                </a:lnTo>
                <a:lnTo>
                  <a:pt x="1977710" y="1130300"/>
                </a:lnTo>
                <a:lnTo>
                  <a:pt x="1985256" y="1181100"/>
                </a:lnTo>
                <a:lnTo>
                  <a:pt x="1993338" y="1219200"/>
                </a:lnTo>
                <a:lnTo>
                  <a:pt x="2001983" y="1257300"/>
                </a:lnTo>
                <a:lnTo>
                  <a:pt x="2011216" y="1282700"/>
                </a:lnTo>
                <a:lnTo>
                  <a:pt x="2021064" y="1320800"/>
                </a:lnTo>
                <a:lnTo>
                  <a:pt x="2031552" y="1358900"/>
                </a:lnTo>
                <a:lnTo>
                  <a:pt x="2042707" y="1384300"/>
                </a:lnTo>
                <a:lnTo>
                  <a:pt x="2054555" y="1422400"/>
                </a:lnTo>
                <a:lnTo>
                  <a:pt x="2067121" y="1447800"/>
                </a:lnTo>
                <a:lnTo>
                  <a:pt x="2080431" y="1473200"/>
                </a:lnTo>
                <a:lnTo>
                  <a:pt x="2094513" y="1511300"/>
                </a:lnTo>
                <a:lnTo>
                  <a:pt x="2109391" y="1536700"/>
                </a:lnTo>
                <a:lnTo>
                  <a:pt x="2125092" y="1562100"/>
                </a:lnTo>
                <a:lnTo>
                  <a:pt x="2141642" y="1587500"/>
                </a:lnTo>
                <a:lnTo>
                  <a:pt x="2159067" y="1600200"/>
                </a:lnTo>
                <a:lnTo>
                  <a:pt x="2177393" y="1625600"/>
                </a:lnTo>
                <a:lnTo>
                  <a:pt x="2196645" y="1651000"/>
                </a:lnTo>
                <a:lnTo>
                  <a:pt x="2216851" y="1663700"/>
                </a:lnTo>
                <a:lnTo>
                  <a:pt x="2238036" y="1689100"/>
                </a:lnTo>
                <a:lnTo>
                  <a:pt x="2260226" y="1701800"/>
                </a:lnTo>
                <a:lnTo>
                  <a:pt x="2283447" y="1727200"/>
                </a:lnTo>
                <a:lnTo>
                  <a:pt x="2307725" y="1739900"/>
                </a:lnTo>
                <a:lnTo>
                  <a:pt x="2333086" y="1752600"/>
                </a:lnTo>
                <a:lnTo>
                  <a:pt x="2359557" y="1765300"/>
                </a:lnTo>
                <a:lnTo>
                  <a:pt x="2387163" y="1790700"/>
                </a:lnTo>
                <a:lnTo>
                  <a:pt x="2415930" y="1803400"/>
                </a:lnTo>
                <a:lnTo>
                  <a:pt x="2445885" y="1816100"/>
                </a:lnTo>
                <a:lnTo>
                  <a:pt x="2477053" y="1828800"/>
                </a:lnTo>
                <a:close/>
              </a:path>
              <a:path w="3799204" h="3937000">
                <a:moveTo>
                  <a:pt x="2614380" y="1866900"/>
                </a:moveTo>
                <a:lnTo>
                  <a:pt x="1184257" y="1866900"/>
                </a:lnTo>
                <a:lnTo>
                  <a:pt x="1220538" y="1854200"/>
                </a:lnTo>
                <a:lnTo>
                  <a:pt x="1255503" y="1841500"/>
                </a:lnTo>
                <a:lnTo>
                  <a:pt x="1289175" y="1828800"/>
                </a:lnTo>
                <a:lnTo>
                  <a:pt x="2509460" y="1828800"/>
                </a:lnTo>
                <a:lnTo>
                  <a:pt x="2543133" y="1841500"/>
                </a:lnTo>
                <a:lnTo>
                  <a:pt x="2578098" y="1854200"/>
                </a:lnTo>
                <a:lnTo>
                  <a:pt x="2614380" y="1866900"/>
                </a:lnTo>
                <a:close/>
              </a:path>
              <a:path w="3799204" h="3937000">
                <a:moveTo>
                  <a:pt x="2731393" y="1892300"/>
                </a:moveTo>
                <a:lnTo>
                  <a:pt x="1067246" y="1892300"/>
                </a:lnTo>
                <a:lnTo>
                  <a:pt x="1107636" y="1879600"/>
                </a:lnTo>
                <a:lnTo>
                  <a:pt x="1146631" y="1866900"/>
                </a:lnTo>
                <a:lnTo>
                  <a:pt x="2652006" y="1866900"/>
                </a:lnTo>
                <a:lnTo>
                  <a:pt x="2691001" y="1879600"/>
                </a:lnTo>
                <a:lnTo>
                  <a:pt x="2731393" y="1892300"/>
                </a:lnTo>
                <a:close/>
              </a:path>
              <a:path w="3799204" h="3937000">
                <a:moveTo>
                  <a:pt x="2816466" y="1905000"/>
                </a:moveTo>
                <a:lnTo>
                  <a:pt x="982173" y="1905000"/>
                </a:lnTo>
                <a:lnTo>
                  <a:pt x="1025433" y="1892300"/>
                </a:lnTo>
                <a:lnTo>
                  <a:pt x="2773206" y="1892300"/>
                </a:lnTo>
                <a:lnTo>
                  <a:pt x="2816466" y="1905000"/>
                </a:lnTo>
                <a:close/>
              </a:path>
              <a:path w="3799204" h="3937000">
                <a:moveTo>
                  <a:pt x="2907435" y="1917700"/>
                </a:moveTo>
                <a:lnTo>
                  <a:pt x="891205" y="1917700"/>
                </a:lnTo>
                <a:lnTo>
                  <a:pt x="937439" y="1905000"/>
                </a:lnTo>
                <a:lnTo>
                  <a:pt x="2861201" y="1905000"/>
                </a:lnTo>
                <a:lnTo>
                  <a:pt x="2907435" y="1917700"/>
                </a:lnTo>
                <a:close/>
              </a:path>
              <a:path w="3799204" h="3937000">
                <a:moveTo>
                  <a:pt x="3055398" y="1930400"/>
                </a:moveTo>
                <a:lnTo>
                  <a:pt x="743243" y="1930400"/>
                </a:lnTo>
                <a:lnTo>
                  <a:pt x="794133" y="1917700"/>
                </a:lnTo>
                <a:lnTo>
                  <a:pt x="3004508" y="1917700"/>
                </a:lnTo>
                <a:lnTo>
                  <a:pt x="3055398" y="1930400"/>
                </a:lnTo>
                <a:close/>
              </a:path>
              <a:path w="3799204" h="3937000">
                <a:moveTo>
                  <a:pt x="3217797" y="1943100"/>
                </a:moveTo>
                <a:lnTo>
                  <a:pt x="580844" y="1943100"/>
                </a:lnTo>
                <a:lnTo>
                  <a:pt x="636625" y="1930400"/>
                </a:lnTo>
                <a:lnTo>
                  <a:pt x="3162017" y="1930400"/>
                </a:lnTo>
                <a:lnTo>
                  <a:pt x="3217797" y="1943100"/>
                </a:lnTo>
                <a:close/>
              </a:path>
              <a:path w="3799204" h="3937000">
                <a:moveTo>
                  <a:pt x="3395336" y="1955800"/>
                </a:moveTo>
                <a:lnTo>
                  <a:pt x="403307" y="1955800"/>
                </a:lnTo>
                <a:lnTo>
                  <a:pt x="464211" y="1943100"/>
                </a:lnTo>
                <a:lnTo>
                  <a:pt x="3334431" y="1943100"/>
                </a:lnTo>
                <a:lnTo>
                  <a:pt x="3395336" y="1955800"/>
                </a:lnTo>
                <a:close/>
              </a:path>
              <a:path w="3799204" h="3937000">
                <a:moveTo>
                  <a:pt x="3798644" y="1968500"/>
                </a:moveTo>
                <a:lnTo>
                  <a:pt x="0" y="1968500"/>
                </a:lnTo>
                <a:lnTo>
                  <a:pt x="71857" y="1955800"/>
                </a:lnTo>
                <a:lnTo>
                  <a:pt x="3726786" y="1955800"/>
                </a:lnTo>
                <a:lnTo>
                  <a:pt x="3798644" y="1968500"/>
                </a:lnTo>
                <a:close/>
              </a:path>
              <a:path w="3799204" h="3937000">
                <a:moveTo>
                  <a:pt x="3588717" y="1981200"/>
                </a:moveTo>
                <a:lnTo>
                  <a:pt x="209926" y="1981200"/>
                </a:lnTo>
                <a:lnTo>
                  <a:pt x="141824" y="1968500"/>
                </a:lnTo>
                <a:lnTo>
                  <a:pt x="3656820" y="1968500"/>
                </a:lnTo>
                <a:lnTo>
                  <a:pt x="3588717" y="1981200"/>
                </a:lnTo>
                <a:close/>
              </a:path>
              <a:path w="3799204" h="3937000">
                <a:moveTo>
                  <a:pt x="3275261" y="1993900"/>
                </a:moveTo>
                <a:lnTo>
                  <a:pt x="523383" y="1993900"/>
                </a:lnTo>
                <a:lnTo>
                  <a:pt x="464212" y="1981200"/>
                </a:lnTo>
                <a:lnTo>
                  <a:pt x="3334432" y="1981200"/>
                </a:lnTo>
                <a:lnTo>
                  <a:pt x="3275261" y="1993900"/>
                </a:lnTo>
                <a:close/>
              </a:path>
              <a:path w="3799204" h="3937000">
                <a:moveTo>
                  <a:pt x="3107895" y="2006600"/>
                </a:moveTo>
                <a:lnTo>
                  <a:pt x="690751" y="2006600"/>
                </a:lnTo>
                <a:lnTo>
                  <a:pt x="636627" y="1993900"/>
                </a:lnTo>
                <a:lnTo>
                  <a:pt x="3162019" y="1993900"/>
                </a:lnTo>
                <a:lnTo>
                  <a:pt x="3107895" y="2006600"/>
                </a:lnTo>
                <a:close/>
              </a:path>
              <a:path w="3799204" h="3937000">
                <a:moveTo>
                  <a:pt x="2955199" y="2019300"/>
                </a:moveTo>
                <a:lnTo>
                  <a:pt x="843448" y="2019300"/>
                </a:lnTo>
                <a:lnTo>
                  <a:pt x="794136" y="2006600"/>
                </a:lnTo>
                <a:lnTo>
                  <a:pt x="3004511" y="2006600"/>
                </a:lnTo>
                <a:lnTo>
                  <a:pt x="2955199" y="2019300"/>
                </a:lnTo>
                <a:close/>
              </a:path>
              <a:path w="3799204" h="3937000">
                <a:moveTo>
                  <a:pt x="2816471" y="2032000"/>
                </a:moveTo>
                <a:lnTo>
                  <a:pt x="982177" y="2032000"/>
                </a:lnTo>
                <a:lnTo>
                  <a:pt x="937443" y="2019300"/>
                </a:lnTo>
                <a:lnTo>
                  <a:pt x="2861205" y="2019300"/>
                </a:lnTo>
                <a:lnTo>
                  <a:pt x="2816471" y="2032000"/>
                </a:lnTo>
                <a:close/>
              </a:path>
              <a:path w="3799204" h="3937000">
                <a:moveTo>
                  <a:pt x="2691007" y="2057400"/>
                </a:moveTo>
                <a:lnTo>
                  <a:pt x="1107642" y="2057400"/>
                </a:lnTo>
                <a:lnTo>
                  <a:pt x="1067251" y="2044700"/>
                </a:lnTo>
                <a:lnTo>
                  <a:pt x="1025438" y="2032000"/>
                </a:lnTo>
                <a:lnTo>
                  <a:pt x="2773210" y="2032000"/>
                </a:lnTo>
                <a:lnTo>
                  <a:pt x="2731398" y="2044700"/>
                </a:lnTo>
                <a:lnTo>
                  <a:pt x="2691007" y="2057400"/>
                </a:lnTo>
                <a:close/>
              </a:path>
              <a:path w="3799204" h="3937000">
                <a:moveTo>
                  <a:pt x="2578105" y="2082800"/>
                </a:moveTo>
                <a:lnTo>
                  <a:pt x="1220545" y="2082800"/>
                </a:lnTo>
                <a:lnTo>
                  <a:pt x="1184263" y="2070100"/>
                </a:lnTo>
                <a:lnTo>
                  <a:pt x="1146637" y="2057400"/>
                </a:lnTo>
                <a:lnTo>
                  <a:pt x="2652012" y="2057400"/>
                </a:lnTo>
                <a:lnTo>
                  <a:pt x="2614387" y="2070100"/>
                </a:lnTo>
                <a:lnTo>
                  <a:pt x="2578105" y="2082800"/>
                </a:lnTo>
                <a:close/>
              </a:path>
              <a:path w="3799204" h="3937000">
                <a:moveTo>
                  <a:pt x="1899409" y="3937000"/>
                </a:moveTo>
                <a:lnTo>
                  <a:pt x="1899235" y="3937000"/>
                </a:lnTo>
                <a:lnTo>
                  <a:pt x="1897034" y="3860800"/>
                </a:lnTo>
                <a:lnTo>
                  <a:pt x="1894731" y="3797300"/>
                </a:lnTo>
                <a:lnTo>
                  <a:pt x="1892387" y="3721100"/>
                </a:lnTo>
                <a:lnTo>
                  <a:pt x="1889975" y="3657600"/>
                </a:lnTo>
                <a:lnTo>
                  <a:pt x="1887469" y="3594100"/>
                </a:lnTo>
                <a:lnTo>
                  <a:pt x="1884843" y="3530600"/>
                </a:lnTo>
                <a:lnTo>
                  <a:pt x="1882072" y="3467100"/>
                </a:lnTo>
                <a:lnTo>
                  <a:pt x="1879129" y="3403600"/>
                </a:lnTo>
                <a:lnTo>
                  <a:pt x="1875988" y="3340100"/>
                </a:lnTo>
                <a:lnTo>
                  <a:pt x="1872623" y="3289300"/>
                </a:lnTo>
                <a:lnTo>
                  <a:pt x="1869008" y="3225800"/>
                </a:lnTo>
                <a:lnTo>
                  <a:pt x="1865118" y="3175000"/>
                </a:lnTo>
                <a:lnTo>
                  <a:pt x="1860925" y="3124200"/>
                </a:lnTo>
                <a:lnTo>
                  <a:pt x="1856405" y="3073400"/>
                </a:lnTo>
                <a:lnTo>
                  <a:pt x="1851530" y="3022600"/>
                </a:lnTo>
                <a:lnTo>
                  <a:pt x="1846275" y="2971800"/>
                </a:lnTo>
                <a:lnTo>
                  <a:pt x="1840614" y="2933700"/>
                </a:lnTo>
                <a:lnTo>
                  <a:pt x="1834521" y="2882900"/>
                </a:lnTo>
                <a:lnTo>
                  <a:pt x="1827969" y="2844800"/>
                </a:lnTo>
                <a:lnTo>
                  <a:pt x="1820934" y="2794000"/>
                </a:lnTo>
                <a:lnTo>
                  <a:pt x="1813388" y="2755900"/>
                </a:lnTo>
                <a:lnTo>
                  <a:pt x="1805305" y="2717800"/>
                </a:lnTo>
                <a:lnTo>
                  <a:pt x="1796660" y="2679700"/>
                </a:lnTo>
                <a:lnTo>
                  <a:pt x="1787427" y="2641600"/>
                </a:lnTo>
                <a:lnTo>
                  <a:pt x="1777579" y="2616200"/>
                </a:lnTo>
                <a:lnTo>
                  <a:pt x="1767091" y="2578100"/>
                </a:lnTo>
                <a:lnTo>
                  <a:pt x="1755936" y="2540000"/>
                </a:lnTo>
                <a:lnTo>
                  <a:pt x="1744089" y="2514600"/>
                </a:lnTo>
                <a:lnTo>
                  <a:pt x="1731523" y="2489200"/>
                </a:lnTo>
                <a:lnTo>
                  <a:pt x="1718212" y="2451100"/>
                </a:lnTo>
                <a:lnTo>
                  <a:pt x="1689252" y="2400300"/>
                </a:lnTo>
                <a:lnTo>
                  <a:pt x="1657001" y="2349500"/>
                </a:lnTo>
                <a:lnTo>
                  <a:pt x="1621251" y="2311400"/>
                </a:lnTo>
                <a:lnTo>
                  <a:pt x="1601998" y="2286000"/>
                </a:lnTo>
                <a:lnTo>
                  <a:pt x="1581792" y="2260600"/>
                </a:lnTo>
                <a:lnTo>
                  <a:pt x="1560608" y="2247900"/>
                </a:lnTo>
                <a:lnTo>
                  <a:pt x="1538418" y="2222500"/>
                </a:lnTo>
                <a:lnTo>
                  <a:pt x="1515197" y="2209800"/>
                </a:lnTo>
                <a:lnTo>
                  <a:pt x="1490919" y="2197100"/>
                </a:lnTo>
                <a:lnTo>
                  <a:pt x="1465557" y="2171700"/>
                </a:lnTo>
                <a:lnTo>
                  <a:pt x="1411481" y="2146300"/>
                </a:lnTo>
                <a:lnTo>
                  <a:pt x="1352759" y="2120900"/>
                </a:lnTo>
                <a:lnTo>
                  <a:pt x="1289183" y="2095500"/>
                </a:lnTo>
                <a:lnTo>
                  <a:pt x="1255510" y="2082800"/>
                </a:lnTo>
                <a:lnTo>
                  <a:pt x="2543141" y="2082800"/>
                </a:lnTo>
                <a:lnTo>
                  <a:pt x="2477061" y="2108200"/>
                </a:lnTo>
                <a:lnTo>
                  <a:pt x="2415939" y="2133600"/>
                </a:lnTo>
                <a:lnTo>
                  <a:pt x="2359567" y="2159000"/>
                </a:lnTo>
                <a:lnTo>
                  <a:pt x="2307736" y="2197100"/>
                </a:lnTo>
                <a:lnTo>
                  <a:pt x="2283458" y="2209800"/>
                </a:lnTo>
                <a:lnTo>
                  <a:pt x="2260237" y="2222500"/>
                </a:lnTo>
                <a:lnTo>
                  <a:pt x="2238048" y="2247900"/>
                </a:lnTo>
                <a:lnTo>
                  <a:pt x="2216863" y="2260600"/>
                </a:lnTo>
                <a:lnTo>
                  <a:pt x="2196658" y="2286000"/>
                </a:lnTo>
                <a:lnTo>
                  <a:pt x="2177406" y="2298700"/>
                </a:lnTo>
                <a:lnTo>
                  <a:pt x="2159080" y="2324100"/>
                </a:lnTo>
                <a:lnTo>
                  <a:pt x="2125106" y="2374900"/>
                </a:lnTo>
                <a:lnTo>
                  <a:pt x="2094527" y="2425700"/>
                </a:lnTo>
                <a:lnTo>
                  <a:pt x="2067135" y="2476500"/>
                </a:lnTo>
                <a:lnTo>
                  <a:pt x="2054569" y="2514600"/>
                </a:lnTo>
                <a:lnTo>
                  <a:pt x="2042722" y="2540000"/>
                </a:lnTo>
                <a:lnTo>
                  <a:pt x="2031567" y="2578100"/>
                </a:lnTo>
                <a:lnTo>
                  <a:pt x="2021079" y="2603500"/>
                </a:lnTo>
                <a:lnTo>
                  <a:pt x="2011231" y="2641600"/>
                </a:lnTo>
                <a:lnTo>
                  <a:pt x="2001998" y="2679700"/>
                </a:lnTo>
                <a:lnTo>
                  <a:pt x="1993353" y="2717800"/>
                </a:lnTo>
                <a:lnTo>
                  <a:pt x="1985270" y="2755900"/>
                </a:lnTo>
                <a:lnTo>
                  <a:pt x="1977724" y="2794000"/>
                </a:lnTo>
                <a:lnTo>
                  <a:pt x="1970688" y="2844800"/>
                </a:lnTo>
                <a:lnTo>
                  <a:pt x="1964137" y="2882900"/>
                </a:lnTo>
                <a:lnTo>
                  <a:pt x="1958043" y="2933700"/>
                </a:lnTo>
                <a:lnTo>
                  <a:pt x="1952382" y="2971800"/>
                </a:lnTo>
                <a:lnTo>
                  <a:pt x="1947126" y="3022600"/>
                </a:lnTo>
                <a:lnTo>
                  <a:pt x="1942251" y="3073400"/>
                </a:lnTo>
                <a:lnTo>
                  <a:pt x="1937730" y="3124200"/>
                </a:lnTo>
                <a:lnTo>
                  <a:pt x="1933537" y="3175000"/>
                </a:lnTo>
                <a:lnTo>
                  <a:pt x="1929646" y="3225800"/>
                </a:lnTo>
                <a:lnTo>
                  <a:pt x="1926030" y="3289300"/>
                </a:lnTo>
                <a:lnTo>
                  <a:pt x="1922665" y="3340100"/>
                </a:lnTo>
                <a:lnTo>
                  <a:pt x="1919523" y="3403600"/>
                </a:lnTo>
                <a:lnTo>
                  <a:pt x="1916579" y="3467100"/>
                </a:lnTo>
                <a:lnTo>
                  <a:pt x="1913807" y="3530600"/>
                </a:lnTo>
                <a:lnTo>
                  <a:pt x="1911180" y="3594100"/>
                </a:lnTo>
                <a:lnTo>
                  <a:pt x="1908674" y="3657600"/>
                </a:lnTo>
                <a:lnTo>
                  <a:pt x="1906260" y="3721100"/>
                </a:lnTo>
                <a:lnTo>
                  <a:pt x="1903915" y="3797300"/>
                </a:lnTo>
                <a:lnTo>
                  <a:pt x="1901610" y="3860800"/>
                </a:lnTo>
                <a:lnTo>
                  <a:pt x="1899409" y="3937000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1028863"/>
            <a:ext cx="5197475" cy="352425"/>
          </a:xfrm>
          <a:custGeom>
            <a:avLst/>
            <a:gdLst/>
            <a:ahLst/>
            <a:cxnLst/>
            <a:rect l="l" t="t" r="r" b="b"/>
            <a:pathLst>
              <a:path w="5197475" h="352425">
                <a:moveTo>
                  <a:pt x="5021554" y="352260"/>
                </a:moveTo>
                <a:lnTo>
                  <a:pt x="5021391" y="352260"/>
                </a:lnTo>
                <a:lnTo>
                  <a:pt x="4982000" y="215744"/>
                </a:lnTo>
                <a:lnTo>
                  <a:pt x="4902153" y="192684"/>
                </a:lnTo>
                <a:lnTo>
                  <a:pt x="0" y="192684"/>
                </a:lnTo>
                <a:lnTo>
                  <a:pt x="0" y="159859"/>
                </a:lnTo>
                <a:lnTo>
                  <a:pt x="4902152" y="159859"/>
                </a:lnTo>
                <a:lnTo>
                  <a:pt x="4982000" y="136799"/>
                </a:lnTo>
                <a:lnTo>
                  <a:pt x="5021472" y="0"/>
                </a:lnTo>
                <a:lnTo>
                  <a:pt x="5060944" y="136799"/>
                </a:lnTo>
                <a:lnTo>
                  <a:pt x="5197451" y="176187"/>
                </a:lnTo>
                <a:lnTo>
                  <a:pt x="5197451" y="176356"/>
                </a:lnTo>
                <a:lnTo>
                  <a:pt x="5060946" y="215744"/>
                </a:lnTo>
                <a:lnTo>
                  <a:pt x="5021554" y="352260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3010799" y="8905546"/>
            <a:ext cx="5277485" cy="353060"/>
          </a:xfrm>
          <a:custGeom>
            <a:avLst/>
            <a:gdLst/>
            <a:ahLst/>
            <a:cxnLst/>
            <a:rect l="l" t="t" r="r" b="b"/>
            <a:pathLst>
              <a:path w="5277484" h="353059">
                <a:moveTo>
                  <a:pt x="176271" y="352543"/>
                </a:moveTo>
                <a:lnTo>
                  <a:pt x="215743" y="215744"/>
                </a:lnTo>
                <a:lnTo>
                  <a:pt x="295591" y="192684"/>
                </a:lnTo>
                <a:lnTo>
                  <a:pt x="5276988" y="192684"/>
                </a:lnTo>
                <a:lnTo>
                  <a:pt x="5276988" y="159859"/>
                </a:lnTo>
                <a:lnTo>
                  <a:pt x="295591" y="159859"/>
                </a:lnTo>
                <a:lnTo>
                  <a:pt x="215744" y="136799"/>
                </a:lnTo>
                <a:lnTo>
                  <a:pt x="176271" y="0"/>
                </a:lnTo>
                <a:lnTo>
                  <a:pt x="136799" y="136799"/>
                </a:lnTo>
                <a:lnTo>
                  <a:pt x="0" y="176271"/>
                </a:lnTo>
                <a:lnTo>
                  <a:pt x="136799" y="215744"/>
                </a:lnTo>
                <a:lnTo>
                  <a:pt x="176271" y="352543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458699" cy="309562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788608" y="5711814"/>
            <a:ext cx="5264150" cy="3974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90">
                <a:solidFill>
                  <a:srgbClr val="FFFFFF"/>
                </a:solidFill>
                <a:latin typeface="Verdana"/>
                <a:cs typeface="Verdana"/>
              </a:rPr>
              <a:t>PRESENTED</a:t>
            </a:r>
            <a:r>
              <a:rPr dirty="0" sz="3400" spc="-3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95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TEAM</a:t>
            </a:r>
            <a:endParaRPr sz="3400">
              <a:latin typeface="Verdana"/>
              <a:cs typeface="Verdana"/>
            </a:endParaRPr>
          </a:p>
          <a:p>
            <a:pPr algn="ctr" marL="658495">
              <a:lnSpc>
                <a:spcPct val="100000"/>
              </a:lnSpc>
              <a:spcBef>
                <a:spcPts val="4035"/>
              </a:spcBef>
            </a:pPr>
            <a:r>
              <a:rPr dirty="0" sz="3400" spc="-25" b="1" i="1">
                <a:solidFill>
                  <a:srgbClr val="FF3131"/>
                </a:solidFill>
                <a:latin typeface="Arial"/>
                <a:cs typeface="Arial"/>
              </a:rPr>
              <a:t>TECH</a:t>
            </a:r>
            <a:r>
              <a:rPr dirty="0" sz="3400" spc="-210" b="1" i="1">
                <a:solidFill>
                  <a:srgbClr val="FF3131"/>
                </a:solidFill>
                <a:latin typeface="Arial"/>
                <a:cs typeface="Arial"/>
              </a:rPr>
              <a:t> </a:t>
            </a:r>
            <a:r>
              <a:rPr dirty="0" sz="3400" spc="-10" b="1" i="1">
                <a:solidFill>
                  <a:srgbClr val="FF3131"/>
                </a:solidFill>
                <a:latin typeface="Arial"/>
                <a:cs typeface="Arial"/>
              </a:rPr>
              <a:t>TITAN</a:t>
            </a:r>
            <a:endParaRPr sz="3400">
              <a:latin typeface="Arial"/>
              <a:cs typeface="Arial"/>
            </a:endParaRPr>
          </a:p>
          <a:p>
            <a:pPr algn="ctr" marL="671195" marR="5080" indent="-635">
              <a:lnSpc>
                <a:spcPct val="115799"/>
              </a:lnSpc>
            </a:pPr>
            <a:r>
              <a:rPr dirty="0" sz="3400" spc="-85">
                <a:solidFill>
                  <a:srgbClr val="FFFFFF"/>
                </a:solidFill>
                <a:latin typeface="Verdana"/>
                <a:cs typeface="Verdana"/>
              </a:rPr>
              <a:t>PAWAN</a:t>
            </a:r>
            <a:r>
              <a:rPr dirty="0" sz="3400" spc="-3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BAAG </a:t>
            </a:r>
            <a:r>
              <a:rPr dirty="0" sz="3400" spc="-145">
                <a:solidFill>
                  <a:srgbClr val="FFFFFF"/>
                </a:solidFill>
                <a:latin typeface="Verdana"/>
                <a:cs typeface="Verdana"/>
              </a:rPr>
              <a:t>SAURYA</a:t>
            </a:r>
            <a:r>
              <a:rPr dirty="0" sz="3400" spc="-3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10">
                <a:solidFill>
                  <a:srgbClr val="FFFFFF"/>
                </a:solidFill>
                <a:latin typeface="Verdana"/>
                <a:cs typeface="Verdana"/>
              </a:rPr>
              <a:t>SUDARSHAN </a:t>
            </a:r>
            <a:r>
              <a:rPr dirty="0" sz="3400" spc="-70">
                <a:solidFill>
                  <a:srgbClr val="FFFFFF"/>
                </a:solidFill>
                <a:latin typeface="Verdana"/>
                <a:cs typeface="Verdana"/>
              </a:rPr>
              <a:t>PURUSHOTTAM</a:t>
            </a:r>
            <a:r>
              <a:rPr dirty="0" sz="3400" spc="-2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40">
                <a:solidFill>
                  <a:srgbClr val="FFFFFF"/>
                </a:solidFill>
                <a:latin typeface="Verdana"/>
                <a:cs typeface="Verdana"/>
              </a:rPr>
              <a:t>SAHU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HEMANT</a:t>
            </a:r>
            <a:r>
              <a:rPr dirty="0" sz="3400" spc="-3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400" spc="-20">
                <a:solidFill>
                  <a:srgbClr val="FFFFFF"/>
                </a:solidFill>
                <a:latin typeface="Verdana"/>
                <a:cs typeface="Verdana"/>
              </a:rPr>
              <a:t>SAHU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-12700" y="2056670"/>
            <a:ext cx="16001365" cy="57080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650" spc="-20">
                <a:solidFill>
                  <a:srgbClr val="FFFFFF"/>
                </a:solidFill>
                <a:latin typeface="Verdana"/>
                <a:cs typeface="Verdana"/>
              </a:rPr>
              <a:t>cultural</a:t>
            </a:r>
            <a:r>
              <a:rPr dirty="0" sz="465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6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465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25">
                <a:solidFill>
                  <a:srgbClr val="FFFFFF"/>
                </a:solidFill>
                <a:latin typeface="Verdana"/>
                <a:cs typeface="Verdana"/>
              </a:rPr>
              <a:t>social</a:t>
            </a:r>
            <a:r>
              <a:rPr dirty="0" sz="465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110">
                <a:solidFill>
                  <a:srgbClr val="FFFFFF"/>
                </a:solidFill>
                <a:latin typeface="Verdana"/>
                <a:cs typeface="Verdana"/>
              </a:rPr>
              <a:t>norms</a:t>
            </a:r>
            <a:r>
              <a:rPr dirty="0" sz="465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45">
                <a:solidFill>
                  <a:srgbClr val="FFFFFF"/>
                </a:solidFill>
                <a:latin typeface="Verdana"/>
                <a:cs typeface="Verdana"/>
              </a:rPr>
              <a:t>suppporting</a:t>
            </a:r>
            <a:r>
              <a:rPr dirty="0" sz="465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120">
                <a:solidFill>
                  <a:srgbClr val="FFFFFF"/>
                </a:solidFill>
                <a:latin typeface="Verdana"/>
                <a:cs typeface="Verdana"/>
              </a:rPr>
              <a:t>gender</a:t>
            </a:r>
            <a:r>
              <a:rPr dirty="0" sz="465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10">
                <a:solidFill>
                  <a:srgbClr val="FFFFFF"/>
                </a:solidFill>
                <a:latin typeface="Verdana"/>
                <a:cs typeface="Verdana"/>
              </a:rPr>
              <a:t>ineqaulity</a:t>
            </a:r>
            <a:endParaRPr sz="46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20"/>
              </a:spcBef>
            </a:pPr>
            <a:endParaRPr sz="4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4650" spc="-240">
                <a:solidFill>
                  <a:srgbClr val="FFFFFF"/>
                </a:solidFill>
                <a:latin typeface="Verdana"/>
                <a:cs typeface="Verdana"/>
              </a:rPr>
              <a:t>weak</a:t>
            </a:r>
            <a:r>
              <a:rPr dirty="0" sz="4650" spc="-4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114">
                <a:solidFill>
                  <a:srgbClr val="FFFFFF"/>
                </a:solidFill>
                <a:latin typeface="Verdana"/>
                <a:cs typeface="Verdana"/>
              </a:rPr>
              <a:t>legal</a:t>
            </a:r>
            <a:r>
              <a:rPr dirty="0" sz="465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60">
                <a:solidFill>
                  <a:srgbClr val="FFFFFF"/>
                </a:solidFill>
                <a:latin typeface="Verdana"/>
                <a:cs typeface="Verdana"/>
              </a:rPr>
              <a:t>enforcement</a:t>
            </a:r>
            <a:r>
              <a:rPr dirty="0" sz="465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85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dirty="0" sz="465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105">
                <a:solidFill>
                  <a:srgbClr val="FFFFFF"/>
                </a:solidFill>
                <a:latin typeface="Verdana"/>
                <a:cs typeface="Verdana"/>
              </a:rPr>
              <a:t>law</a:t>
            </a:r>
            <a:r>
              <a:rPr dirty="0" sz="465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6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4650" spc="-45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10">
                <a:solidFill>
                  <a:srgbClr val="FFFFFF"/>
                </a:solidFill>
                <a:latin typeface="Verdana"/>
                <a:cs typeface="Verdana"/>
              </a:rPr>
              <a:t>protection</a:t>
            </a:r>
            <a:endParaRPr sz="4650">
              <a:latin typeface="Verdana"/>
              <a:cs typeface="Verdana"/>
            </a:endParaRPr>
          </a:p>
          <a:p>
            <a:pPr marL="12700" marR="1470660">
              <a:lnSpc>
                <a:spcPts val="13050"/>
              </a:lnSpc>
              <a:spcBef>
                <a:spcPts val="1480"/>
              </a:spcBef>
            </a:pPr>
            <a:r>
              <a:rPr dirty="0" sz="4650">
                <a:solidFill>
                  <a:srgbClr val="FFFFFF"/>
                </a:solidFill>
                <a:latin typeface="Verdana"/>
                <a:cs typeface="Verdana"/>
              </a:rPr>
              <a:t>poor</a:t>
            </a:r>
            <a:r>
              <a:rPr dirty="0" sz="465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75">
                <a:solidFill>
                  <a:srgbClr val="FFFFFF"/>
                </a:solidFill>
                <a:latin typeface="Verdana"/>
                <a:cs typeface="Verdana"/>
              </a:rPr>
              <a:t>urban</a:t>
            </a:r>
            <a:r>
              <a:rPr dirty="0" sz="465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65">
                <a:solidFill>
                  <a:srgbClr val="FFFFFF"/>
                </a:solidFill>
                <a:latin typeface="Verdana"/>
                <a:cs typeface="Verdana"/>
              </a:rPr>
              <a:t>infra</a:t>
            </a:r>
            <a:r>
              <a:rPr dirty="0" sz="465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45">
                <a:solidFill>
                  <a:srgbClr val="FFFFFF"/>
                </a:solidFill>
                <a:latin typeface="Verdana"/>
                <a:cs typeface="Verdana"/>
              </a:rPr>
              <a:t>structure</a:t>
            </a:r>
            <a:r>
              <a:rPr dirty="0" sz="465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165">
                <a:solidFill>
                  <a:srgbClr val="FFFFFF"/>
                </a:solidFill>
                <a:latin typeface="Verdana"/>
                <a:cs typeface="Verdana"/>
              </a:rPr>
              <a:t>dark</a:t>
            </a:r>
            <a:r>
              <a:rPr dirty="0" sz="4650" spc="-4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75">
                <a:solidFill>
                  <a:srgbClr val="FFFFFF"/>
                </a:solidFill>
                <a:latin typeface="Verdana"/>
                <a:cs typeface="Verdana"/>
              </a:rPr>
              <a:t>streets</a:t>
            </a:r>
            <a:r>
              <a:rPr dirty="0" sz="465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90">
                <a:solidFill>
                  <a:srgbClr val="FFFFFF"/>
                </a:solidFill>
                <a:latin typeface="Verdana"/>
                <a:cs typeface="Verdana"/>
              </a:rPr>
              <a:t>unsafe</a:t>
            </a:r>
            <a:r>
              <a:rPr dirty="0" sz="465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20">
                <a:solidFill>
                  <a:srgbClr val="FFFFFF"/>
                </a:solidFill>
                <a:latin typeface="Verdana"/>
                <a:cs typeface="Verdana"/>
              </a:rPr>
              <a:t>road </a:t>
            </a:r>
            <a:r>
              <a:rPr dirty="0" sz="4650" spc="-65">
                <a:solidFill>
                  <a:srgbClr val="FFFFFF"/>
                </a:solidFill>
                <a:latin typeface="Verdana"/>
                <a:cs typeface="Verdana"/>
              </a:rPr>
              <a:t>digital</a:t>
            </a:r>
            <a:r>
              <a:rPr dirty="0" sz="4650" spc="-4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95">
                <a:solidFill>
                  <a:srgbClr val="FFFFFF"/>
                </a:solidFill>
                <a:latin typeface="Verdana"/>
                <a:cs typeface="Verdana"/>
              </a:rPr>
              <a:t>anonymity</a:t>
            </a:r>
            <a:r>
              <a:rPr dirty="0" sz="4650" spc="-4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105">
                <a:solidFill>
                  <a:srgbClr val="FFFFFF"/>
                </a:solidFill>
                <a:latin typeface="Verdana"/>
                <a:cs typeface="Verdana"/>
              </a:rPr>
              <a:t>enabaling</a:t>
            </a:r>
            <a:r>
              <a:rPr dirty="0" sz="4650" spc="-4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35">
                <a:solidFill>
                  <a:srgbClr val="FFFFFF"/>
                </a:solidFill>
                <a:latin typeface="Verdana"/>
                <a:cs typeface="Verdana"/>
              </a:rPr>
              <a:t>online</a:t>
            </a:r>
            <a:r>
              <a:rPr dirty="0" sz="4650" spc="-4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10">
                <a:solidFill>
                  <a:srgbClr val="FFFFFF"/>
                </a:solidFill>
                <a:latin typeface="Verdana"/>
                <a:cs typeface="Verdana"/>
              </a:rPr>
              <a:t>harassment</a:t>
            </a:r>
            <a:endParaRPr sz="465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-12700" y="8686070"/>
            <a:ext cx="9615805" cy="735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650" spc="-30">
                <a:solidFill>
                  <a:srgbClr val="FFFFFF"/>
                </a:solidFill>
                <a:latin typeface="Verdana"/>
                <a:cs typeface="Verdana"/>
              </a:rPr>
              <a:t>economic</a:t>
            </a:r>
            <a:r>
              <a:rPr dirty="0" sz="4650" spc="-43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25">
                <a:solidFill>
                  <a:srgbClr val="FFFFFF"/>
                </a:solidFill>
                <a:latin typeface="Verdana"/>
                <a:cs typeface="Verdana"/>
              </a:rPr>
              <a:t>dependency</a:t>
            </a:r>
            <a:r>
              <a:rPr dirty="0" sz="4650" spc="-43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650" spc="-10">
                <a:solidFill>
                  <a:srgbClr val="FFFFFF"/>
                </a:solidFill>
                <a:latin typeface="Verdana"/>
                <a:cs typeface="Verdana"/>
              </a:rPr>
              <a:t>restricting</a:t>
            </a:r>
            <a:endParaRPr sz="465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201898" y="8670496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4" y="1543049"/>
                </a:moveTo>
                <a:lnTo>
                  <a:pt x="771524" y="1543049"/>
                </a:lnTo>
                <a:lnTo>
                  <a:pt x="722732" y="1541532"/>
                </a:lnTo>
                <a:lnTo>
                  <a:pt x="674746" y="1537038"/>
                </a:lnTo>
                <a:lnTo>
                  <a:pt x="627657" y="1529660"/>
                </a:lnTo>
                <a:lnTo>
                  <a:pt x="581555" y="1519486"/>
                </a:lnTo>
                <a:lnTo>
                  <a:pt x="536531" y="1506609"/>
                </a:lnTo>
                <a:lnTo>
                  <a:pt x="492674" y="1491117"/>
                </a:lnTo>
                <a:lnTo>
                  <a:pt x="450076" y="1473102"/>
                </a:lnTo>
                <a:lnTo>
                  <a:pt x="408827" y="1452653"/>
                </a:lnTo>
                <a:lnTo>
                  <a:pt x="369017" y="1429862"/>
                </a:lnTo>
                <a:lnTo>
                  <a:pt x="330736" y="1404818"/>
                </a:lnTo>
                <a:lnTo>
                  <a:pt x="294075" y="1377612"/>
                </a:lnTo>
                <a:lnTo>
                  <a:pt x="259124" y="1348334"/>
                </a:lnTo>
                <a:lnTo>
                  <a:pt x="225974" y="1317075"/>
                </a:lnTo>
                <a:lnTo>
                  <a:pt x="194715" y="1283925"/>
                </a:lnTo>
                <a:lnTo>
                  <a:pt x="165437" y="1248974"/>
                </a:lnTo>
                <a:lnTo>
                  <a:pt x="138231" y="1212313"/>
                </a:lnTo>
                <a:lnTo>
                  <a:pt x="113187" y="1174033"/>
                </a:lnTo>
                <a:lnTo>
                  <a:pt x="90396" y="1134222"/>
                </a:lnTo>
                <a:lnTo>
                  <a:pt x="69947" y="1092973"/>
                </a:lnTo>
                <a:lnTo>
                  <a:pt x="51932" y="1050375"/>
                </a:lnTo>
                <a:lnTo>
                  <a:pt x="36440" y="1006518"/>
                </a:lnTo>
                <a:lnTo>
                  <a:pt x="23563" y="961494"/>
                </a:lnTo>
                <a:lnTo>
                  <a:pt x="13389" y="915392"/>
                </a:lnTo>
                <a:lnTo>
                  <a:pt x="6011" y="868303"/>
                </a:lnTo>
                <a:lnTo>
                  <a:pt x="1517" y="820317"/>
                </a:lnTo>
                <a:lnTo>
                  <a:pt x="0" y="771524"/>
                </a:lnTo>
                <a:lnTo>
                  <a:pt x="1517" y="722732"/>
                </a:lnTo>
                <a:lnTo>
                  <a:pt x="6011" y="674746"/>
                </a:lnTo>
                <a:lnTo>
                  <a:pt x="13389" y="627657"/>
                </a:lnTo>
                <a:lnTo>
                  <a:pt x="23563" y="581555"/>
                </a:lnTo>
                <a:lnTo>
                  <a:pt x="36440" y="536530"/>
                </a:lnTo>
                <a:lnTo>
                  <a:pt x="51932" y="492674"/>
                </a:lnTo>
                <a:lnTo>
                  <a:pt x="69947" y="450076"/>
                </a:lnTo>
                <a:lnTo>
                  <a:pt x="90396" y="408827"/>
                </a:lnTo>
                <a:lnTo>
                  <a:pt x="113187" y="369016"/>
                </a:lnTo>
                <a:lnTo>
                  <a:pt x="138231" y="330736"/>
                </a:lnTo>
                <a:lnTo>
                  <a:pt x="165437" y="294075"/>
                </a:lnTo>
                <a:lnTo>
                  <a:pt x="194715" y="259124"/>
                </a:lnTo>
                <a:lnTo>
                  <a:pt x="225974" y="225974"/>
                </a:lnTo>
                <a:lnTo>
                  <a:pt x="259124" y="194715"/>
                </a:lnTo>
                <a:lnTo>
                  <a:pt x="294075" y="165437"/>
                </a:lnTo>
                <a:lnTo>
                  <a:pt x="330736" y="138231"/>
                </a:lnTo>
                <a:lnTo>
                  <a:pt x="369017" y="113187"/>
                </a:lnTo>
                <a:lnTo>
                  <a:pt x="408827" y="90396"/>
                </a:lnTo>
                <a:lnTo>
                  <a:pt x="450076" y="69947"/>
                </a:lnTo>
                <a:lnTo>
                  <a:pt x="492674" y="51932"/>
                </a:lnTo>
                <a:lnTo>
                  <a:pt x="536531" y="36440"/>
                </a:lnTo>
                <a:lnTo>
                  <a:pt x="581555" y="23563"/>
                </a:lnTo>
                <a:lnTo>
                  <a:pt x="627657" y="13389"/>
                </a:lnTo>
                <a:lnTo>
                  <a:pt x="674746" y="6011"/>
                </a:lnTo>
                <a:lnTo>
                  <a:pt x="722732" y="1517"/>
                </a:lnTo>
                <a:lnTo>
                  <a:pt x="771524" y="0"/>
                </a:lnTo>
                <a:lnTo>
                  <a:pt x="2314574" y="0"/>
                </a:lnTo>
                <a:lnTo>
                  <a:pt x="2363367" y="1517"/>
                </a:lnTo>
                <a:lnTo>
                  <a:pt x="2411353" y="6011"/>
                </a:lnTo>
                <a:lnTo>
                  <a:pt x="2458442" y="13389"/>
                </a:lnTo>
                <a:lnTo>
                  <a:pt x="2504544" y="23563"/>
                </a:lnTo>
                <a:lnTo>
                  <a:pt x="2549568" y="36440"/>
                </a:lnTo>
                <a:lnTo>
                  <a:pt x="2593425" y="51932"/>
                </a:lnTo>
                <a:lnTo>
                  <a:pt x="2636023" y="69947"/>
                </a:lnTo>
                <a:lnTo>
                  <a:pt x="2677272" y="90396"/>
                </a:lnTo>
                <a:lnTo>
                  <a:pt x="2717082" y="113187"/>
                </a:lnTo>
                <a:lnTo>
                  <a:pt x="2755363" y="138231"/>
                </a:lnTo>
                <a:lnTo>
                  <a:pt x="2792024" y="165437"/>
                </a:lnTo>
                <a:lnTo>
                  <a:pt x="2826975" y="194715"/>
                </a:lnTo>
                <a:lnTo>
                  <a:pt x="2860125" y="225974"/>
                </a:lnTo>
                <a:lnTo>
                  <a:pt x="2891384" y="259124"/>
                </a:lnTo>
                <a:lnTo>
                  <a:pt x="2920662" y="294075"/>
                </a:lnTo>
                <a:lnTo>
                  <a:pt x="2947868" y="330736"/>
                </a:lnTo>
                <a:lnTo>
                  <a:pt x="2972912" y="369016"/>
                </a:lnTo>
                <a:lnTo>
                  <a:pt x="2995703" y="408827"/>
                </a:lnTo>
                <a:lnTo>
                  <a:pt x="3016152" y="450076"/>
                </a:lnTo>
                <a:lnTo>
                  <a:pt x="3034167" y="492674"/>
                </a:lnTo>
                <a:lnTo>
                  <a:pt x="3049659" y="536530"/>
                </a:lnTo>
                <a:lnTo>
                  <a:pt x="3062536" y="581555"/>
                </a:lnTo>
                <a:lnTo>
                  <a:pt x="3072710" y="627657"/>
                </a:lnTo>
                <a:lnTo>
                  <a:pt x="3080088" y="674746"/>
                </a:lnTo>
                <a:lnTo>
                  <a:pt x="3084581" y="722732"/>
                </a:lnTo>
                <a:lnTo>
                  <a:pt x="3086099" y="771524"/>
                </a:lnTo>
                <a:lnTo>
                  <a:pt x="3084581" y="820317"/>
                </a:lnTo>
                <a:lnTo>
                  <a:pt x="3080088" y="868303"/>
                </a:lnTo>
                <a:lnTo>
                  <a:pt x="3072710" y="915392"/>
                </a:lnTo>
                <a:lnTo>
                  <a:pt x="3062536" y="961494"/>
                </a:lnTo>
                <a:lnTo>
                  <a:pt x="3049659" y="1006518"/>
                </a:lnTo>
                <a:lnTo>
                  <a:pt x="3034167" y="1050375"/>
                </a:lnTo>
                <a:lnTo>
                  <a:pt x="3016152" y="1092973"/>
                </a:lnTo>
                <a:lnTo>
                  <a:pt x="2995703" y="1134222"/>
                </a:lnTo>
                <a:lnTo>
                  <a:pt x="2972912" y="1174033"/>
                </a:lnTo>
                <a:lnTo>
                  <a:pt x="2947868" y="1212313"/>
                </a:lnTo>
                <a:lnTo>
                  <a:pt x="2920662" y="1248974"/>
                </a:lnTo>
                <a:lnTo>
                  <a:pt x="2891384" y="1283925"/>
                </a:lnTo>
                <a:lnTo>
                  <a:pt x="2860125" y="1317075"/>
                </a:lnTo>
                <a:lnTo>
                  <a:pt x="2826975" y="1348334"/>
                </a:lnTo>
                <a:lnTo>
                  <a:pt x="2792024" y="1377612"/>
                </a:lnTo>
                <a:lnTo>
                  <a:pt x="2755363" y="1404818"/>
                </a:lnTo>
                <a:lnTo>
                  <a:pt x="2717082" y="1429862"/>
                </a:lnTo>
                <a:lnTo>
                  <a:pt x="2677272" y="1452653"/>
                </a:lnTo>
                <a:lnTo>
                  <a:pt x="2636023" y="1473102"/>
                </a:lnTo>
                <a:lnTo>
                  <a:pt x="2593425" y="1491117"/>
                </a:lnTo>
                <a:lnTo>
                  <a:pt x="2549568" y="1506609"/>
                </a:lnTo>
                <a:lnTo>
                  <a:pt x="2504544" y="1519486"/>
                </a:lnTo>
                <a:lnTo>
                  <a:pt x="2458442" y="1529660"/>
                </a:lnTo>
                <a:lnTo>
                  <a:pt x="2411353" y="1537038"/>
                </a:lnTo>
                <a:lnTo>
                  <a:pt x="2363367" y="1541532"/>
                </a:lnTo>
                <a:lnTo>
                  <a:pt x="2314574" y="1543049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950" rIns="0" bIns="0" rtlCol="0" vert="horz">
            <a:spAutoFit/>
          </a:bodyPr>
          <a:lstStyle/>
          <a:p>
            <a:pPr marL="267970">
              <a:lnSpc>
                <a:spcPct val="100000"/>
              </a:lnSpc>
              <a:spcBef>
                <a:spcPts val="100"/>
              </a:spcBef>
            </a:pPr>
            <a:r>
              <a:rPr dirty="0" spc="-705"/>
              <a:t>PROBLEM</a:t>
            </a:r>
            <a:r>
              <a:rPr dirty="0" spc="-844"/>
              <a:t> </a:t>
            </a:r>
            <a:r>
              <a:rPr dirty="0" spc="-850"/>
              <a:t>OVERVIEW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6100733" y="8772724"/>
            <a:ext cx="128841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2069">
              <a:lnSpc>
                <a:spcPct val="115799"/>
              </a:lnSpc>
              <a:spcBef>
                <a:spcPts val="100"/>
              </a:spcBef>
            </a:pPr>
            <a:r>
              <a:rPr dirty="0" sz="3400" spc="-20" b="1" i="1">
                <a:solidFill>
                  <a:srgbClr val="FFFFFF"/>
                </a:solidFill>
                <a:latin typeface="Arial"/>
                <a:cs typeface="Arial"/>
              </a:rPr>
              <a:t>TECH </a:t>
            </a:r>
            <a:r>
              <a:rPr dirty="0" sz="3400" spc="-25" b="1" i="1">
                <a:solidFill>
                  <a:srgbClr val="FFFFFF"/>
                </a:solidFill>
                <a:latin typeface="Arial"/>
                <a:cs typeface="Arial"/>
              </a:rPr>
              <a:t>TITAN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4" y="2848714"/>
            <a:ext cx="209550" cy="2095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4" y="3667864"/>
            <a:ext cx="209550" cy="2095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4" y="4487014"/>
            <a:ext cx="209550" cy="2095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4" y="5306164"/>
            <a:ext cx="209550" cy="2095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4" y="6125314"/>
            <a:ext cx="209550" cy="20954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50745" rIns="0" bIns="0" rtlCol="0" vert="horz">
            <a:spAutoFit/>
          </a:bodyPr>
          <a:lstStyle/>
          <a:p>
            <a:pPr algn="ctr" marL="1778000">
              <a:lnSpc>
                <a:spcPct val="100000"/>
              </a:lnSpc>
              <a:spcBef>
                <a:spcPts val="969"/>
              </a:spcBef>
            </a:pPr>
            <a:r>
              <a:rPr dirty="0" sz="4650" spc="-365">
                <a:latin typeface="Arial Black"/>
                <a:cs typeface="Arial Black"/>
              </a:rPr>
              <a:t>wearable</a:t>
            </a:r>
            <a:r>
              <a:rPr dirty="0" sz="4650" spc="-440">
                <a:latin typeface="Arial Black"/>
                <a:cs typeface="Arial Black"/>
              </a:rPr>
              <a:t> </a:t>
            </a:r>
            <a:r>
              <a:rPr dirty="0" sz="4650" spc="-305">
                <a:latin typeface="Arial Black"/>
                <a:cs typeface="Arial Black"/>
              </a:rPr>
              <a:t>safety</a:t>
            </a:r>
            <a:r>
              <a:rPr dirty="0" sz="4650" spc="-434">
                <a:latin typeface="Arial Black"/>
                <a:cs typeface="Arial Black"/>
              </a:rPr>
              <a:t> </a:t>
            </a:r>
            <a:r>
              <a:rPr dirty="0" sz="4650" spc="-225">
                <a:latin typeface="Arial Black"/>
                <a:cs typeface="Arial Black"/>
              </a:rPr>
              <a:t>band</a:t>
            </a:r>
            <a:r>
              <a:rPr dirty="0" sz="4650" spc="-434">
                <a:latin typeface="Arial Black"/>
                <a:cs typeface="Arial Black"/>
              </a:rPr>
              <a:t> </a:t>
            </a:r>
            <a:r>
              <a:rPr dirty="0" sz="4650" spc="-360"/>
              <a:t>-</a:t>
            </a:r>
            <a:r>
              <a:rPr dirty="0" sz="4650" spc="-475"/>
              <a:t> </a:t>
            </a:r>
            <a:r>
              <a:rPr dirty="0" sz="4650" spc="-70"/>
              <a:t>A</a:t>
            </a:r>
            <a:r>
              <a:rPr dirty="0" sz="4650" spc="-480"/>
              <a:t> </a:t>
            </a:r>
            <a:r>
              <a:rPr dirty="0" sz="4650" spc="-10"/>
              <a:t>wristband</a:t>
            </a:r>
            <a:endParaRPr sz="4650">
              <a:latin typeface="Arial Black"/>
              <a:cs typeface="Arial Black"/>
            </a:endParaRPr>
          </a:p>
          <a:p>
            <a:pPr algn="ctr" marL="1778000">
              <a:lnSpc>
                <a:spcPct val="100000"/>
              </a:lnSpc>
              <a:spcBef>
                <a:spcPts val="869"/>
              </a:spcBef>
            </a:pPr>
            <a:r>
              <a:rPr dirty="0" sz="4650" spc="-240">
                <a:latin typeface="Arial Black"/>
                <a:cs typeface="Arial Black"/>
              </a:rPr>
              <a:t>purpose</a:t>
            </a:r>
            <a:r>
              <a:rPr dirty="0" sz="4650" spc="-415">
                <a:latin typeface="Arial Black"/>
                <a:cs typeface="Arial Black"/>
              </a:rPr>
              <a:t> </a:t>
            </a:r>
            <a:r>
              <a:rPr dirty="0" sz="4650" spc="-360"/>
              <a:t>-</a:t>
            </a:r>
            <a:r>
              <a:rPr dirty="0" sz="4650" spc="-455"/>
              <a:t> </a:t>
            </a:r>
            <a:r>
              <a:rPr dirty="0" sz="4650" spc="-85"/>
              <a:t>designed</a:t>
            </a:r>
            <a:r>
              <a:rPr dirty="0" sz="4650" spc="-455"/>
              <a:t> </a:t>
            </a:r>
            <a:r>
              <a:rPr dirty="0" sz="4650"/>
              <a:t>to</a:t>
            </a:r>
            <a:r>
              <a:rPr dirty="0" sz="4650" spc="-450"/>
              <a:t> </a:t>
            </a:r>
            <a:r>
              <a:rPr dirty="0" sz="4650" spc="-105"/>
              <a:t>improve</a:t>
            </a:r>
            <a:r>
              <a:rPr dirty="0" sz="4650" spc="-455"/>
              <a:t> </a:t>
            </a:r>
            <a:r>
              <a:rPr dirty="0" sz="4650" spc="-55"/>
              <a:t>personal</a:t>
            </a:r>
            <a:r>
              <a:rPr dirty="0" sz="4650" spc="-455"/>
              <a:t> </a:t>
            </a:r>
            <a:r>
              <a:rPr dirty="0" sz="4650" spc="-10"/>
              <a:t>safety</a:t>
            </a:r>
            <a:endParaRPr sz="4650">
              <a:latin typeface="Arial Black"/>
              <a:cs typeface="Arial Black"/>
            </a:endParaRPr>
          </a:p>
          <a:p>
            <a:pPr algn="ctr" marL="1778000">
              <a:lnSpc>
                <a:spcPct val="100000"/>
              </a:lnSpc>
              <a:spcBef>
                <a:spcPts val="869"/>
              </a:spcBef>
            </a:pPr>
            <a:r>
              <a:rPr dirty="0" sz="4650" spc="-390">
                <a:latin typeface="Arial Black"/>
                <a:cs typeface="Arial Black"/>
              </a:rPr>
              <a:t>size </a:t>
            </a:r>
            <a:r>
              <a:rPr dirty="0" sz="4650" spc="-360"/>
              <a:t>-</a:t>
            </a:r>
            <a:r>
              <a:rPr dirty="0" sz="4650" spc="-470"/>
              <a:t> </a:t>
            </a:r>
            <a:r>
              <a:rPr dirty="0" sz="4650" spc="-105"/>
              <a:t>small</a:t>
            </a:r>
            <a:r>
              <a:rPr dirty="0" sz="4650" spc="-470"/>
              <a:t> </a:t>
            </a:r>
            <a:r>
              <a:rPr dirty="0" sz="4650" spc="-65"/>
              <a:t>and</a:t>
            </a:r>
            <a:r>
              <a:rPr dirty="0" sz="4650" spc="-470"/>
              <a:t> </a:t>
            </a:r>
            <a:r>
              <a:rPr dirty="0" sz="4650" spc="-35"/>
              <a:t>discreet</a:t>
            </a:r>
            <a:r>
              <a:rPr dirty="0" sz="4650" spc="-465"/>
              <a:t> </a:t>
            </a:r>
            <a:r>
              <a:rPr dirty="0" sz="4650" spc="-525"/>
              <a:t>.</a:t>
            </a:r>
            <a:endParaRPr sz="4650">
              <a:latin typeface="Arial Black"/>
              <a:cs typeface="Arial Black"/>
            </a:endParaRPr>
          </a:p>
          <a:p>
            <a:pPr algn="ctr" marL="1778000">
              <a:lnSpc>
                <a:spcPct val="100000"/>
              </a:lnSpc>
              <a:spcBef>
                <a:spcPts val="869"/>
              </a:spcBef>
            </a:pPr>
            <a:r>
              <a:rPr dirty="0" sz="4650" spc="-325">
                <a:latin typeface="Arial Black"/>
                <a:cs typeface="Arial Black"/>
              </a:rPr>
              <a:t>accessibility</a:t>
            </a:r>
            <a:r>
              <a:rPr dirty="0" sz="4650" spc="-395">
                <a:latin typeface="Arial Black"/>
                <a:cs typeface="Arial Black"/>
              </a:rPr>
              <a:t> </a:t>
            </a:r>
            <a:r>
              <a:rPr dirty="0" sz="4650" spc="-360"/>
              <a:t>-</a:t>
            </a:r>
            <a:r>
              <a:rPr dirty="0" sz="4650" spc="-465"/>
              <a:t> </a:t>
            </a:r>
            <a:r>
              <a:rPr dirty="0" sz="4650" spc="-155"/>
              <a:t>always</a:t>
            </a:r>
            <a:r>
              <a:rPr dirty="0" sz="4650" spc="-470"/>
              <a:t> </a:t>
            </a:r>
            <a:r>
              <a:rPr dirty="0" sz="4650" spc="-35"/>
              <a:t>on</a:t>
            </a:r>
            <a:r>
              <a:rPr dirty="0" sz="4650" spc="-470"/>
              <a:t> </a:t>
            </a:r>
            <a:r>
              <a:rPr dirty="0" sz="4650" spc="-65"/>
              <a:t>hand</a:t>
            </a:r>
            <a:r>
              <a:rPr dirty="0" sz="4650" spc="-470"/>
              <a:t> </a:t>
            </a:r>
            <a:r>
              <a:rPr dirty="0" sz="4650" spc="-180"/>
              <a:t>(worn</a:t>
            </a:r>
            <a:r>
              <a:rPr dirty="0" sz="4650" spc="-470"/>
              <a:t> </a:t>
            </a:r>
            <a:r>
              <a:rPr dirty="0" sz="4650" spc="-35"/>
              <a:t>on</a:t>
            </a:r>
            <a:r>
              <a:rPr dirty="0" sz="4650" spc="-470"/>
              <a:t> </a:t>
            </a:r>
            <a:r>
              <a:rPr dirty="0" sz="4650" spc="-60"/>
              <a:t>the</a:t>
            </a:r>
            <a:r>
              <a:rPr dirty="0" sz="4650" spc="-470"/>
              <a:t> </a:t>
            </a:r>
            <a:r>
              <a:rPr dirty="0" sz="4650" spc="-75"/>
              <a:t>wrist</a:t>
            </a:r>
            <a:r>
              <a:rPr dirty="0" sz="4650" spc="-470"/>
              <a:t> </a:t>
            </a:r>
            <a:r>
              <a:rPr dirty="0" sz="4650" spc="-665"/>
              <a:t>)</a:t>
            </a:r>
            <a:endParaRPr sz="4650">
              <a:latin typeface="Arial Black"/>
              <a:cs typeface="Arial Black"/>
            </a:endParaRPr>
          </a:p>
          <a:p>
            <a:pPr algn="ctr" marL="1778000">
              <a:lnSpc>
                <a:spcPct val="100000"/>
              </a:lnSpc>
              <a:spcBef>
                <a:spcPts val="869"/>
              </a:spcBef>
            </a:pPr>
            <a:r>
              <a:rPr dirty="0" sz="4650" spc="-330">
                <a:latin typeface="Arial Black"/>
                <a:cs typeface="Arial Black"/>
              </a:rPr>
              <a:t>Advantage</a:t>
            </a:r>
            <a:r>
              <a:rPr dirty="0" sz="4650" spc="-420">
                <a:latin typeface="Arial Black"/>
                <a:cs typeface="Arial Black"/>
              </a:rPr>
              <a:t> </a:t>
            </a:r>
            <a:r>
              <a:rPr dirty="0" sz="4650" spc="-360"/>
              <a:t>-</a:t>
            </a:r>
            <a:r>
              <a:rPr dirty="0" sz="4650" spc="-455"/>
              <a:t> </a:t>
            </a:r>
            <a:r>
              <a:rPr dirty="0" sz="4650" spc="-50"/>
              <a:t>fasted</a:t>
            </a:r>
            <a:r>
              <a:rPr dirty="0" sz="4650" spc="-459"/>
              <a:t> </a:t>
            </a:r>
            <a:r>
              <a:rPr dirty="0" sz="4650"/>
              <a:t>to</a:t>
            </a:r>
            <a:r>
              <a:rPr dirty="0" sz="4650" spc="-455"/>
              <a:t> </a:t>
            </a:r>
            <a:r>
              <a:rPr dirty="0" sz="4650" spc="-114"/>
              <a:t>use</a:t>
            </a:r>
            <a:r>
              <a:rPr dirty="0" sz="4650" spc="-455"/>
              <a:t> </a:t>
            </a:r>
            <a:r>
              <a:rPr dirty="0" sz="4650" spc="-150"/>
              <a:t>emergency</a:t>
            </a:r>
            <a:r>
              <a:rPr dirty="0" sz="4650" spc="-459"/>
              <a:t> </a:t>
            </a:r>
            <a:r>
              <a:rPr dirty="0" sz="4650" spc="-65"/>
              <a:t>compared</a:t>
            </a:r>
            <a:r>
              <a:rPr dirty="0" sz="4650" spc="-455"/>
              <a:t> </a:t>
            </a:r>
            <a:r>
              <a:rPr dirty="0" sz="4650"/>
              <a:t>to</a:t>
            </a:r>
            <a:r>
              <a:rPr dirty="0" sz="4650" spc="-455"/>
              <a:t> </a:t>
            </a:r>
            <a:r>
              <a:rPr dirty="0" sz="4650" spc="-50"/>
              <a:t>a</a:t>
            </a:r>
            <a:endParaRPr sz="4650">
              <a:latin typeface="Arial Black"/>
              <a:cs typeface="Arial Black"/>
            </a:endParaRPr>
          </a:p>
          <a:p>
            <a:pPr algn="ctr" marL="1778000" marR="137160">
              <a:lnSpc>
                <a:spcPct val="100000"/>
              </a:lnSpc>
              <a:spcBef>
                <a:spcPts val="869"/>
              </a:spcBef>
            </a:pPr>
            <a:r>
              <a:rPr dirty="0" sz="4650" spc="-10"/>
              <a:t>phone</a:t>
            </a:r>
            <a:endParaRPr sz="4650"/>
          </a:p>
        </p:txBody>
      </p:sp>
      <p:sp>
        <p:nvSpPr>
          <p:cNvPr id="8" name="object 8" descr=""/>
          <p:cNvSpPr/>
          <p:nvPr/>
        </p:nvSpPr>
        <p:spPr>
          <a:xfrm>
            <a:off x="15201898" y="8743950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4" y="1543049"/>
                </a:moveTo>
                <a:lnTo>
                  <a:pt x="771524" y="1543049"/>
                </a:lnTo>
                <a:lnTo>
                  <a:pt x="722732" y="1541532"/>
                </a:lnTo>
                <a:lnTo>
                  <a:pt x="674746" y="1537038"/>
                </a:lnTo>
                <a:lnTo>
                  <a:pt x="627657" y="1529660"/>
                </a:lnTo>
                <a:lnTo>
                  <a:pt x="581555" y="1519486"/>
                </a:lnTo>
                <a:lnTo>
                  <a:pt x="536531" y="1506609"/>
                </a:lnTo>
                <a:lnTo>
                  <a:pt x="492674" y="1491117"/>
                </a:lnTo>
                <a:lnTo>
                  <a:pt x="450076" y="1473102"/>
                </a:lnTo>
                <a:lnTo>
                  <a:pt x="408827" y="1452653"/>
                </a:lnTo>
                <a:lnTo>
                  <a:pt x="369017" y="1429862"/>
                </a:lnTo>
                <a:lnTo>
                  <a:pt x="330736" y="1404818"/>
                </a:lnTo>
                <a:lnTo>
                  <a:pt x="294075" y="1377612"/>
                </a:lnTo>
                <a:lnTo>
                  <a:pt x="259124" y="1348334"/>
                </a:lnTo>
                <a:lnTo>
                  <a:pt x="225974" y="1317075"/>
                </a:lnTo>
                <a:lnTo>
                  <a:pt x="194715" y="1283925"/>
                </a:lnTo>
                <a:lnTo>
                  <a:pt x="165437" y="1248974"/>
                </a:lnTo>
                <a:lnTo>
                  <a:pt x="138231" y="1212313"/>
                </a:lnTo>
                <a:lnTo>
                  <a:pt x="113187" y="1174033"/>
                </a:lnTo>
                <a:lnTo>
                  <a:pt x="90396" y="1134222"/>
                </a:lnTo>
                <a:lnTo>
                  <a:pt x="69947" y="1092973"/>
                </a:lnTo>
                <a:lnTo>
                  <a:pt x="51932" y="1050375"/>
                </a:lnTo>
                <a:lnTo>
                  <a:pt x="36440" y="1006518"/>
                </a:lnTo>
                <a:lnTo>
                  <a:pt x="23563" y="961494"/>
                </a:lnTo>
                <a:lnTo>
                  <a:pt x="13389" y="915392"/>
                </a:lnTo>
                <a:lnTo>
                  <a:pt x="6011" y="868303"/>
                </a:lnTo>
                <a:lnTo>
                  <a:pt x="1517" y="820317"/>
                </a:lnTo>
                <a:lnTo>
                  <a:pt x="0" y="771524"/>
                </a:lnTo>
                <a:lnTo>
                  <a:pt x="1517" y="722732"/>
                </a:lnTo>
                <a:lnTo>
                  <a:pt x="6011" y="674746"/>
                </a:lnTo>
                <a:lnTo>
                  <a:pt x="13389" y="627657"/>
                </a:lnTo>
                <a:lnTo>
                  <a:pt x="23563" y="581555"/>
                </a:lnTo>
                <a:lnTo>
                  <a:pt x="36440" y="536530"/>
                </a:lnTo>
                <a:lnTo>
                  <a:pt x="51932" y="492674"/>
                </a:lnTo>
                <a:lnTo>
                  <a:pt x="69947" y="450076"/>
                </a:lnTo>
                <a:lnTo>
                  <a:pt x="90396" y="408827"/>
                </a:lnTo>
                <a:lnTo>
                  <a:pt x="113187" y="369016"/>
                </a:lnTo>
                <a:lnTo>
                  <a:pt x="138231" y="330736"/>
                </a:lnTo>
                <a:lnTo>
                  <a:pt x="165437" y="294075"/>
                </a:lnTo>
                <a:lnTo>
                  <a:pt x="194715" y="259124"/>
                </a:lnTo>
                <a:lnTo>
                  <a:pt x="225974" y="225974"/>
                </a:lnTo>
                <a:lnTo>
                  <a:pt x="259124" y="194715"/>
                </a:lnTo>
                <a:lnTo>
                  <a:pt x="294075" y="165437"/>
                </a:lnTo>
                <a:lnTo>
                  <a:pt x="330736" y="138231"/>
                </a:lnTo>
                <a:lnTo>
                  <a:pt x="369017" y="113187"/>
                </a:lnTo>
                <a:lnTo>
                  <a:pt x="408827" y="90396"/>
                </a:lnTo>
                <a:lnTo>
                  <a:pt x="450076" y="69947"/>
                </a:lnTo>
                <a:lnTo>
                  <a:pt x="492674" y="51932"/>
                </a:lnTo>
                <a:lnTo>
                  <a:pt x="536531" y="36440"/>
                </a:lnTo>
                <a:lnTo>
                  <a:pt x="581555" y="23563"/>
                </a:lnTo>
                <a:lnTo>
                  <a:pt x="627657" y="13389"/>
                </a:lnTo>
                <a:lnTo>
                  <a:pt x="674746" y="6011"/>
                </a:lnTo>
                <a:lnTo>
                  <a:pt x="722732" y="1517"/>
                </a:lnTo>
                <a:lnTo>
                  <a:pt x="771524" y="0"/>
                </a:lnTo>
                <a:lnTo>
                  <a:pt x="2314574" y="0"/>
                </a:lnTo>
                <a:lnTo>
                  <a:pt x="2363367" y="1517"/>
                </a:lnTo>
                <a:lnTo>
                  <a:pt x="2411353" y="6011"/>
                </a:lnTo>
                <a:lnTo>
                  <a:pt x="2458442" y="13389"/>
                </a:lnTo>
                <a:lnTo>
                  <a:pt x="2504544" y="23563"/>
                </a:lnTo>
                <a:lnTo>
                  <a:pt x="2549568" y="36440"/>
                </a:lnTo>
                <a:lnTo>
                  <a:pt x="2593425" y="51932"/>
                </a:lnTo>
                <a:lnTo>
                  <a:pt x="2636023" y="69947"/>
                </a:lnTo>
                <a:lnTo>
                  <a:pt x="2677272" y="90396"/>
                </a:lnTo>
                <a:lnTo>
                  <a:pt x="2717082" y="113187"/>
                </a:lnTo>
                <a:lnTo>
                  <a:pt x="2755363" y="138231"/>
                </a:lnTo>
                <a:lnTo>
                  <a:pt x="2792024" y="165437"/>
                </a:lnTo>
                <a:lnTo>
                  <a:pt x="2826975" y="194715"/>
                </a:lnTo>
                <a:lnTo>
                  <a:pt x="2860125" y="225974"/>
                </a:lnTo>
                <a:lnTo>
                  <a:pt x="2891384" y="259124"/>
                </a:lnTo>
                <a:lnTo>
                  <a:pt x="2920662" y="294075"/>
                </a:lnTo>
                <a:lnTo>
                  <a:pt x="2947868" y="330736"/>
                </a:lnTo>
                <a:lnTo>
                  <a:pt x="2972912" y="369016"/>
                </a:lnTo>
                <a:lnTo>
                  <a:pt x="2995703" y="408827"/>
                </a:lnTo>
                <a:lnTo>
                  <a:pt x="3016152" y="450076"/>
                </a:lnTo>
                <a:lnTo>
                  <a:pt x="3034167" y="492674"/>
                </a:lnTo>
                <a:lnTo>
                  <a:pt x="3049659" y="536530"/>
                </a:lnTo>
                <a:lnTo>
                  <a:pt x="3062536" y="581555"/>
                </a:lnTo>
                <a:lnTo>
                  <a:pt x="3072710" y="627657"/>
                </a:lnTo>
                <a:lnTo>
                  <a:pt x="3080088" y="674746"/>
                </a:lnTo>
                <a:lnTo>
                  <a:pt x="3084581" y="722732"/>
                </a:lnTo>
                <a:lnTo>
                  <a:pt x="3086099" y="771524"/>
                </a:lnTo>
                <a:lnTo>
                  <a:pt x="3084581" y="820317"/>
                </a:lnTo>
                <a:lnTo>
                  <a:pt x="3080088" y="868303"/>
                </a:lnTo>
                <a:lnTo>
                  <a:pt x="3072710" y="915392"/>
                </a:lnTo>
                <a:lnTo>
                  <a:pt x="3062536" y="961494"/>
                </a:lnTo>
                <a:lnTo>
                  <a:pt x="3049659" y="1006518"/>
                </a:lnTo>
                <a:lnTo>
                  <a:pt x="3034167" y="1050375"/>
                </a:lnTo>
                <a:lnTo>
                  <a:pt x="3016152" y="1092973"/>
                </a:lnTo>
                <a:lnTo>
                  <a:pt x="2995703" y="1134222"/>
                </a:lnTo>
                <a:lnTo>
                  <a:pt x="2972912" y="1174033"/>
                </a:lnTo>
                <a:lnTo>
                  <a:pt x="2947868" y="1212313"/>
                </a:lnTo>
                <a:lnTo>
                  <a:pt x="2920662" y="1248974"/>
                </a:lnTo>
                <a:lnTo>
                  <a:pt x="2891384" y="1283925"/>
                </a:lnTo>
                <a:lnTo>
                  <a:pt x="2860125" y="1317075"/>
                </a:lnTo>
                <a:lnTo>
                  <a:pt x="2826975" y="1348334"/>
                </a:lnTo>
                <a:lnTo>
                  <a:pt x="2792024" y="1377612"/>
                </a:lnTo>
                <a:lnTo>
                  <a:pt x="2755363" y="1404818"/>
                </a:lnTo>
                <a:lnTo>
                  <a:pt x="2717082" y="1429862"/>
                </a:lnTo>
                <a:lnTo>
                  <a:pt x="2677272" y="1452653"/>
                </a:lnTo>
                <a:lnTo>
                  <a:pt x="2636023" y="1473102"/>
                </a:lnTo>
                <a:lnTo>
                  <a:pt x="2593425" y="1491117"/>
                </a:lnTo>
                <a:lnTo>
                  <a:pt x="2549568" y="1506609"/>
                </a:lnTo>
                <a:lnTo>
                  <a:pt x="2504544" y="1519486"/>
                </a:lnTo>
                <a:lnTo>
                  <a:pt x="2458442" y="1529660"/>
                </a:lnTo>
                <a:lnTo>
                  <a:pt x="2411353" y="1537038"/>
                </a:lnTo>
                <a:lnTo>
                  <a:pt x="2363367" y="1541532"/>
                </a:lnTo>
                <a:lnTo>
                  <a:pt x="2314574" y="1543049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11375">
              <a:lnSpc>
                <a:spcPct val="100000"/>
              </a:lnSpc>
              <a:spcBef>
                <a:spcPts val="100"/>
              </a:spcBef>
            </a:pPr>
            <a:r>
              <a:rPr dirty="0" spc="-745"/>
              <a:t>OUR</a:t>
            </a:r>
            <a:r>
              <a:rPr dirty="0" spc="-844"/>
              <a:t> </a:t>
            </a:r>
            <a:r>
              <a:rPr dirty="0" spc="-755"/>
              <a:t>SOLUTION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6100759" y="8846178"/>
            <a:ext cx="128841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2069">
              <a:lnSpc>
                <a:spcPct val="115799"/>
              </a:lnSpc>
              <a:spcBef>
                <a:spcPts val="100"/>
              </a:spcBef>
            </a:pPr>
            <a:r>
              <a:rPr dirty="0" sz="3400" spc="-20" b="1" i="1">
                <a:solidFill>
                  <a:srgbClr val="FFFFFF"/>
                </a:solidFill>
                <a:latin typeface="Arial"/>
                <a:cs typeface="Arial"/>
              </a:rPr>
              <a:t>TECH </a:t>
            </a:r>
            <a:r>
              <a:rPr dirty="0" sz="3400" spc="-25" b="1" i="1">
                <a:solidFill>
                  <a:srgbClr val="FFFFFF"/>
                </a:solidFill>
                <a:latin typeface="Arial"/>
                <a:cs typeface="Arial"/>
              </a:rPr>
              <a:t>TITAN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177" y="2670822"/>
            <a:ext cx="180975" cy="1809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177" y="3385196"/>
            <a:ext cx="180975" cy="1809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177" y="4099571"/>
            <a:ext cx="180975" cy="1809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177" y="4813946"/>
            <a:ext cx="180975" cy="1809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177" y="6242696"/>
            <a:ext cx="180975" cy="1809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177" y="6957071"/>
            <a:ext cx="180975" cy="1809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177" y="9100196"/>
            <a:ext cx="180975" cy="1809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177" y="9814571"/>
            <a:ext cx="180975" cy="180974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5201898" y="8743632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4" y="1543049"/>
                </a:moveTo>
                <a:lnTo>
                  <a:pt x="771524" y="1543049"/>
                </a:lnTo>
                <a:lnTo>
                  <a:pt x="722732" y="1541532"/>
                </a:lnTo>
                <a:lnTo>
                  <a:pt x="674746" y="1537038"/>
                </a:lnTo>
                <a:lnTo>
                  <a:pt x="627657" y="1529660"/>
                </a:lnTo>
                <a:lnTo>
                  <a:pt x="581555" y="1519486"/>
                </a:lnTo>
                <a:lnTo>
                  <a:pt x="536531" y="1506609"/>
                </a:lnTo>
                <a:lnTo>
                  <a:pt x="492674" y="1491117"/>
                </a:lnTo>
                <a:lnTo>
                  <a:pt x="450076" y="1473102"/>
                </a:lnTo>
                <a:lnTo>
                  <a:pt x="408827" y="1452653"/>
                </a:lnTo>
                <a:lnTo>
                  <a:pt x="369017" y="1429862"/>
                </a:lnTo>
                <a:lnTo>
                  <a:pt x="330736" y="1404818"/>
                </a:lnTo>
                <a:lnTo>
                  <a:pt x="294075" y="1377612"/>
                </a:lnTo>
                <a:lnTo>
                  <a:pt x="259124" y="1348334"/>
                </a:lnTo>
                <a:lnTo>
                  <a:pt x="225974" y="1317075"/>
                </a:lnTo>
                <a:lnTo>
                  <a:pt x="194715" y="1283925"/>
                </a:lnTo>
                <a:lnTo>
                  <a:pt x="165437" y="1248974"/>
                </a:lnTo>
                <a:lnTo>
                  <a:pt x="138231" y="1212313"/>
                </a:lnTo>
                <a:lnTo>
                  <a:pt x="113187" y="1174033"/>
                </a:lnTo>
                <a:lnTo>
                  <a:pt x="90396" y="1134222"/>
                </a:lnTo>
                <a:lnTo>
                  <a:pt x="69947" y="1092973"/>
                </a:lnTo>
                <a:lnTo>
                  <a:pt x="51932" y="1050375"/>
                </a:lnTo>
                <a:lnTo>
                  <a:pt x="36440" y="1006518"/>
                </a:lnTo>
                <a:lnTo>
                  <a:pt x="23563" y="961494"/>
                </a:lnTo>
                <a:lnTo>
                  <a:pt x="13389" y="915392"/>
                </a:lnTo>
                <a:lnTo>
                  <a:pt x="6011" y="868303"/>
                </a:lnTo>
                <a:lnTo>
                  <a:pt x="1517" y="820317"/>
                </a:lnTo>
                <a:lnTo>
                  <a:pt x="0" y="771524"/>
                </a:lnTo>
                <a:lnTo>
                  <a:pt x="1517" y="722732"/>
                </a:lnTo>
                <a:lnTo>
                  <a:pt x="6011" y="674746"/>
                </a:lnTo>
                <a:lnTo>
                  <a:pt x="13389" y="627657"/>
                </a:lnTo>
                <a:lnTo>
                  <a:pt x="23563" y="581555"/>
                </a:lnTo>
                <a:lnTo>
                  <a:pt x="36440" y="536530"/>
                </a:lnTo>
                <a:lnTo>
                  <a:pt x="51932" y="492674"/>
                </a:lnTo>
                <a:lnTo>
                  <a:pt x="69947" y="450076"/>
                </a:lnTo>
                <a:lnTo>
                  <a:pt x="90396" y="408827"/>
                </a:lnTo>
                <a:lnTo>
                  <a:pt x="113187" y="369016"/>
                </a:lnTo>
                <a:lnTo>
                  <a:pt x="138231" y="330735"/>
                </a:lnTo>
                <a:lnTo>
                  <a:pt x="165437" y="294075"/>
                </a:lnTo>
                <a:lnTo>
                  <a:pt x="194715" y="259124"/>
                </a:lnTo>
                <a:lnTo>
                  <a:pt x="225974" y="225974"/>
                </a:lnTo>
                <a:lnTo>
                  <a:pt x="259124" y="194715"/>
                </a:lnTo>
                <a:lnTo>
                  <a:pt x="294075" y="165437"/>
                </a:lnTo>
                <a:lnTo>
                  <a:pt x="330736" y="138231"/>
                </a:lnTo>
                <a:lnTo>
                  <a:pt x="369017" y="113187"/>
                </a:lnTo>
                <a:lnTo>
                  <a:pt x="408827" y="90396"/>
                </a:lnTo>
                <a:lnTo>
                  <a:pt x="450076" y="69947"/>
                </a:lnTo>
                <a:lnTo>
                  <a:pt x="492674" y="51932"/>
                </a:lnTo>
                <a:lnTo>
                  <a:pt x="536531" y="36440"/>
                </a:lnTo>
                <a:lnTo>
                  <a:pt x="581555" y="23563"/>
                </a:lnTo>
                <a:lnTo>
                  <a:pt x="627657" y="13389"/>
                </a:lnTo>
                <a:lnTo>
                  <a:pt x="674746" y="6011"/>
                </a:lnTo>
                <a:lnTo>
                  <a:pt x="722732" y="1517"/>
                </a:lnTo>
                <a:lnTo>
                  <a:pt x="771524" y="0"/>
                </a:lnTo>
                <a:lnTo>
                  <a:pt x="2314574" y="0"/>
                </a:lnTo>
                <a:lnTo>
                  <a:pt x="2363367" y="1517"/>
                </a:lnTo>
                <a:lnTo>
                  <a:pt x="2411353" y="6011"/>
                </a:lnTo>
                <a:lnTo>
                  <a:pt x="2458442" y="13389"/>
                </a:lnTo>
                <a:lnTo>
                  <a:pt x="2504544" y="23563"/>
                </a:lnTo>
                <a:lnTo>
                  <a:pt x="2549568" y="36440"/>
                </a:lnTo>
                <a:lnTo>
                  <a:pt x="2593425" y="51932"/>
                </a:lnTo>
                <a:lnTo>
                  <a:pt x="2636023" y="69947"/>
                </a:lnTo>
                <a:lnTo>
                  <a:pt x="2677272" y="90396"/>
                </a:lnTo>
                <a:lnTo>
                  <a:pt x="2717082" y="113187"/>
                </a:lnTo>
                <a:lnTo>
                  <a:pt x="2755363" y="138231"/>
                </a:lnTo>
                <a:lnTo>
                  <a:pt x="2792024" y="165437"/>
                </a:lnTo>
                <a:lnTo>
                  <a:pt x="2826975" y="194715"/>
                </a:lnTo>
                <a:lnTo>
                  <a:pt x="2860125" y="225974"/>
                </a:lnTo>
                <a:lnTo>
                  <a:pt x="2891384" y="259124"/>
                </a:lnTo>
                <a:lnTo>
                  <a:pt x="2920662" y="294075"/>
                </a:lnTo>
                <a:lnTo>
                  <a:pt x="2947868" y="330735"/>
                </a:lnTo>
                <a:lnTo>
                  <a:pt x="2972912" y="369016"/>
                </a:lnTo>
                <a:lnTo>
                  <a:pt x="2995703" y="408827"/>
                </a:lnTo>
                <a:lnTo>
                  <a:pt x="3016152" y="450076"/>
                </a:lnTo>
                <a:lnTo>
                  <a:pt x="3034167" y="492674"/>
                </a:lnTo>
                <a:lnTo>
                  <a:pt x="3049659" y="536530"/>
                </a:lnTo>
                <a:lnTo>
                  <a:pt x="3062536" y="581555"/>
                </a:lnTo>
                <a:lnTo>
                  <a:pt x="3072710" y="627657"/>
                </a:lnTo>
                <a:lnTo>
                  <a:pt x="3080088" y="674746"/>
                </a:lnTo>
                <a:lnTo>
                  <a:pt x="3084581" y="722732"/>
                </a:lnTo>
                <a:lnTo>
                  <a:pt x="3086099" y="771524"/>
                </a:lnTo>
                <a:lnTo>
                  <a:pt x="3084581" y="820317"/>
                </a:lnTo>
                <a:lnTo>
                  <a:pt x="3080088" y="868303"/>
                </a:lnTo>
                <a:lnTo>
                  <a:pt x="3072710" y="915392"/>
                </a:lnTo>
                <a:lnTo>
                  <a:pt x="3062536" y="961494"/>
                </a:lnTo>
                <a:lnTo>
                  <a:pt x="3049659" y="1006518"/>
                </a:lnTo>
                <a:lnTo>
                  <a:pt x="3034167" y="1050375"/>
                </a:lnTo>
                <a:lnTo>
                  <a:pt x="3016152" y="1092973"/>
                </a:lnTo>
                <a:lnTo>
                  <a:pt x="2995703" y="1134222"/>
                </a:lnTo>
                <a:lnTo>
                  <a:pt x="2972912" y="1174033"/>
                </a:lnTo>
                <a:lnTo>
                  <a:pt x="2947868" y="1212313"/>
                </a:lnTo>
                <a:lnTo>
                  <a:pt x="2920662" y="1248974"/>
                </a:lnTo>
                <a:lnTo>
                  <a:pt x="2891384" y="1283925"/>
                </a:lnTo>
                <a:lnTo>
                  <a:pt x="2860125" y="1317075"/>
                </a:lnTo>
                <a:lnTo>
                  <a:pt x="2826975" y="1348334"/>
                </a:lnTo>
                <a:lnTo>
                  <a:pt x="2792024" y="1377612"/>
                </a:lnTo>
                <a:lnTo>
                  <a:pt x="2755363" y="1404818"/>
                </a:lnTo>
                <a:lnTo>
                  <a:pt x="2717082" y="1429862"/>
                </a:lnTo>
                <a:lnTo>
                  <a:pt x="2677272" y="1452653"/>
                </a:lnTo>
                <a:lnTo>
                  <a:pt x="2636023" y="1473102"/>
                </a:lnTo>
                <a:lnTo>
                  <a:pt x="2593425" y="1491117"/>
                </a:lnTo>
                <a:lnTo>
                  <a:pt x="2549568" y="1506609"/>
                </a:lnTo>
                <a:lnTo>
                  <a:pt x="2504544" y="1519486"/>
                </a:lnTo>
                <a:lnTo>
                  <a:pt x="2458442" y="1529660"/>
                </a:lnTo>
                <a:lnTo>
                  <a:pt x="2411353" y="1537038"/>
                </a:lnTo>
                <a:lnTo>
                  <a:pt x="2363367" y="1541532"/>
                </a:lnTo>
                <a:lnTo>
                  <a:pt x="2314574" y="1543049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8867" rIns="0" bIns="0" rtlCol="0" vert="horz">
            <a:spAutoFit/>
          </a:bodyPr>
          <a:lstStyle/>
          <a:p>
            <a:pPr marL="2682240">
              <a:lnSpc>
                <a:spcPct val="100000"/>
              </a:lnSpc>
              <a:spcBef>
                <a:spcPts val="100"/>
              </a:spcBef>
            </a:pPr>
            <a:r>
              <a:rPr dirty="0" spc="-1240"/>
              <a:t>KEY</a:t>
            </a:r>
            <a:r>
              <a:rPr dirty="0" spc="-840"/>
              <a:t> </a:t>
            </a:r>
            <a:r>
              <a:rPr dirty="0" spc="-695"/>
              <a:t>FUNCTION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287316" y="2313336"/>
            <a:ext cx="16194405" cy="79171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4050" spc="-25">
                <a:solidFill>
                  <a:srgbClr val="FFFFFF"/>
                </a:solidFill>
                <a:latin typeface="Verdana"/>
                <a:cs typeface="Verdana"/>
              </a:rPr>
              <a:t>panic</a:t>
            </a:r>
            <a:r>
              <a:rPr dirty="0" sz="405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10">
                <a:solidFill>
                  <a:srgbClr val="FFFFFF"/>
                </a:solidFill>
                <a:latin typeface="Verdana"/>
                <a:cs typeface="Verdana"/>
              </a:rPr>
              <a:t>button</a:t>
            </a:r>
            <a:r>
              <a:rPr dirty="0" sz="405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31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050" spc="-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40">
                <a:solidFill>
                  <a:srgbClr val="FFFFFF"/>
                </a:solidFill>
                <a:latin typeface="Verdana"/>
                <a:cs typeface="Verdana"/>
              </a:rPr>
              <a:t>Activated</a:t>
            </a:r>
            <a:r>
              <a:rPr dirty="0" sz="405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4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4050" spc="-4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10">
                <a:solidFill>
                  <a:srgbClr val="FFFFFF"/>
                </a:solidFill>
                <a:latin typeface="Verdana"/>
                <a:cs typeface="Verdana"/>
              </a:rPr>
              <a:t>device</a:t>
            </a:r>
            <a:endParaRPr sz="4050">
              <a:latin typeface="Verdana"/>
              <a:cs typeface="Verdana"/>
            </a:endParaRPr>
          </a:p>
          <a:p>
            <a:pPr marL="138430" marR="4340860" indent="-126364">
              <a:lnSpc>
                <a:spcPct val="115700"/>
              </a:lnSpc>
            </a:pPr>
            <a:r>
              <a:rPr dirty="0" sz="4050" spc="-100">
                <a:solidFill>
                  <a:srgbClr val="FFFFFF"/>
                </a:solidFill>
                <a:latin typeface="Verdana"/>
                <a:cs typeface="Verdana"/>
              </a:rPr>
              <a:t>GPS</a:t>
            </a:r>
            <a:r>
              <a:rPr dirty="0" sz="4050" spc="-409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45">
                <a:solidFill>
                  <a:srgbClr val="FFFFFF"/>
                </a:solidFill>
                <a:latin typeface="Verdana"/>
                <a:cs typeface="Verdana"/>
              </a:rPr>
              <a:t>modul</a:t>
            </a:r>
            <a:r>
              <a:rPr dirty="0" sz="405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31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05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19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dirty="0" sz="405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7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405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4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405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40">
                <a:solidFill>
                  <a:srgbClr val="FFFFFF"/>
                </a:solidFill>
                <a:latin typeface="Verdana"/>
                <a:cs typeface="Verdana"/>
              </a:rPr>
              <a:t>provide</a:t>
            </a:r>
            <a:r>
              <a:rPr dirty="0" sz="405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60">
                <a:solidFill>
                  <a:srgbClr val="FFFFFF"/>
                </a:solidFill>
                <a:latin typeface="Verdana"/>
                <a:cs typeface="Verdana"/>
              </a:rPr>
              <a:t>live</a:t>
            </a:r>
            <a:r>
              <a:rPr dirty="0" sz="4050" spc="-4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10">
                <a:solidFill>
                  <a:srgbClr val="FFFFFF"/>
                </a:solidFill>
                <a:latin typeface="Verdana"/>
                <a:cs typeface="Verdana"/>
              </a:rPr>
              <a:t>location. </a:t>
            </a:r>
            <a:r>
              <a:rPr dirty="0" sz="4050" spc="-45">
                <a:solidFill>
                  <a:srgbClr val="FFFFFF"/>
                </a:solidFill>
                <a:latin typeface="Verdana"/>
                <a:cs typeface="Verdana"/>
              </a:rPr>
              <a:t>microphone</a:t>
            </a:r>
            <a:r>
              <a:rPr dirty="0" sz="4050" spc="-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31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050" spc="-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70">
                <a:solidFill>
                  <a:srgbClr val="FFFFFF"/>
                </a:solidFill>
                <a:latin typeface="Verdana"/>
                <a:cs typeface="Verdana"/>
              </a:rPr>
              <a:t>Captures</a:t>
            </a:r>
            <a:r>
              <a:rPr dirty="0" sz="405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35">
                <a:solidFill>
                  <a:srgbClr val="FFFFFF"/>
                </a:solidFill>
                <a:latin typeface="Verdana"/>
                <a:cs typeface="Verdana"/>
              </a:rPr>
              <a:t>voice</a:t>
            </a:r>
            <a:r>
              <a:rPr dirty="0" sz="4050" spc="-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1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endParaRPr sz="4050">
              <a:latin typeface="Verdana"/>
              <a:cs typeface="Verdana"/>
            </a:endParaRPr>
          </a:p>
          <a:p>
            <a:pPr marL="12700" marR="817880">
              <a:lnSpc>
                <a:spcPct val="115700"/>
              </a:lnSpc>
            </a:pP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voice</a:t>
            </a:r>
            <a:r>
              <a:rPr dirty="0" sz="4050" spc="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32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405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31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050" spc="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405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27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Convert</a:t>
            </a:r>
            <a:r>
              <a:rPr dirty="0" sz="405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405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recorded</a:t>
            </a:r>
            <a:r>
              <a:rPr dirty="0" sz="405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voice</a:t>
            </a:r>
            <a:r>
              <a:rPr dirty="0" sz="4050" spc="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dirty="0" sz="405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dirty="0" sz="405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2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dirty="0" sz="4050" spc="-5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endParaRPr sz="4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4050" spc="-135">
                <a:solidFill>
                  <a:srgbClr val="FFFFFF"/>
                </a:solidFill>
                <a:latin typeface="Verdana"/>
                <a:cs typeface="Verdana"/>
              </a:rPr>
              <a:t>sim</a:t>
            </a:r>
            <a:r>
              <a:rPr dirty="0" sz="4050" spc="-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31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05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connect</a:t>
            </a:r>
            <a:r>
              <a:rPr dirty="0" sz="405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4050" spc="-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4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405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100">
                <a:solidFill>
                  <a:srgbClr val="FFFFFF"/>
                </a:solidFill>
                <a:latin typeface="Verdana"/>
                <a:cs typeface="Verdana"/>
              </a:rPr>
              <a:t>nearest</a:t>
            </a:r>
            <a:r>
              <a:rPr dirty="0" sz="405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45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dirty="0" sz="4050" spc="-3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11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dirty="0" sz="4050" spc="-3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10">
                <a:solidFill>
                  <a:srgbClr val="FFFFFF"/>
                </a:solidFill>
                <a:latin typeface="Verdana"/>
                <a:cs typeface="Verdana"/>
              </a:rPr>
              <a:t>tower.</a:t>
            </a:r>
            <a:endParaRPr sz="4050">
              <a:latin typeface="Verdana"/>
              <a:cs typeface="Verdana"/>
            </a:endParaRPr>
          </a:p>
          <a:p>
            <a:pPr algn="just" marL="12700" marR="817880">
              <a:lnSpc>
                <a:spcPct val="115700"/>
              </a:lnSpc>
              <a:spcBef>
                <a:spcPts val="5"/>
              </a:spcBef>
            </a:pP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message</a:t>
            </a:r>
            <a:r>
              <a:rPr dirty="0" sz="4050" spc="4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sending</a:t>
            </a:r>
            <a:r>
              <a:rPr dirty="0" sz="4050" spc="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31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050" spc="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send</a:t>
            </a:r>
            <a:r>
              <a:rPr dirty="0" sz="4050" spc="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4050" spc="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location</a:t>
            </a:r>
            <a:r>
              <a:rPr dirty="0" sz="4050" spc="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1230">
                <a:solidFill>
                  <a:srgbClr val="FFFFFF"/>
                </a:solidFill>
                <a:latin typeface="Verdana"/>
                <a:cs typeface="Verdana"/>
              </a:rPr>
              <a:t>+</a:t>
            </a:r>
            <a:r>
              <a:rPr dirty="0" sz="4050" spc="8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converted</a:t>
            </a:r>
            <a:r>
              <a:rPr dirty="0" sz="4050" spc="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4050" spc="6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50" spc="-2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message</a:t>
            </a:r>
            <a:r>
              <a:rPr dirty="0" sz="4050" spc="13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4050" spc="13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friends/relative/police</a:t>
            </a:r>
            <a:r>
              <a:rPr dirty="0" sz="4050" spc="13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emergency</a:t>
            </a:r>
            <a:r>
              <a:rPr dirty="0" sz="4050" spc="13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4050">
                <a:solidFill>
                  <a:srgbClr val="FFFFFF"/>
                </a:solidFill>
                <a:latin typeface="Verdana"/>
                <a:cs typeface="Verdana"/>
              </a:rPr>
              <a:t>help</a:t>
            </a:r>
            <a:r>
              <a:rPr dirty="0" sz="4050" spc="135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dirty="0" sz="4050" spc="-20">
                <a:solidFill>
                  <a:srgbClr val="FFFFFF"/>
                </a:solidFill>
                <a:latin typeface="Verdana"/>
                <a:cs typeface="Verdana"/>
              </a:rPr>
              <a:t>line </a:t>
            </a:r>
            <a:r>
              <a:rPr dirty="0" sz="4050" spc="-1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endParaRPr sz="4050">
              <a:latin typeface="Verdana"/>
              <a:cs typeface="Verdana"/>
            </a:endParaRPr>
          </a:p>
          <a:p>
            <a:pPr algn="r" marL="14733269" marR="5080" indent="59690">
              <a:lnSpc>
                <a:spcPct val="115399"/>
              </a:lnSpc>
              <a:spcBef>
                <a:spcPts val="710"/>
              </a:spcBef>
            </a:pPr>
            <a:r>
              <a:rPr dirty="0" sz="3900" spc="-20" b="1" i="1">
                <a:solidFill>
                  <a:srgbClr val="FFFFFF"/>
                </a:solidFill>
                <a:latin typeface="Arial"/>
                <a:cs typeface="Arial"/>
              </a:rPr>
              <a:t>TECH </a:t>
            </a:r>
            <a:r>
              <a:rPr dirty="0" sz="3900" spc="-30" b="1" i="1">
                <a:solidFill>
                  <a:srgbClr val="FFFFFF"/>
                </a:solidFill>
                <a:latin typeface="Arial"/>
                <a:cs typeface="Arial"/>
              </a:rPr>
              <a:t>TITAN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6353" rIns="0" bIns="0" rtlCol="0" vert="horz">
            <a:spAutoFit/>
          </a:bodyPr>
          <a:lstStyle/>
          <a:p>
            <a:pPr marL="2811145">
              <a:lnSpc>
                <a:spcPct val="100000"/>
              </a:lnSpc>
              <a:spcBef>
                <a:spcPts val="100"/>
              </a:spcBef>
            </a:pPr>
            <a:r>
              <a:rPr dirty="0" sz="3400" spc="-40">
                <a:latin typeface="Verdana"/>
                <a:cs typeface="Verdana"/>
              </a:rPr>
              <a:t>WOMEN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SAFETY</a:t>
            </a:r>
            <a:r>
              <a:rPr dirty="0" sz="3400" spc="-5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WATCH</a:t>
            </a:r>
            <a:r>
              <a:rPr dirty="0" sz="3400" spc="-36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DEVICE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188635" y="8724755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4" y="1543049"/>
                </a:moveTo>
                <a:lnTo>
                  <a:pt x="771524" y="1543049"/>
                </a:lnTo>
                <a:lnTo>
                  <a:pt x="722732" y="1541532"/>
                </a:lnTo>
                <a:lnTo>
                  <a:pt x="674746" y="1537038"/>
                </a:lnTo>
                <a:lnTo>
                  <a:pt x="627657" y="1529660"/>
                </a:lnTo>
                <a:lnTo>
                  <a:pt x="581555" y="1519486"/>
                </a:lnTo>
                <a:lnTo>
                  <a:pt x="536531" y="1506609"/>
                </a:lnTo>
                <a:lnTo>
                  <a:pt x="492674" y="1491117"/>
                </a:lnTo>
                <a:lnTo>
                  <a:pt x="450076" y="1473102"/>
                </a:lnTo>
                <a:lnTo>
                  <a:pt x="408827" y="1452653"/>
                </a:lnTo>
                <a:lnTo>
                  <a:pt x="369017" y="1429862"/>
                </a:lnTo>
                <a:lnTo>
                  <a:pt x="330736" y="1404818"/>
                </a:lnTo>
                <a:lnTo>
                  <a:pt x="294075" y="1377612"/>
                </a:lnTo>
                <a:lnTo>
                  <a:pt x="259124" y="1348334"/>
                </a:lnTo>
                <a:lnTo>
                  <a:pt x="225974" y="1317075"/>
                </a:lnTo>
                <a:lnTo>
                  <a:pt x="194715" y="1283925"/>
                </a:lnTo>
                <a:lnTo>
                  <a:pt x="165437" y="1248974"/>
                </a:lnTo>
                <a:lnTo>
                  <a:pt x="138231" y="1212313"/>
                </a:lnTo>
                <a:lnTo>
                  <a:pt x="113187" y="1174033"/>
                </a:lnTo>
                <a:lnTo>
                  <a:pt x="90396" y="1134222"/>
                </a:lnTo>
                <a:lnTo>
                  <a:pt x="69947" y="1092973"/>
                </a:lnTo>
                <a:lnTo>
                  <a:pt x="51932" y="1050375"/>
                </a:lnTo>
                <a:lnTo>
                  <a:pt x="36440" y="1006518"/>
                </a:lnTo>
                <a:lnTo>
                  <a:pt x="23563" y="961494"/>
                </a:lnTo>
                <a:lnTo>
                  <a:pt x="13389" y="915392"/>
                </a:lnTo>
                <a:lnTo>
                  <a:pt x="6011" y="868303"/>
                </a:lnTo>
                <a:lnTo>
                  <a:pt x="1517" y="820317"/>
                </a:lnTo>
                <a:lnTo>
                  <a:pt x="0" y="771524"/>
                </a:lnTo>
                <a:lnTo>
                  <a:pt x="1517" y="722732"/>
                </a:lnTo>
                <a:lnTo>
                  <a:pt x="6011" y="674746"/>
                </a:lnTo>
                <a:lnTo>
                  <a:pt x="13389" y="627657"/>
                </a:lnTo>
                <a:lnTo>
                  <a:pt x="23563" y="581555"/>
                </a:lnTo>
                <a:lnTo>
                  <a:pt x="36440" y="536530"/>
                </a:lnTo>
                <a:lnTo>
                  <a:pt x="51932" y="492674"/>
                </a:lnTo>
                <a:lnTo>
                  <a:pt x="69947" y="450076"/>
                </a:lnTo>
                <a:lnTo>
                  <a:pt x="90396" y="408827"/>
                </a:lnTo>
                <a:lnTo>
                  <a:pt x="113187" y="369016"/>
                </a:lnTo>
                <a:lnTo>
                  <a:pt x="138231" y="330736"/>
                </a:lnTo>
                <a:lnTo>
                  <a:pt x="165437" y="294075"/>
                </a:lnTo>
                <a:lnTo>
                  <a:pt x="194715" y="259124"/>
                </a:lnTo>
                <a:lnTo>
                  <a:pt x="225974" y="225974"/>
                </a:lnTo>
                <a:lnTo>
                  <a:pt x="259124" y="194715"/>
                </a:lnTo>
                <a:lnTo>
                  <a:pt x="294075" y="165437"/>
                </a:lnTo>
                <a:lnTo>
                  <a:pt x="330736" y="138231"/>
                </a:lnTo>
                <a:lnTo>
                  <a:pt x="369017" y="113187"/>
                </a:lnTo>
                <a:lnTo>
                  <a:pt x="408827" y="90396"/>
                </a:lnTo>
                <a:lnTo>
                  <a:pt x="450076" y="69947"/>
                </a:lnTo>
                <a:lnTo>
                  <a:pt x="492674" y="51932"/>
                </a:lnTo>
                <a:lnTo>
                  <a:pt x="536531" y="36440"/>
                </a:lnTo>
                <a:lnTo>
                  <a:pt x="581555" y="23563"/>
                </a:lnTo>
                <a:lnTo>
                  <a:pt x="627657" y="13389"/>
                </a:lnTo>
                <a:lnTo>
                  <a:pt x="674746" y="6011"/>
                </a:lnTo>
                <a:lnTo>
                  <a:pt x="722732" y="1517"/>
                </a:lnTo>
                <a:lnTo>
                  <a:pt x="771524" y="0"/>
                </a:lnTo>
                <a:lnTo>
                  <a:pt x="2314574" y="0"/>
                </a:lnTo>
                <a:lnTo>
                  <a:pt x="2363367" y="1517"/>
                </a:lnTo>
                <a:lnTo>
                  <a:pt x="2411353" y="6011"/>
                </a:lnTo>
                <a:lnTo>
                  <a:pt x="2458442" y="13389"/>
                </a:lnTo>
                <a:lnTo>
                  <a:pt x="2504544" y="23563"/>
                </a:lnTo>
                <a:lnTo>
                  <a:pt x="2549568" y="36440"/>
                </a:lnTo>
                <a:lnTo>
                  <a:pt x="2593425" y="51932"/>
                </a:lnTo>
                <a:lnTo>
                  <a:pt x="2636023" y="69947"/>
                </a:lnTo>
                <a:lnTo>
                  <a:pt x="2677272" y="90396"/>
                </a:lnTo>
                <a:lnTo>
                  <a:pt x="2717082" y="113187"/>
                </a:lnTo>
                <a:lnTo>
                  <a:pt x="2755363" y="138231"/>
                </a:lnTo>
                <a:lnTo>
                  <a:pt x="2792024" y="165437"/>
                </a:lnTo>
                <a:lnTo>
                  <a:pt x="2826975" y="194715"/>
                </a:lnTo>
                <a:lnTo>
                  <a:pt x="2860125" y="225974"/>
                </a:lnTo>
                <a:lnTo>
                  <a:pt x="2891384" y="259124"/>
                </a:lnTo>
                <a:lnTo>
                  <a:pt x="2920662" y="294075"/>
                </a:lnTo>
                <a:lnTo>
                  <a:pt x="2947868" y="330736"/>
                </a:lnTo>
                <a:lnTo>
                  <a:pt x="2972912" y="369016"/>
                </a:lnTo>
                <a:lnTo>
                  <a:pt x="2995703" y="408827"/>
                </a:lnTo>
                <a:lnTo>
                  <a:pt x="3016152" y="450076"/>
                </a:lnTo>
                <a:lnTo>
                  <a:pt x="3034167" y="492674"/>
                </a:lnTo>
                <a:lnTo>
                  <a:pt x="3049659" y="536530"/>
                </a:lnTo>
                <a:lnTo>
                  <a:pt x="3062536" y="581555"/>
                </a:lnTo>
                <a:lnTo>
                  <a:pt x="3072710" y="627657"/>
                </a:lnTo>
                <a:lnTo>
                  <a:pt x="3080088" y="674746"/>
                </a:lnTo>
                <a:lnTo>
                  <a:pt x="3084581" y="722732"/>
                </a:lnTo>
                <a:lnTo>
                  <a:pt x="3086099" y="771524"/>
                </a:lnTo>
                <a:lnTo>
                  <a:pt x="3084581" y="820317"/>
                </a:lnTo>
                <a:lnTo>
                  <a:pt x="3080088" y="868303"/>
                </a:lnTo>
                <a:lnTo>
                  <a:pt x="3072710" y="915392"/>
                </a:lnTo>
                <a:lnTo>
                  <a:pt x="3062536" y="961494"/>
                </a:lnTo>
                <a:lnTo>
                  <a:pt x="3049659" y="1006518"/>
                </a:lnTo>
                <a:lnTo>
                  <a:pt x="3034167" y="1050375"/>
                </a:lnTo>
                <a:lnTo>
                  <a:pt x="3016152" y="1092973"/>
                </a:lnTo>
                <a:lnTo>
                  <a:pt x="2995703" y="1134222"/>
                </a:lnTo>
                <a:lnTo>
                  <a:pt x="2972912" y="1174033"/>
                </a:lnTo>
                <a:lnTo>
                  <a:pt x="2947868" y="1212313"/>
                </a:lnTo>
                <a:lnTo>
                  <a:pt x="2920662" y="1248974"/>
                </a:lnTo>
                <a:lnTo>
                  <a:pt x="2891384" y="1283925"/>
                </a:lnTo>
                <a:lnTo>
                  <a:pt x="2860125" y="1317075"/>
                </a:lnTo>
                <a:lnTo>
                  <a:pt x="2826975" y="1348334"/>
                </a:lnTo>
                <a:lnTo>
                  <a:pt x="2792024" y="1377612"/>
                </a:lnTo>
                <a:lnTo>
                  <a:pt x="2755363" y="1404818"/>
                </a:lnTo>
                <a:lnTo>
                  <a:pt x="2717082" y="1429862"/>
                </a:lnTo>
                <a:lnTo>
                  <a:pt x="2677272" y="1452653"/>
                </a:lnTo>
                <a:lnTo>
                  <a:pt x="2636023" y="1473102"/>
                </a:lnTo>
                <a:lnTo>
                  <a:pt x="2593425" y="1491117"/>
                </a:lnTo>
                <a:lnTo>
                  <a:pt x="2549568" y="1506609"/>
                </a:lnTo>
                <a:lnTo>
                  <a:pt x="2504544" y="1519486"/>
                </a:lnTo>
                <a:lnTo>
                  <a:pt x="2458442" y="1529660"/>
                </a:lnTo>
                <a:lnTo>
                  <a:pt x="2411353" y="1537038"/>
                </a:lnTo>
                <a:lnTo>
                  <a:pt x="2363367" y="1541532"/>
                </a:lnTo>
                <a:lnTo>
                  <a:pt x="2314574" y="1543049"/>
                </a:lnTo>
                <a:close/>
              </a:path>
            </a:pathLst>
          </a:custGeom>
          <a:solidFill>
            <a:srgbClr val="DA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94196" y="2178675"/>
            <a:ext cx="17274540" cy="805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20315" marR="2350135" indent="-294640">
              <a:lnSpc>
                <a:spcPct val="115599"/>
              </a:lnSpc>
              <a:spcBef>
                <a:spcPts val="95"/>
              </a:spcBef>
              <a:buSzPct val="98113"/>
              <a:buFont typeface="Verdana"/>
              <a:buChar char="•"/>
              <a:tabLst>
                <a:tab pos="2520315" algn="l"/>
                <a:tab pos="2598420" algn="l"/>
              </a:tabLst>
            </a:pPr>
            <a:r>
              <a:rPr dirty="0" sz="5300" spc="-45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5300" spc="-450">
                <a:solidFill>
                  <a:srgbClr val="FFFFFF"/>
                </a:solidFill>
                <a:latin typeface="Arial Black"/>
                <a:cs typeface="Arial Black"/>
              </a:rPr>
              <a:t>PYTHON</a:t>
            </a:r>
            <a:r>
              <a:rPr dirty="0" sz="5300" spc="-45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5300" spc="-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300" spc="-120">
                <a:solidFill>
                  <a:srgbClr val="FFFFFF"/>
                </a:solidFill>
                <a:latin typeface="Verdana"/>
                <a:cs typeface="Verdana"/>
              </a:rPr>
              <a:t>CORE</a:t>
            </a:r>
            <a:r>
              <a:rPr dirty="0" sz="5300" spc="-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300" spc="-11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dirty="0" sz="5300" spc="-5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300" spc="-105">
                <a:solidFill>
                  <a:srgbClr val="FFFFFF"/>
                </a:solidFill>
                <a:latin typeface="Verdana"/>
                <a:cs typeface="Verdana"/>
              </a:rPr>
              <a:t>USUEDTO </a:t>
            </a:r>
            <a:r>
              <a:rPr dirty="0" sz="5300" spc="-65">
                <a:solidFill>
                  <a:srgbClr val="FFFFFF"/>
                </a:solidFill>
                <a:latin typeface="Verdana"/>
                <a:cs typeface="Verdana"/>
              </a:rPr>
              <a:t>IMPLEMENTSPEECH</a:t>
            </a:r>
            <a:r>
              <a:rPr dirty="0" sz="5300" spc="-43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300" spc="-265">
                <a:solidFill>
                  <a:srgbClr val="FFFFFF"/>
                </a:solidFill>
                <a:latin typeface="Verdana"/>
                <a:cs typeface="Verdana"/>
              </a:rPr>
              <a:t>RECOGNIZATION</a:t>
            </a:r>
            <a:endParaRPr sz="5300">
              <a:latin typeface="Verdana"/>
              <a:cs typeface="Verdana"/>
            </a:endParaRPr>
          </a:p>
          <a:p>
            <a:pPr marL="5253990">
              <a:lnSpc>
                <a:spcPct val="100000"/>
              </a:lnSpc>
              <a:spcBef>
                <a:spcPts val="990"/>
              </a:spcBef>
            </a:pPr>
            <a:r>
              <a:rPr dirty="0" sz="5300" spc="-55">
                <a:solidFill>
                  <a:srgbClr val="FFFFFF"/>
                </a:solidFill>
                <a:latin typeface="Verdana"/>
                <a:cs typeface="Verdana"/>
              </a:rPr>
              <a:t>ANDBACKENDLOGIC</a:t>
            </a:r>
            <a:endParaRPr sz="5300">
              <a:latin typeface="Verdana"/>
              <a:cs typeface="Verdana"/>
            </a:endParaRPr>
          </a:p>
          <a:p>
            <a:pPr marL="123189" marR="5080" indent="-121920">
              <a:lnSpc>
                <a:spcPts val="7350"/>
              </a:lnSpc>
              <a:spcBef>
                <a:spcPts val="409"/>
              </a:spcBef>
              <a:buSzPct val="65094"/>
              <a:buFont typeface="Verdana"/>
              <a:buChar char="•"/>
              <a:tabLst>
                <a:tab pos="123189" algn="l"/>
                <a:tab pos="253365" algn="l"/>
              </a:tabLst>
            </a:pPr>
            <a:r>
              <a:rPr dirty="0" sz="5300" spc="-49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dirty="0" sz="5300" spc="-490">
                <a:solidFill>
                  <a:srgbClr val="FFFFFF"/>
                </a:solidFill>
                <a:latin typeface="Arial Black"/>
                <a:cs typeface="Arial Black"/>
              </a:rPr>
              <a:t>SPEECH</a:t>
            </a:r>
            <a:r>
              <a:rPr dirty="0" sz="5300" spc="-5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300" spc="-484">
                <a:solidFill>
                  <a:srgbClr val="FFFFFF"/>
                </a:solidFill>
                <a:latin typeface="Arial Black"/>
                <a:cs typeface="Arial Black"/>
              </a:rPr>
              <a:t>RECOGNIZATION</a:t>
            </a:r>
            <a:r>
              <a:rPr dirty="0" sz="5300" spc="-50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300" spc="-41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5300" spc="-5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300" spc="-7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dirty="0" sz="53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300" spc="-5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53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300" spc="-55">
                <a:solidFill>
                  <a:srgbClr val="FFFFFF"/>
                </a:solidFill>
                <a:latin typeface="Verdana"/>
                <a:cs typeface="Verdana"/>
              </a:rPr>
              <a:t>PROCESS </a:t>
            </a:r>
            <a:r>
              <a:rPr dirty="0" sz="5300" spc="-114">
                <a:solidFill>
                  <a:srgbClr val="FFFFFF"/>
                </a:solidFill>
                <a:latin typeface="Verdana"/>
                <a:cs typeface="Verdana"/>
              </a:rPr>
              <a:t>VOICEINPUTWHENTHEPANIC</a:t>
            </a:r>
            <a:r>
              <a:rPr dirty="0" sz="5300" spc="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300">
                <a:solidFill>
                  <a:srgbClr val="FFFFFF"/>
                </a:solidFill>
                <a:latin typeface="Verdana"/>
                <a:cs typeface="Verdana"/>
              </a:rPr>
              <a:t>BUTTON</a:t>
            </a:r>
            <a:r>
              <a:rPr dirty="0" sz="5300" spc="3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300" spc="-525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5300" spc="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300" spc="-265">
                <a:solidFill>
                  <a:srgbClr val="FFFFFF"/>
                </a:solidFill>
                <a:latin typeface="Verdana"/>
                <a:cs typeface="Verdana"/>
              </a:rPr>
              <a:t>PRESSED.</a:t>
            </a:r>
            <a:endParaRPr sz="5300">
              <a:latin typeface="Verdana"/>
              <a:cs typeface="Verdana"/>
            </a:endParaRPr>
          </a:p>
          <a:p>
            <a:pPr lvl="1" marL="2498090" marR="2250440" indent="-372745">
              <a:lnSpc>
                <a:spcPts val="7350"/>
              </a:lnSpc>
              <a:buSzPct val="98113"/>
              <a:buFont typeface="Verdana"/>
              <a:buChar char="•"/>
              <a:tabLst>
                <a:tab pos="4251960" algn="l"/>
              </a:tabLst>
            </a:pPr>
            <a:r>
              <a:rPr dirty="0" sz="5300" spc="-350">
                <a:solidFill>
                  <a:srgbClr val="FFFFFF"/>
                </a:solidFill>
                <a:latin typeface="Arial Black"/>
                <a:cs typeface="Arial Black"/>
              </a:rPr>
              <a:t>SOUND</a:t>
            </a:r>
            <a:r>
              <a:rPr dirty="0" sz="5300" spc="-5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300" spc="-430">
                <a:solidFill>
                  <a:srgbClr val="FFFFFF"/>
                </a:solidFill>
                <a:latin typeface="Arial Black"/>
                <a:cs typeface="Arial Black"/>
              </a:rPr>
              <a:t>DEVICE</a:t>
            </a:r>
            <a:r>
              <a:rPr dirty="0" sz="5300" spc="-5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300" spc="-41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53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300" spc="-114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53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300" spc="-229">
                <a:solidFill>
                  <a:srgbClr val="FFFFFF"/>
                </a:solidFill>
                <a:latin typeface="Verdana"/>
                <a:cs typeface="Verdana"/>
              </a:rPr>
              <a:t>ACCESSING</a:t>
            </a:r>
            <a:r>
              <a:rPr dirty="0" sz="5300" spc="-5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5300" spc="-2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5300" spc="-25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dirty="0" sz="5300" spc="-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300" spc="-8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5300" spc="-8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5300" spc="-85">
                <a:solidFill>
                  <a:srgbClr val="FFFFFF"/>
                </a:solidFill>
                <a:latin typeface="Verdana"/>
                <a:cs typeface="Verdana"/>
              </a:rPr>
              <a:t>RO</a:t>
            </a:r>
            <a:r>
              <a:rPr dirty="0" sz="5300" spc="-80">
                <a:solidFill>
                  <a:srgbClr val="FFFFFF"/>
                </a:solidFill>
                <a:latin typeface="Verdana"/>
                <a:cs typeface="Verdana"/>
              </a:rPr>
              <a:t>PH</a:t>
            </a:r>
            <a:r>
              <a:rPr dirty="0" sz="5300" spc="-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5300" spc="-8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300" spc="-85">
                <a:solidFill>
                  <a:srgbClr val="FFFFFF"/>
                </a:solidFill>
                <a:latin typeface="Verdana"/>
                <a:cs typeface="Verdana"/>
              </a:rPr>
              <a:t>EI</a:t>
            </a:r>
            <a:r>
              <a:rPr dirty="0" sz="5300" spc="-8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5300" spc="-85">
                <a:solidFill>
                  <a:srgbClr val="FFFFFF"/>
                </a:solidFill>
                <a:latin typeface="Verdana"/>
                <a:cs typeface="Verdana"/>
              </a:rPr>
              <a:t>REA</a:t>
            </a:r>
            <a:r>
              <a:rPr dirty="0" sz="5300" spc="-62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5300" spc="-85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dirty="0" sz="5300" spc="-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5300" spc="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5300" spc="-7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5300">
              <a:latin typeface="Verdana"/>
              <a:cs typeface="Verdana"/>
            </a:endParaRPr>
          </a:p>
          <a:p>
            <a:pPr algn="r" marL="15626080" marR="191770" indent="59690">
              <a:lnSpc>
                <a:spcPct val="115399"/>
              </a:lnSpc>
              <a:spcBef>
                <a:spcPts val="540"/>
              </a:spcBef>
            </a:pPr>
            <a:r>
              <a:rPr dirty="0" sz="3900" spc="-20" b="1" i="1">
                <a:solidFill>
                  <a:srgbClr val="FFFFFF"/>
                </a:solidFill>
                <a:latin typeface="Arial"/>
                <a:cs typeface="Arial"/>
              </a:rPr>
              <a:t>TECH </a:t>
            </a:r>
            <a:r>
              <a:rPr dirty="0" sz="3900" spc="-30" b="1" i="1">
                <a:solidFill>
                  <a:srgbClr val="FFFFFF"/>
                </a:solidFill>
                <a:latin typeface="Arial"/>
                <a:cs typeface="Arial"/>
              </a:rPr>
              <a:t>TITAN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7393" rIns="0" bIns="0" rtlCol="0" vert="horz">
            <a:spAutoFit/>
          </a:bodyPr>
          <a:lstStyle/>
          <a:p>
            <a:pPr marL="3274695">
              <a:lnSpc>
                <a:spcPct val="100000"/>
              </a:lnSpc>
              <a:spcBef>
                <a:spcPts val="100"/>
              </a:spcBef>
            </a:pPr>
            <a:r>
              <a:rPr dirty="0" spc="-180">
                <a:latin typeface="Verdana"/>
                <a:cs typeface="Verdana"/>
              </a:rPr>
              <a:t>TECH</a:t>
            </a:r>
            <a:r>
              <a:rPr dirty="0" spc="-890">
                <a:latin typeface="Verdana"/>
                <a:cs typeface="Verdana"/>
              </a:rPr>
              <a:t> </a:t>
            </a:r>
            <a:r>
              <a:rPr dirty="0" spc="-420">
                <a:latin typeface="Verdana"/>
                <a:cs typeface="Verdana"/>
              </a:rPr>
              <a:t>S</a:t>
            </a:r>
            <a:r>
              <a:rPr dirty="0" spc="-925">
                <a:latin typeface="Verdana"/>
                <a:cs typeface="Verdana"/>
              </a:rPr>
              <a:t>T</a:t>
            </a:r>
            <a:r>
              <a:rPr dirty="0" spc="-480">
                <a:latin typeface="Verdana"/>
                <a:cs typeface="Verdana"/>
              </a:rPr>
              <a:t>A</a:t>
            </a:r>
            <a:r>
              <a:rPr dirty="0" spc="-340">
                <a:latin typeface="Verdana"/>
                <a:cs typeface="Verdana"/>
              </a:rPr>
              <a:t>C</a:t>
            </a:r>
            <a:r>
              <a:rPr dirty="0" spc="-335">
                <a:latin typeface="Verdana"/>
                <a:cs typeface="Verdana"/>
              </a:rPr>
              <a:t>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010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068" y="497376"/>
            <a:ext cx="18126074" cy="97896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42227" y="1812218"/>
            <a:ext cx="15021560" cy="5111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7100"/>
              </a:lnSpc>
              <a:spcBef>
                <a:spcPts val="90"/>
              </a:spcBef>
            </a:pP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AI</a:t>
            </a:r>
            <a:r>
              <a:rPr dirty="0" sz="4750" spc="-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dirty="0" sz="4750" spc="10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ANOMLY</a:t>
            </a:r>
            <a:r>
              <a:rPr dirty="0" sz="4750" spc="-4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SENSING</a:t>
            </a:r>
            <a:r>
              <a:rPr dirty="0" sz="4750" spc="1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DETECTS</a:t>
            </a:r>
            <a:r>
              <a:rPr dirty="0" sz="4750" spc="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4750" spc="-10">
                <a:solidFill>
                  <a:srgbClr val="FFFFFF"/>
                </a:solidFill>
                <a:latin typeface="Arial MT"/>
                <a:cs typeface="Arial MT"/>
              </a:rPr>
              <a:t>SUDDEN </a:t>
            </a:r>
            <a:r>
              <a:rPr dirty="0" sz="4750" spc="45">
                <a:solidFill>
                  <a:srgbClr val="FFFFFF"/>
                </a:solidFill>
                <a:latin typeface="Arial MT"/>
                <a:cs typeface="Arial MT"/>
              </a:rPr>
              <a:t>MOVEMEN</a:t>
            </a:r>
            <a:r>
              <a:rPr dirty="0" sz="4750" spc="-484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4750" spc="5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endParaRPr sz="4750">
              <a:latin typeface="Arial MT"/>
              <a:cs typeface="Arial MT"/>
            </a:endParaRPr>
          </a:p>
          <a:p>
            <a:pPr algn="just" marL="12700" marR="5080">
              <a:lnSpc>
                <a:spcPct val="117100"/>
              </a:lnSpc>
            </a:pP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STRESS</a:t>
            </a:r>
            <a:r>
              <a:rPr dirty="0" sz="4750" spc="2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4750" spc="2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FALLS</a:t>
            </a:r>
            <a:r>
              <a:rPr dirty="0" sz="47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47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AUTO</a:t>
            </a:r>
            <a:r>
              <a:rPr dirty="0" sz="4750" spc="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TRIGGERS</a:t>
            </a:r>
            <a:r>
              <a:rPr dirty="0" sz="47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50" spc="-10">
                <a:solidFill>
                  <a:srgbClr val="FFFFFF"/>
                </a:solidFill>
                <a:latin typeface="Arial MT"/>
                <a:cs typeface="Arial MT"/>
              </a:rPr>
              <a:t>ALERTS.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EMERGENCY</a:t>
            </a:r>
            <a:r>
              <a:rPr dirty="0" sz="4750" spc="8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COMMUNICATION</a:t>
            </a:r>
            <a:r>
              <a:rPr dirty="0" sz="4750" spc="9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USES</a:t>
            </a:r>
            <a:r>
              <a:rPr dirty="0" sz="4750" spc="91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50" spc="-10">
                <a:solidFill>
                  <a:srgbClr val="FFFFFF"/>
                </a:solidFill>
                <a:latin typeface="Arial MT"/>
                <a:cs typeface="Arial MT"/>
              </a:rPr>
              <a:t>BLUTOOTH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MESH</a:t>
            </a:r>
            <a:r>
              <a:rPr dirty="0" sz="4750" spc="71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NETWORKING</a:t>
            </a:r>
            <a:r>
              <a:rPr dirty="0" sz="4750" spc="70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OFFLINE</a:t>
            </a:r>
            <a:r>
              <a:rPr dirty="0" sz="4750" spc="57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ALERT</a:t>
            </a:r>
            <a:r>
              <a:rPr dirty="0" sz="4750" spc="665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dirty="0" sz="4750" spc="-10">
                <a:solidFill>
                  <a:srgbClr val="FFFFFF"/>
                </a:solidFill>
                <a:latin typeface="Arial MT"/>
                <a:cs typeface="Arial MT"/>
              </a:rPr>
              <a:t>SYSTEM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47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DIRECT</a:t>
            </a:r>
            <a:r>
              <a:rPr dirty="0" sz="475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50">
                <a:solidFill>
                  <a:srgbClr val="FFFFFF"/>
                </a:solidFill>
                <a:latin typeface="Arial MT"/>
                <a:cs typeface="Arial MT"/>
              </a:rPr>
              <a:t>POLICE</a:t>
            </a:r>
            <a:r>
              <a:rPr dirty="0" sz="47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750" spc="-10">
                <a:solidFill>
                  <a:srgbClr val="FFFFFF"/>
                </a:solidFill>
                <a:latin typeface="Arial MT"/>
                <a:cs typeface="Arial MT"/>
              </a:rPr>
              <a:t>INTEGRTION.</a:t>
            </a:r>
            <a:endParaRPr sz="475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039252" y="8687752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4" y="1543049"/>
                </a:moveTo>
                <a:lnTo>
                  <a:pt x="771524" y="1543049"/>
                </a:lnTo>
                <a:lnTo>
                  <a:pt x="722732" y="1541532"/>
                </a:lnTo>
                <a:lnTo>
                  <a:pt x="674746" y="1537038"/>
                </a:lnTo>
                <a:lnTo>
                  <a:pt x="627657" y="1529660"/>
                </a:lnTo>
                <a:lnTo>
                  <a:pt x="581555" y="1519486"/>
                </a:lnTo>
                <a:lnTo>
                  <a:pt x="536531" y="1506609"/>
                </a:lnTo>
                <a:lnTo>
                  <a:pt x="492674" y="1491117"/>
                </a:lnTo>
                <a:lnTo>
                  <a:pt x="450076" y="1473102"/>
                </a:lnTo>
                <a:lnTo>
                  <a:pt x="408827" y="1452653"/>
                </a:lnTo>
                <a:lnTo>
                  <a:pt x="369017" y="1429862"/>
                </a:lnTo>
                <a:lnTo>
                  <a:pt x="330736" y="1404818"/>
                </a:lnTo>
                <a:lnTo>
                  <a:pt x="294075" y="1377612"/>
                </a:lnTo>
                <a:lnTo>
                  <a:pt x="259124" y="1348334"/>
                </a:lnTo>
                <a:lnTo>
                  <a:pt x="225974" y="1317075"/>
                </a:lnTo>
                <a:lnTo>
                  <a:pt x="194715" y="1283925"/>
                </a:lnTo>
                <a:lnTo>
                  <a:pt x="165437" y="1248974"/>
                </a:lnTo>
                <a:lnTo>
                  <a:pt x="138231" y="1212313"/>
                </a:lnTo>
                <a:lnTo>
                  <a:pt x="113187" y="1174033"/>
                </a:lnTo>
                <a:lnTo>
                  <a:pt x="90396" y="1134222"/>
                </a:lnTo>
                <a:lnTo>
                  <a:pt x="69947" y="1092973"/>
                </a:lnTo>
                <a:lnTo>
                  <a:pt x="51932" y="1050375"/>
                </a:lnTo>
                <a:lnTo>
                  <a:pt x="36440" y="1006518"/>
                </a:lnTo>
                <a:lnTo>
                  <a:pt x="23563" y="961494"/>
                </a:lnTo>
                <a:lnTo>
                  <a:pt x="13389" y="915392"/>
                </a:lnTo>
                <a:lnTo>
                  <a:pt x="6011" y="868303"/>
                </a:lnTo>
                <a:lnTo>
                  <a:pt x="1517" y="820317"/>
                </a:lnTo>
                <a:lnTo>
                  <a:pt x="0" y="771524"/>
                </a:lnTo>
                <a:lnTo>
                  <a:pt x="1517" y="722732"/>
                </a:lnTo>
                <a:lnTo>
                  <a:pt x="6011" y="674746"/>
                </a:lnTo>
                <a:lnTo>
                  <a:pt x="13389" y="627657"/>
                </a:lnTo>
                <a:lnTo>
                  <a:pt x="23563" y="581555"/>
                </a:lnTo>
                <a:lnTo>
                  <a:pt x="36440" y="536530"/>
                </a:lnTo>
                <a:lnTo>
                  <a:pt x="51932" y="492674"/>
                </a:lnTo>
                <a:lnTo>
                  <a:pt x="69947" y="450076"/>
                </a:lnTo>
                <a:lnTo>
                  <a:pt x="90396" y="408827"/>
                </a:lnTo>
                <a:lnTo>
                  <a:pt x="113187" y="369016"/>
                </a:lnTo>
                <a:lnTo>
                  <a:pt x="138231" y="330736"/>
                </a:lnTo>
                <a:lnTo>
                  <a:pt x="165437" y="294075"/>
                </a:lnTo>
                <a:lnTo>
                  <a:pt x="194715" y="259124"/>
                </a:lnTo>
                <a:lnTo>
                  <a:pt x="225974" y="225974"/>
                </a:lnTo>
                <a:lnTo>
                  <a:pt x="259124" y="194715"/>
                </a:lnTo>
                <a:lnTo>
                  <a:pt x="294075" y="165437"/>
                </a:lnTo>
                <a:lnTo>
                  <a:pt x="330736" y="138231"/>
                </a:lnTo>
                <a:lnTo>
                  <a:pt x="369017" y="113187"/>
                </a:lnTo>
                <a:lnTo>
                  <a:pt x="408827" y="90396"/>
                </a:lnTo>
                <a:lnTo>
                  <a:pt x="450076" y="69947"/>
                </a:lnTo>
                <a:lnTo>
                  <a:pt x="492674" y="51932"/>
                </a:lnTo>
                <a:lnTo>
                  <a:pt x="536531" y="36440"/>
                </a:lnTo>
                <a:lnTo>
                  <a:pt x="581555" y="23563"/>
                </a:lnTo>
                <a:lnTo>
                  <a:pt x="627657" y="13389"/>
                </a:lnTo>
                <a:lnTo>
                  <a:pt x="674746" y="6011"/>
                </a:lnTo>
                <a:lnTo>
                  <a:pt x="722732" y="1517"/>
                </a:lnTo>
                <a:lnTo>
                  <a:pt x="771524" y="0"/>
                </a:lnTo>
                <a:lnTo>
                  <a:pt x="2314574" y="0"/>
                </a:lnTo>
                <a:lnTo>
                  <a:pt x="2363367" y="1517"/>
                </a:lnTo>
                <a:lnTo>
                  <a:pt x="2411353" y="6011"/>
                </a:lnTo>
                <a:lnTo>
                  <a:pt x="2458442" y="13389"/>
                </a:lnTo>
                <a:lnTo>
                  <a:pt x="2504544" y="23563"/>
                </a:lnTo>
                <a:lnTo>
                  <a:pt x="2549568" y="36440"/>
                </a:lnTo>
                <a:lnTo>
                  <a:pt x="2593425" y="51932"/>
                </a:lnTo>
                <a:lnTo>
                  <a:pt x="2636023" y="69947"/>
                </a:lnTo>
                <a:lnTo>
                  <a:pt x="2677272" y="90396"/>
                </a:lnTo>
                <a:lnTo>
                  <a:pt x="2717082" y="113187"/>
                </a:lnTo>
                <a:lnTo>
                  <a:pt x="2755363" y="138231"/>
                </a:lnTo>
                <a:lnTo>
                  <a:pt x="2792024" y="165437"/>
                </a:lnTo>
                <a:lnTo>
                  <a:pt x="2826975" y="194715"/>
                </a:lnTo>
                <a:lnTo>
                  <a:pt x="2860125" y="225974"/>
                </a:lnTo>
                <a:lnTo>
                  <a:pt x="2891384" y="259124"/>
                </a:lnTo>
                <a:lnTo>
                  <a:pt x="2920662" y="294075"/>
                </a:lnTo>
                <a:lnTo>
                  <a:pt x="2947868" y="330736"/>
                </a:lnTo>
                <a:lnTo>
                  <a:pt x="2972912" y="369016"/>
                </a:lnTo>
                <a:lnTo>
                  <a:pt x="2995703" y="408827"/>
                </a:lnTo>
                <a:lnTo>
                  <a:pt x="3016152" y="450076"/>
                </a:lnTo>
                <a:lnTo>
                  <a:pt x="3034167" y="492674"/>
                </a:lnTo>
                <a:lnTo>
                  <a:pt x="3049659" y="536530"/>
                </a:lnTo>
                <a:lnTo>
                  <a:pt x="3062536" y="581555"/>
                </a:lnTo>
                <a:lnTo>
                  <a:pt x="3072710" y="627657"/>
                </a:lnTo>
                <a:lnTo>
                  <a:pt x="3080088" y="674746"/>
                </a:lnTo>
                <a:lnTo>
                  <a:pt x="3084581" y="722732"/>
                </a:lnTo>
                <a:lnTo>
                  <a:pt x="3086099" y="771524"/>
                </a:lnTo>
                <a:lnTo>
                  <a:pt x="3084581" y="820317"/>
                </a:lnTo>
                <a:lnTo>
                  <a:pt x="3080088" y="868303"/>
                </a:lnTo>
                <a:lnTo>
                  <a:pt x="3072710" y="915392"/>
                </a:lnTo>
                <a:lnTo>
                  <a:pt x="3062536" y="961494"/>
                </a:lnTo>
                <a:lnTo>
                  <a:pt x="3049659" y="1006518"/>
                </a:lnTo>
                <a:lnTo>
                  <a:pt x="3034167" y="1050375"/>
                </a:lnTo>
                <a:lnTo>
                  <a:pt x="3016152" y="1092973"/>
                </a:lnTo>
                <a:lnTo>
                  <a:pt x="2995703" y="1134222"/>
                </a:lnTo>
                <a:lnTo>
                  <a:pt x="2972912" y="1174033"/>
                </a:lnTo>
                <a:lnTo>
                  <a:pt x="2947868" y="1212313"/>
                </a:lnTo>
                <a:lnTo>
                  <a:pt x="2920662" y="1248974"/>
                </a:lnTo>
                <a:lnTo>
                  <a:pt x="2891384" y="1283925"/>
                </a:lnTo>
                <a:lnTo>
                  <a:pt x="2860125" y="1317075"/>
                </a:lnTo>
                <a:lnTo>
                  <a:pt x="2826975" y="1348334"/>
                </a:lnTo>
                <a:lnTo>
                  <a:pt x="2792024" y="1377612"/>
                </a:lnTo>
                <a:lnTo>
                  <a:pt x="2755363" y="1404818"/>
                </a:lnTo>
                <a:lnTo>
                  <a:pt x="2717082" y="1429862"/>
                </a:lnTo>
                <a:lnTo>
                  <a:pt x="2677272" y="1452653"/>
                </a:lnTo>
                <a:lnTo>
                  <a:pt x="2636023" y="1473102"/>
                </a:lnTo>
                <a:lnTo>
                  <a:pt x="2593425" y="1491117"/>
                </a:lnTo>
                <a:lnTo>
                  <a:pt x="2549568" y="1506609"/>
                </a:lnTo>
                <a:lnTo>
                  <a:pt x="2504544" y="1519486"/>
                </a:lnTo>
                <a:lnTo>
                  <a:pt x="2458442" y="1529660"/>
                </a:lnTo>
                <a:lnTo>
                  <a:pt x="2411353" y="1537038"/>
                </a:lnTo>
                <a:lnTo>
                  <a:pt x="2363367" y="1541532"/>
                </a:lnTo>
                <a:lnTo>
                  <a:pt x="2314574" y="1543049"/>
                </a:lnTo>
                <a:close/>
              </a:path>
            </a:pathLst>
          </a:custGeom>
          <a:solidFill>
            <a:srgbClr val="DA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90965" y="369919"/>
            <a:ext cx="7805420" cy="1275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200" spc="-170">
                <a:latin typeface="Verdana"/>
                <a:cs typeface="Verdana"/>
              </a:rPr>
              <a:t>FUTURE</a:t>
            </a:r>
            <a:r>
              <a:rPr dirty="0" sz="8200" spc="-825">
                <a:latin typeface="Verdana"/>
                <a:cs typeface="Verdana"/>
              </a:rPr>
              <a:t> </a:t>
            </a:r>
            <a:r>
              <a:rPr dirty="0" sz="8200" spc="-65">
                <a:latin typeface="Verdana"/>
                <a:cs typeface="Verdana"/>
              </a:rPr>
              <a:t>SCOPE</a:t>
            </a:r>
            <a:endParaRPr sz="82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008029" y="8833148"/>
            <a:ext cx="147383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9690">
              <a:lnSpc>
                <a:spcPct val="115399"/>
              </a:lnSpc>
              <a:spcBef>
                <a:spcPts val="100"/>
              </a:spcBef>
            </a:pPr>
            <a:r>
              <a:rPr dirty="0" sz="3900" spc="-20" b="1" i="1">
                <a:solidFill>
                  <a:srgbClr val="FFFFFF"/>
                </a:solidFill>
                <a:latin typeface="Arial"/>
                <a:cs typeface="Arial"/>
              </a:rPr>
              <a:t>TECH </a:t>
            </a:r>
            <a:r>
              <a:rPr dirty="0" sz="3900" spc="-30" b="1" i="1">
                <a:solidFill>
                  <a:srgbClr val="FFFFFF"/>
                </a:solidFill>
                <a:latin typeface="Arial"/>
                <a:cs typeface="Arial"/>
              </a:rPr>
              <a:t>TITAN</a:t>
            </a:r>
            <a:endParaRPr sz="3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201898" y="8743950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2314574" y="1543049"/>
                </a:moveTo>
                <a:lnTo>
                  <a:pt x="771524" y="1543049"/>
                </a:lnTo>
                <a:lnTo>
                  <a:pt x="722732" y="1541532"/>
                </a:lnTo>
                <a:lnTo>
                  <a:pt x="674746" y="1537038"/>
                </a:lnTo>
                <a:lnTo>
                  <a:pt x="627657" y="1529660"/>
                </a:lnTo>
                <a:lnTo>
                  <a:pt x="581555" y="1519486"/>
                </a:lnTo>
                <a:lnTo>
                  <a:pt x="536531" y="1506609"/>
                </a:lnTo>
                <a:lnTo>
                  <a:pt x="492674" y="1491117"/>
                </a:lnTo>
                <a:lnTo>
                  <a:pt x="450076" y="1473102"/>
                </a:lnTo>
                <a:lnTo>
                  <a:pt x="408827" y="1452653"/>
                </a:lnTo>
                <a:lnTo>
                  <a:pt x="369017" y="1429862"/>
                </a:lnTo>
                <a:lnTo>
                  <a:pt x="330736" y="1404818"/>
                </a:lnTo>
                <a:lnTo>
                  <a:pt x="294075" y="1377612"/>
                </a:lnTo>
                <a:lnTo>
                  <a:pt x="259124" y="1348334"/>
                </a:lnTo>
                <a:lnTo>
                  <a:pt x="225974" y="1317075"/>
                </a:lnTo>
                <a:lnTo>
                  <a:pt x="194715" y="1283925"/>
                </a:lnTo>
                <a:lnTo>
                  <a:pt x="165437" y="1248974"/>
                </a:lnTo>
                <a:lnTo>
                  <a:pt x="138231" y="1212313"/>
                </a:lnTo>
                <a:lnTo>
                  <a:pt x="113187" y="1174033"/>
                </a:lnTo>
                <a:lnTo>
                  <a:pt x="90396" y="1134222"/>
                </a:lnTo>
                <a:lnTo>
                  <a:pt x="69947" y="1092973"/>
                </a:lnTo>
                <a:lnTo>
                  <a:pt x="51932" y="1050375"/>
                </a:lnTo>
                <a:lnTo>
                  <a:pt x="36440" y="1006518"/>
                </a:lnTo>
                <a:lnTo>
                  <a:pt x="23563" y="961494"/>
                </a:lnTo>
                <a:lnTo>
                  <a:pt x="13389" y="915392"/>
                </a:lnTo>
                <a:lnTo>
                  <a:pt x="6011" y="868303"/>
                </a:lnTo>
                <a:lnTo>
                  <a:pt x="1517" y="820317"/>
                </a:lnTo>
                <a:lnTo>
                  <a:pt x="0" y="771524"/>
                </a:lnTo>
                <a:lnTo>
                  <a:pt x="1517" y="722732"/>
                </a:lnTo>
                <a:lnTo>
                  <a:pt x="6011" y="674746"/>
                </a:lnTo>
                <a:lnTo>
                  <a:pt x="13389" y="627657"/>
                </a:lnTo>
                <a:lnTo>
                  <a:pt x="23563" y="581555"/>
                </a:lnTo>
                <a:lnTo>
                  <a:pt x="36440" y="536530"/>
                </a:lnTo>
                <a:lnTo>
                  <a:pt x="51932" y="492674"/>
                </a:lnTo>
                <a:lnTo>
                  <a:pt x="69947" y="450076"/>
                </a:lnTo>
                <a:lnTo>
                  <a:pt x="90396" y="408827"/>
                </a:lnTo>
                <a:lnTo>
                  <a:pt x="113187" y="369016"/>
                </a:lnTo>
                <a:lnTo>
                  <a:pt x="138231" y="330736"/>
                </a:lnTo>
                <a:lnTo>
                  <a:pt x="165437" y="294075"/>
                </a:lnTo>
                <a:lnTo>
                  <a:pt x="194715" y="259124"/>
                </a:lnTo>
                <a:lnTo>
                  <a:pt x="225974" y="225974"/>
                </a:lnTo>
                <a:lnTo>
                  <a:pt x="259124" y="194715"/>
                </a:lnTo>
                <a:lnTo>
                  <a:pt x="294075" y="165437"/>
                </a:lnTo>
                <a:lnTo>
                  <a:pt x="330736" y="138231"/>
                </a:lnTo>
                <a:lnTo>
                  <a:pt x="369017" y="113187"/>
                </a:lnTo>
                <a:lnTo>
                  <a:pt x="408827" y="90396"/>
                </a:lnTo>
                <a:lnTo>
                  <a:pt x="450076" y="69947"/>
                </a:lnTo>
                <a:lnTo>
                  <a:pt x="492674" y="51932"/>
                </a:lnTo>
                <a:lnTo>
                  <a:pt x="536531" y="36440"/>
                </a:lnTo>
                <a:lnTo>
                  <a:pt x="581555" y="23563"/>
                </a:lnTo>
                <a:lnTo>
                  <a:pt x="627657" y="13389"/>
                </a:lnTo>
                <a:lnTo>
                  <a:pt x="674746" y="6011"/>
                </a:lnTo>
                <a:lnTo>
                  <a:pt x="722732" y="1517"/>
                </a:lnTo>
                <a:lnTo>
                  <a:pt x="771524" y="0"/>
                </a:lnTo>
                <a:lnTo>
                  <a:pt x="2314574" y="0"/>
                </a:lnTo>
                <a:lnTo>
                  <a:pt x="2363367" y="1517"/>
                </a:lnTo>
                <a:lnTo>
                  <a:pt x="2411353" y="6011"/>
                </a:lnTo>
                <a:lnTo>
                  <a:pt x="2458442" y="13389"/>
                </a:lnTo>
                <a:lnTo>
                  <a:pt x="2504544" y="23563"/>
                </a:lnTo>
                <a:lnTo>
                  <a:pt x="2549568" y="36440"/>
                </a:lnTo>
                <a:lnTo>
                  <a:pt x="2593425" y="51932"/>
                </a:lnTo>
                <a:lnTo>
                  <a:pt x="2636023" y="69947"/>
                </a:lnTo>
                <a:lnTo>
                  <a:pt x="2677272" y="90396"/>
                </a:lnTo>
                <a:lnTo>
                  <a:pt x="2717082" y="113187"/>
                </a:lnTo>
                <a:lnTo>
                  <a:pt x="2755363" y="138231"/>
                </a:lnTo>
                <a:lnTo>
                  <a:pt x="2792024" y="165437"/>
                </a:lnTo>
                <a:lnTo>
                  <a:pt x="2826975" y="194715"/>
                </a:lnTo>
                <a:lnTo>
                  <a:pt x="2860125" y="225974"/>
                </a:lnTo>
                <a:lnTo>
                  <a:pt x="2891384" y="259124"/>
                </a:lnTo>
                <a:lnTo>
                  <a:pt x="2920662" y="294075"/>
                </a:lnTo>
                <a:lnTo>
                  <a:pt x="2947868" y="330736"/>
                </a:lnTo>
                <a:lnTo>
                  <a:pt x="2972912" y="369016"/>
                </a:lnTo>
                <a:lnTo>
                  <a:pt x="2995703" y="408827"/>
                </a:lnTo>
                <a:lnTo>
                  <a:pt x="3016152" y="450076"/>
                </a:lnTo>
                <a:lnTo>
                  <a:pt x="3034167" y="492674"/>
                </a:lnTo>
                <a:lnTo>
                  <a:pt x="3049659" y="536530"/>
                </a:lnTo>
                <a:lnTo>
                  <a:pt x="3062536" y="581555"/>
                </a:lnTo>
                <a:lnTo>
                  <a:pt x="3072710" y="627657"/>
                </a:lnTo>
                <a:lnTo>
                  <a:pt x="3080088" y="674746"/>
                </a:lnTo>
                <a:lnTo>
                  <a:pt x="3084581" y="722732"/>
                </a:lnTo>
                <a:lnTo>
                  <a:pt x="3086099" y="771524"/>
                </a:lnTo>
                <a:lnTo>
                  <a:pt x="3084581" y="820317"/>
                </a:lnTo>
                <a:lnTo>
                  <a:pt x="3080088" y="868303"/>
                </a:lnTo>
                <a:lnTo>
                  <a:pt x="3072710" y="915392"/>
                </a:lnTo>
                <a:lnTo>
                  <a:pt x="3062536" y="961494"/>
                </a:lnTo>
                <a:lnTo>
                  <a:pt x="3049659" y="1006518"/>
                </a:lnTo>
                <a:lnTo>
                  <a:pt x="3034167" y="1050375"/>
                </a:lnTo>
                <a:lnTo>
                  <a:pt x="3016152" y="1092973"/>
                </a:lnTo>
                <a:lnTo>
                  <a:pt x="2995703" y="1134222"/>
                </a:lnTo>
                <a:lnTo>
                  <a:pt x="2972912" y="1174033"/>
                </a:lnTo>
                <a:lnTo>
                  <a:pt x="2947868" y="1212313"/>
                </a:lnTo>
                <a:lnTo>
                  <a:pt x="2920662" y="1248974"/>
                </a:lnTo>
                <a:lnTo>
                  <a:pt x="2891384" y="1283925"/>
                </a:lnTo>
                <a:lnTo>
                  <a:pt x="2860125" y="1317075"/>
                </a:lnTo>
                <a:lnTo>
                  <a:pt x="2826975" y="1348334"/>
                </a:lnTo>
                <a:lnTo>
                  <a:pt x="2792024" y="1377612"/>
                </a:lnTo>
                <a:lnTo>
                  <a:pt x="2755363" y="1404818"/>
                </a:lnTo>
                <a:lnTo>
                  <a:pt x="2717082" y="1429862"/>
                </a:lnTo>
                <a:lnTo>
                  <a:pt x="2677272" y="1452653"/>
                </a:lnTo>
                <a:lnTo>
                  <a:pt x="2636023" y="1473102"/>
                </a:lnTo>
                <a:lnTo>
                  <a:pt x="2593425" y="1491117"/>
                </a:lnTo>
                <a:lnTo>
                  <a:pt x="2549568" y="1506609"/>
                </a:lnTo>
                <a:lnTo>
                  <a:pt x="2504544" y="1519486"/>
                </a:lnTo>
                <a:lnTo>
                  <a:pt x="2458442" y="1529660"/>
                </a:lnTo>
                <a:lnTo>
                  <a:pt x="2411353" y="1537038"/>
                </a:lnTo>
                <a:lnTo>
                  <a:pt x="2363367" y="1541532"/>
                </a:lnTo>
                <a:lnTo>
                  <a:pt x="2314574" y="1543049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86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30"/>
              <a:t>ROLE</a:t>
            </a:r>
            <a:r>
              <a:rPr dirty="0" spc="-840"/>
              <a:t> </a:t>
            </a:r>
            <a:r>
              <a:rPr dirty="0" spc="-655"/>
              <a:t>OF</a:t>
            </a:r>
            <a:r>
              <a:rPr dirty="0" spc="-840"/>
              <a:t> </a:t>
            </a:r>
            <a:r>
              <a:rPr dirty="0" spc="-795"/>
              <a:t>TEAM</a:t>
            </a:r>
            <a:r>
              <a:rPr dirty="0" spc="-840"/>
              <a:t> </a:t>
            </a:r>
            <a:r>
              <a:rPr dirty="0" spc="-720"/>
              <a:t>MEMBER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156379" y="8905233"/>
            <a:ext cx="1177290" cy="1111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7625">
              <a:lnSpc>
                <a:spcPct val="114900"/>
              </a:lnSpc>
              <a:spcBef>
                <a:spcPts val="100"/>
              </a:spcBef>
            </a:pPr>
            <a:r>
              <a:rPr dirty="0" sz="3100" spc="-20" b="1" i="1">
                <a:solidFill>
                  <a:srgbClr val="FFFFFF"/>
                </a:solidFill>
                <a:latin typeface="Arial"/>
                <a:cs typeface="Arial"/>
              </a:rPr>
              <a:t>TECH </a:t>
            </a:r>
            <a:r>
              <a:rPr dirty="0" sz="3100" spc="-25" b="1" i="1">
                <a:solidFill>
                  <a:srgbClr val="FFFFFF"/>
                </a:solidFill>
                <a:latin typeface="Arial"/>
                <a:cs typeface="Arial"/>
              </a:rPr>
              <a:t>TITAN</a:t>
            </a:r>
            <a:endParaRPr sz="3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97314" rIns="0" bIns="0" rtlCol="0" vert="horz">
            <a:spAutoFit/>
          </a:bodyPr>
          <a:lstStyle/>
          <a:p>
            <a:pPr marL="861060" marR="5080" indent="2045335">
              <a:lnSpc>
                <a:spcPct val="115900"/>
              </a:lnSpc>
              <a:spcBef>
                <a:spcPts val="95"/>
              </a:spcBef>
            </a:pPr>
            <a:r>
              <a:rPr dirty="0" spc="-105"/>
              <a:t>PAWAN</a:t>
            </a:r>
            <a:r>
              <a:rPr dirty="0" spc="-440"/>
              <a:t> </a:t>
            </a:r>
            <a:r>
              <a:rPr dirty="0"/>
              <a:t>BAAG</a:t>
            </a:r>
            <a:r>
              <a:rPr dirty="0" spc="380"/>
              <a:t> </a:t>
            </a:r>
            <a:r>
              <a:rPr dirty="0" spc="-565"/>
              <a:t>:-</a:t>
            </a:r>
            <a:r>
              <a:rPr dirty="0" spc="-440"/>
              <a:t> </a:t>
            </a:r>
            <a:r>
              <a:rPr dirty="0" spc="-110"/>
              <a:t>ALERT</a:t>
            </a:r>
            <a:r>
              <a:rPr dirty="0" spc="-440"/>
              <a:t> </a:t>
            </a:r>
            <a:r>
              <a:rPr dirty="0" spc="-40"/>
              <a:t>AND</a:t>
            </a:r>
            <a:r>
              <a:rPr dirty="0" spc="-440"/>
              <a:t> </a:t>
            </a:r>
            <a:r>
              <a:rPr dirty="0" spc="-180"/>
              <a:t>VISUAL</a:t>
            </a:r>
            <a:r>
              <a:rPr dirty="0" spc="-440"/>
              <a:t> </a:t>
            </a:r>
            <a:r>
              <a:rPr dirty="0" spc="-10"/>
              <a:t>CREATION </a:t>
            </a:r>
            <a:r>
              <a:rPr dirty="0" spc="-175"/>
              <a:t>SAURYA</a:t>
            </a:r>
            <a:r>
              <a:rPr dirty="0" spc="-395"/>
              <a:t> </a:t>
            </a:r>
            <a:r>
              <a:rPr dirty="0" spc="-200"/>
              <a:t>SUDARSHAN:-</a:t>
            </a:r>
            <a:r>
              <a:rPr dirty="0"/>
              <a:t>MODEL</a:t>
            </a:r>
            <a:r>
              <a:rPr dirty="0" spc="-390"/>
              <a:t> </a:t>
            </a:r>
            <a:r>
              <a:rPr dirty="0" spc="-145"/>
              <a:t>TRANING</a:t>
            </a:r>
            <a:r>
              <a:rPr dirty="0" spc="-390"/>
              <a:t> </a:t>
            </a:r>
            <a:r>
              <a:rPr dirty="0" spc="-40"/>
              <a:t>AND</a:t>
            </a:r>
            <a:r>
              <a:rPr dirty="0" spc="-390"/>
              <a:t> </a:t>
            </a:r>
            <a:r>
              <a:rPr dirty="0" spc="-145"/>
              <a:t>FEATURE</a:t>
            </a:r>
            <a:r>
              <a:rPr dirty="0" spc="-390"/>
              <a:t> </a:t>
            </a:r>
            <a:r>
              <a:rPr dirty="0" spc="-70"/>
              <a:t>DESIGN</a:t>
            </a:r>
          </a:p>
          <a:p>
            <a:pPr marL="4135120" marR="2111375" indent="-1167765">
              <a:lnSpc>
                <a:spcPts val="5700"/>
              </a:lnSpc>
              <a:spcBef>
                <a:spcPts val="120"/>
              </a:spcBef>
            </a:pPr>
            <a:r>
              <a:rPr dirty="0" spc="-85"/>
              <a:t>PURUSHOTTAM</a:t>
            </a:r>
            <a:r>
              <a:rPr dirty="0" spc="-440"/>
              <a:t> </a:t>
            </a:r>
            <a:r>
              <a:rPr dirty="0" spc="-254"/>
              <a:t>SAHU:-</a:t>
            </a:r>
            <a:r>
              <a:rPr dirty="0" spc="-440"/>
              <a:t> </a:t>
            </a:r>
            <a:r>
              <a:rPr dirty="0" spc="-80"/>
              <a:t>FRONT</a:t>
            </a:r>
            <a:r>
              <a:rPr dirty="0" spc="-440"/>
              <a:t> </a:t>
            </a:r>
            <a:r>
              <a:rPr dirty="0"/>
              <a:t>END</a:t>
            </a:r>
            <a:r>
              <a:rPr dirty="0" spc="560"/>
              <a:t> </a:t>
            </a:r>
            <a:r>
              <a:rPr dirty="0" spc="-75"/>
              <a:t>CREATOR </a:t>
            </a:r>
            <a:r>
              <a:rPr dirty="0" spc="-15"/>
              <a:t>HEMANT</a:t>
            </a:r>
            <a:r>
              <a:rPr dirty="0" spc="-420"/>
              <a:t> </a:t>
            </a:r>
            <a:r>
              <a:rPr dirty="0" spc="-254"/>
              <a:t>SAHU:-</a:t>
            </a:r>
            <a:r>
              <a:rPr dirty="0" spc="-105"/>
              <a:t>BACK</a:t>
            </a:r>
            <a:r>
              <a:rPr dirty="0" spc="-415"/>
              <a:t> </a:t>
            </a:r>
            <a:r>
              <a:rPr dirty="0" spc="-65"/>
              <a:t>END</a:t>
            </a:r>
            <a:r>
              <a:rPr dirty="0" spc="-415"/>
              <a:t> </a:t>
            </a:r>
            <a:r>
              <a:rPr dirty="0" spc="-10"/>
              <a:t>CREATOR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Seema bagh</dc:creator>
  <cp:keywords>DAGwl4VTM3s,BAGNpHClgB4,0</cp:keywords>
  <dc:title>anjaneya university</dc:title>
  <dcterms:created xsi:type="dcterms:W3CDTF">2025-08-22T04:27:03Z</dcterms:created>
  <dcterms:modified xsi:type="dcterms:W3CDTF">2025-08-22T04:27:03Z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2025-08-22T00:00:00Z</vt:filetime>
  </property>
  <property fmtid="{D5CDD505-2E9C-101B-9397-08002B2CF9AE}" pid="5" name="Producer">
    <vt:lpwstr>Canva</vt:lpwstr>
  </property>
</Properties>
</file>