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358800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80040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270859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9567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2764948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9200274-203C-422D-B660-ED9763B77E81}"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121564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9200274-203C-422D-B660-ED9763B77E81}"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2643714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31446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30358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50842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00274-203C-422D-B660-ED9763B77E81}"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82551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96563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200274-203C-422D-B660-ED9763B77E81}"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75294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200274-203C-422D-B660-ED9763B77E81}"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4678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200274-203C-422D-B660-ED9763B77E81}" type="datetimeFigureOut">
              <a:rPr lang="en-IN" smtClean="0"/>
              <a:t>05-05-2021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415164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43802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74385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200274-203C-422D-B660-ED9763B77E81}" type="datetimeFigureOut">
              <a:rPr lang="en-IN" smtClean="0"/>
              <a:t>05-05-2021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94BB208-07FC-4879-8BC8-D32947FB0398}" type="slidenum">
              <a:rPr lang="en-IN" smtClean="0"/>
              <a:t>‹#›</a:t>
            </a:fld>
            <a:endParaRPr lang="en-IN"/>
          </a:p>
        </p:txBody>
      </p:sp>
    </p:spTree>
    <p:extLst>
      <p:ext uri="{BB962C8B-B14F-4D97-AF65-F5344CB8AC3E}">
        <p14:creationId xmlns:p14="http://schemas.microsoft.com/office/powerpoint/2010/main" val="29978346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foplease.com/us/states/new-jersey" TargetMode="External"/><Relationship Id="rId2" Type="http://schemas.openxmlformats.org/officeDocument/2006/relationships/hyperlink" Target="https://www.infoplease.com/us/states/illinois" TargetMode="External"/><Relationship Id="rId1" Type="http://schemas.openxmlformats.org/officeDocument/2006/relationships/slideLayout" Target="../slideLayouts/slideLayout2.xml"/><Relationship Id="rId5" Type="http://schemas.openxmlformats.org/officeDocument/2006/relationships/hyperlink" Target="https://www.infoplease.com/us/states/california" TargetMode="External"/><Relationship Id="rId4" Type="http://schemas.openxmlformats.org/officeDocument/2006/relationships/hyperlink" Target="https://www.infoplease.com/us/states/texa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news-room/q-a-detail/q-a-coronaviru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6073" y="872836"/>
            <a:ext cx="10002982" cy="2632364"/>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482437" y="1191491"/>
            <a:ext cx="9144000" cy="1888979"/>
          </a:xfrm>
        </p:spPr>
        <p:txBody>
          <a:bodyPr/>
          <a:lstStyle/>
          <a:p>
            <a:r>
              <a:rPr lang="en-IN"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Dashboard on US</a:t>
            </a:r>
            <a:r>
              <a:rPr lang="en-IN"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 </a:t>
            </a:r>
            <a:r>
              <a:rPr lang="en-IN"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States Covid19 Daily Reports on Tableau</a:t>
            </a:r>
            <a:endParaRPr lang="en-IN"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endParaRPr>
          </a:p>
        </p:txBody>
      </p:sp>
      <p:sp>
        <p:nvSpPr>
          <p:cNvPr id="5" name="TextBox 4"/>
          <p:cNvSpPr txBox="1"/>
          <p:nvPr/>
        </p:nvSpPr>
        <p:spPr>
          <a:xfrm>
            <a:off x="8132618" y="3851564"/>
            <a:ext cx="2368982" cy="646331"/>
          </a:xfrm>
          <a:prstGeom prst="rect">
            <a:avLst/>
          </a:prstGeom>
          <a:noFill/>
        </p:spPr>
        <p:txBody>
          <a:bodyPr wrap="none" rtlCol="0">
            <a:spAutoFit/>
          </a:bodyPr>
          <a:lstStyle/>
          <a:p>
            <a:r>
              <a:rPr lang="en-US" dirty="0" smtClean="0"/>
              <a:t>By : </a:t>
            </a:r>
            <a:r>
              <a:rPr lang="en-US" b="1" dirty="0" smtClean="0"/>
              <a:t>Pawan V. Walke</a:t>
            </a:r>
          </a:p>
          <a:p>
            <a:r>
              <a:rPr lang="en-US" dirty="0" smtClean="0"/>
              <a:t>Batch : </a:t>
            </a:r>
            <a:r>
              <a:rPr lang="en-IN" b="1" dirty="0"/>
              <a:t>Mar '21 Batch 1</a:t>
            </a:r>
            <a:endParaRPr lang="en-IN" dirty="0"/>
          </a:p>
        </p:txBody>
      </p:sp>
    </p:spTree>
    <p:extLst>
      <p:ext uri="{BB962C8B-B14F-4D97-AF65-F5344CB8AC3E}">
        <p14:creationId xmlns:p14="http://schemas.microsoft.com/office/powerpoint/2010/main" val="32178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8949"/>
            <a:ext cx="10364451" cy="1596177"/>
          </a:xfrm>
        </p:spPr>
        <p:txBody>
          <a:bodyPr>
            <a:normAutofit/>
          </a:bodyPr>
          <a:lstStyle/>
          <a:p>
            <a:r>
              <a:rPr lang="en-IN" sz="66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Chart No. </a:t>
            </a:r>
            <a:r>
              <a:rPr lang="en-IN" sz="66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6</a:t>
            </a:r>
            <a:endParaRPr lang="en-IN" sz="6600" dirty="0"/>
          </a:p>
        </p:txBody>
      </p:sp>
      <p:sp>
        <p:nvSpPr>
          <p:cNvPr id="9" name="TextBox 8"/>
          <p:cNvSpPr txBox="1"/>
          <p:nvPr/>
        </p:nvSpPr>
        <p:spPr>
          <a:xfrm>
            <a:off x="941482" y="1371183"/>
            <a:ext cx="8479608" cy="707886"/>
          </a:xfrm>
          <a:prstGeom prst="rect">
            <a:avLst/>
          </a:prstGeom>
          <a:noFill/>
        </p:spPr>
        <p:txBody>
          <a:bodyPr wrap="square" rtlCol="0">
            <a:spAutoFit/>
          </a:bodyPr>
          <a:lstStyle/>
          <a:p>
            <a:r>
              <a:rPr lang="en-IN" sz="2000" b="1" dirty="0"/>
              <a:t>Problem statement: </a:t>
            </a:r>
          </a:p>
          <a:p>
            <a:r>
              <a:rPr lang="en-IN" sz="2000" dirty="0" smtClean="0"/>
              <a:t>To Find Positive state wise report of Antibody.</a:t>
            </a:r>
            <a:endParaRPr lang="en-IN" sz="2000" dirty="0"/>
          </a:p>
        </p:txBody>
      </p:sp>
      <p:pic>
        <p:nvPicPr>
          <p:cNvPr id="4" name="Content Placeholder 3"/>
          <p:cNvPicPr>
            <a:picLocks noGrp="1" noChangeAspect="1"/>
          </p:cNvPicPr>
          <p:nvPr>
            <p:ph sz="quarter" idx="13"/>
          </p:nvPr>
        </p:nvPicPr>
        <p:blipFill>
          <a:blip r:embed="rId2"/>
          <a:stretch>
            <a:fillRect/>
          </a:stretch>
        </p:blipFill>
        <p:spPr>
          <a:xfrm>
            <a:off x="2611581" y="2079069"/>
            <a:ext cx="6968835" cy="4480575"/>
          </a:xfrm>
          <a:prstGeom prst="rect">
            <a:avLst/>
          </a:prstGeom>
        </p:spPr>
      </p:pic>
    </p:spTree>
    <p:extLst>
      <p:ext uri="{BB962C8B-B14F-4D97-AF65-F5344CB8AC3E}">
        <p14:creationId xmlns:p14="http://schemas.microsoft.com/office/powerpoint/2010/main" val="74748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9709" y="138542"/>
            <a:ext cx="3688830" cy="1015663"/>
          </a:xfrm>
          <a:prstGeom prst="rect">
            <a:avLst/>
          </a:prstGeom>
          <a:noFill/>
        </p:spPr>
        <p:txBody>
          <a:bodyPr wrap="none" rtlCol="0">
            <a:spAutoFit/>
          </a:bodyPr>
          <a:lstStyle/>
          <a:p>
            <a:r>
              <a:rPr lang="en-US" sz="60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rPr>
              <a:t>Dashboard</a:t>
            </a:r>
            <a:endParaRPr lang="en-IN" sz="60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endParaRPr>
          </a:p>
        </p:txBody>
      </p:sp>
      <p:pic>
        <p:nvPicPr>
          <p:cNvPr id="5" name="Picture 4"/>
          <p:cNvPicPr>
            <a:picLocks noChangeAspect="1"/>
          </p:cNvPicPr>
          <p:nvPr/>
        </p:nvPicPr>
        <p:blipFill>
          <a:blip r:embed="rId2"/>
          <a:stretch>
            <a:fillRect/>
          </a:stretch>
        </p:blipFill>
        <p:spPr>
          <a:xfrm>
            <a:off x="1036927" y="1048619"/>
            <a:ext cx="9896475" cy="5619750"/>
          </a:xfrm>
          <a:prstGeom prst="rect">
            <a:avLst/>
          </a:prstGeom>
        </p:spPr>
      </p:pic>
    </p:spTree>
    <p:extLst>
      <p:ext uri="{BB962C8B-B14F-4D97-AF65-F5344CB8AC3E}">
        <p14:creationId xmlns:p14="http://schemas.microsoft.com/office/powerpoint/2010/main" val="986962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Conclusion</a:t>
            </a:r>
            <a:endPar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endParaRPr>
          </a:p>
        </p:txBody>
      </p:sp>
      <p:sp>
        <p:nvSpPr>
          <p:cNvPr id="3" name="Content Placeholder 2"/>
          <p:cNvSpPr>
            <a:spLocks noGrp="1"/>
          </p:cNvSpPr>
          <p:nvPr>
            <p:ph sz="quarter" idx="13"/>
          </p:nvPr>
        </p:nvSpPr>
        <p:spPr/>
        <p:txBody>
          <a:bodyPr/>
          <a:lstStyle/>
          <a:p>
            <a:r>
              <a:rPr lang="en-US" dirty="0" smtClean="0"/>
              <a:t>As Comparative other state </a:t>
            </a:r>
            <a:r>
              <a:rPr lang="en-IN" dirty="0" smtClean="0">
                <a:hlinkClick r:id="rId2"/>
              </a:rPr>
              <a:t>Illinois</a:t>
            </a:r>
            <a:r>
              <a:rPr lang="en-IN" dirty="0" smtClean="0"/>
              <a:t> (</a:t>
            </a:r>
            <a:r>
              <a:rPr lang="en-IN" dirty="0" err="1" smtClean="0"/>
              <a:t>il</a:t>
            </a:r>
            <a:r>
              <a:rPr lang="en-IN" dirty="0" smtClean="0"/>
              <a:t>) have maximum patients on ventilator.</a:t>
            </a:r>
            <a:endParaRPr lang="en-US" dirty="0" smtClean="0"/>
          </a:p>
          <a:p>
            <a:r>
              <a:rPr lang="en-US" dirty="0" smtClean="0"/>
              <a:t>Most of the people are confirm death in </a:t>
            </a:r>
            <a:r>
              <a:rPr lang="en-IN" dirty="0">
                <a:hlinkClick r:id="rId3"/>
              </a:rPr>
              <a:t>New </a:t>
            </a:r>
            <a:r>
              <a:rPr lang="en-IN" dirty="0" smtClean="0">
                <a:hlinkClick r:id="rId3"/>
              </a:rPr>
              <a:t>Jersey</a:t>
            </a:r>
            <a:r>
              <a:rPr lang="en-IN" dirty="0" smtClean="0"/>
              <a:t> (</a:t>
            </a:r>
            <a:r>
              <a:rPr lang="en-IN" dirty="0" err="1" smtClean="0"/>
              <a:t>nj</a:t>
            </a:r>
            <a:r>
              <a:rPr lang="en-IN" dirty="0" smtClean="0"/>
              <a:t>) state</a:t>
            </a:r>
            <a:r>
              <a:rPr lang="en-US" dirty="0" smtClean="0"/>
              <a:t>.</a:t>
            </a:r>
          </a:p>
          <a:p>
            <a:r>
              <a:rPr lang="en-US" dirty="0" smtClean="0"/>
              <a:t>Most of the people recovered from </a:t>
            </a:r>
            <a:r>
              <a:rPr lang="en-IN" dirty="0" smtClean="0">
                <a:hlinkClick r:id="rId4"/>
              </a:rPr>
              <a:t>Texas</a:t>
            </a:r>
            <a:r>
              <a:rPr lang="en-IN" dirty="0" smtClean="0"/>
              <a:t> (TX)</a:t>
            </a:r>
            <a:r>
              <a:rPr lang="en-US" dirty="0" smtClean="0"/>
              <a:t> .</a:t>
            </a:r>
          </a:p>
          <a:p>
            <a:r>
              <a:rPr lang="en-US" dirty="0" smtClean="0"/>
              <a:t>Most of the viral positive cases found in </a:t>
            </a:r>
            <a:r>
              <a:rPr lang="en-IN" dirty="0" smtClean="0">
                <a:hlinkClick r:id="rId5"/>
              </a:rPr>
              <a:t>California</a:t>
            </a:r>
            <a:r>
              <a:rPr lang="en-IN" dirty="0" smtClean="0"/>
              <a:t> (ca)</a:t>
            </a:r>
            <a:r>
              <a:rPr lang="en-US" dirty="0" smtClean="0"/>
              <a:t>.</a:t>
            </a:r>
          </a:p>
          <a:p>
            <a:r>
              <a:rPr lang="en-US" dirty="0" smtClean="0"/>
              <a:t>Most of the positive test antibody cases have in </a:t>
            </a:r>
            <a:r>
              <a:rPr lang="en-IN" dirty="0">
                <a:hlinkClick r:id="rId4"/>
              </a:rPr>
              <a:t>Texas</a:t>
            </a:r>
            <a:r>
              <a:rPr lang="en-IN" dirty="0"/>
              <a:t> (TX)</a:t>
            </a:r>
            <a:r>
              <a:rPr lang="en-US" dirty="0"/>
              <a:t> .</a:t>
            </a:r>
            <a:endParaRPr lang="en-US" dirty="0" smtClean="0"/>
          </a:p>
        </p:txBody>
      </p:sp>
    </p:spTree>
    <p:extLst>
      <p:ext uri="{BB962C8B-B14F-4D97-AF65-F5344CB8AC3E}">
        <p14:creationId xmlns:p14="http://schemas.microsoft.com/office/powerpoint/2010/main" val="677666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258" y="2450221"/>
            <a:ext cx="11378436" cy="523220"/>
          </a:xfrm>
          <a:prstGeom prst="rect">
            <a:avLst/>
          </a:prstGeom>
          <a:noFill/>
        </p:spPr>
        <p:txBody>
          <a:bodyPr wrap="none" rtlCol="0">
            <a:spAutoFit/>
          </a:bodyPr>
          <a:lstStyle/>
          <a:p>
            <a:r>
              <a:rPr lang="en-IN" sz="2000" cap="all" dirty="0"/>
              <a:t>https</a:t>
            </a:r>
            <a:r>
              <a:rPr lang="en-IN" sz="2800" b="1" dirty="0"/>
              <a:t>://</a:t>
            </a:r>
            <a:r>
              <a:rPr lang="en-IN" sz="2000" cap="all" dirty="0"/>
              <a:t>drive.google.com/file/d/17jJZiECAeN35jBm04-ccSNDbkWVi_gEv/view?usp=sharing</a:t>
            </a:r>
          </a:p>
        </p:txBody>
      </p:sp>
      <p:sp>
        <p:nvSpPr>
          <p:cNvPr id="3" name="Title 1"/>
          <p:cNvSpPr txBox="1">
            <a:spLocks/>
          </p:cNvSpPr>
          <p:nvPr/>
        </p:nvSpPr>
        <p:spPr>
          <a:xfrm>
            <a:off x="671334" y="854044"/>
            <a:ext cx="10364451" cy="159617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60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Video Link</a:t>
            </a:r>
            <a:endPar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68535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4982" y="2092036"/>
            <a:ext cx="6428509" cy="1862048"/>
          </a:xfrm>
          <a:prstGeom prst="rect">
            <a:avLst/>
          </a:prstGeom>
          <a:noFill/>
        </p:spPr>
        <p:txBody>
          <a:bodyPr wrap="square" rtlCol="0">
            <a:spAutoFit/>
          </a:bodyPr>
          <a:lstStyle/>
          <a:p>
            <a:r>
              <a:rPr lang="en-US" sz="96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rPr>
              <a:t>Thank</a:t>
            </a:r>
            <a:r>
              <a:rPr lang="en-US" sz="3600" dirty="0" smtClean="0"/>
              <a:t> </a:t>
            </a:r>
            <a:r>
              <a:rPr lang="en-US" sz="115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rPr>
              <a:t>You</a:t>
            </a:r>
            <a:endParaRPr lang="en-IN" sz="96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2623397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74618"/>
            <a:ext cx="10351752" cy="1431782"/>
          </a:xfrm>
        </p:spPr>
        <p:txBody>
          <a:bodyPr>
            <a:normAutofit fontScale="90000"/>
          </a:bodyPr>
          <a:lstStyle/>
          <a:p>
            <a:pPr>
              <a:lnSpc>
                <a:spcPct val="120000"/>
              </a:lnSpc>
              <a:spcBef>
                <a:spcPts val="1000"/>
              </a:spcBef>
              <a:buClr>
                <a:schemeClr val="tx1"/>
              </a:buClr>
            </a:pPr>
            <a:r>
              <a:rPr lang="en-IN" sz="8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OBJECTIVE</a:t>
            </a:r>
          </a:p>
        </p:txBody>
      </p:sp>
      <p:sp>
        <p:nvSpPr>
          <p:cNvPr id="3" name="Text Placeholder 2"/>
          <p:cNvSpPr>
            <a:spLocks noGrp="1"/>
          </p:cNvSpPr>
          <p:nvPr>
            <p:ph type="body" idx="1"/>
          </p:nvPr>
        </p:nvSpPr>
        <p:spPr>
          <a:xfrm>
            <a:off x="913774" y="3103275"/>
            <a:ext cx="10351752" cy="1368183"/>
          </a:xfrm>
        </p:spPr>
        <p:txBody>
          <a:bodyPr>
            <a:normAutofit/>
          </a:bodyPr>
          <a:lstStyle/>
          <a:p>
            <a:r>
              <a:rPr lang="en-IN" sz="2800" b="1" dirty="0" smtClean="0">
                <a:solidFill>
                  <a:srgbClr val="333333"/>
                </a:solidFill>
                <a:latin typeface="Arial" panose="020B0604020202020204" pitchFamily="34" charset="0"/>
                <a:cs typeface="Arial" panose="020B0604020202020204" pitchFamily="34" charset="0"/>
              </a:rPr>
              <a:t>To create Dashboard based on </a:t>
            </a:r>
            <a:r>
              <a:rPr lang="en-IN" sz="2800" b="1" dirty="0">
                <a:solidFill>
                  <a:srgbClr val="333333"/>
                </a:solidFill>
                <a:latin typeface="Arial" panose="020B0604020202020204" pitchFamily="34" charset="0"/>
                <a:cs typeface="Arial" panose="020B0604020202020204" pitchFamily="34" charset="0"/>
              </a:rPr>
              <a:t>US States Covid19 Daily </a:t>
            </a:r>
            <a:r>
              <a:rPr lang="en-IN" sz="2800" b="1" dirty="0" smtClean="0">
                <a:solidFill>
                  <a:srgbClr val="333333"/>
                </a:solidFill>
                <a:latin typeface="Arial" panose="020B0604020202020204" pitchFamily="34" charset="0"/>
                <a:cs typeface="Arial" panose="020B0604020202020204" pitchFamily="34" charset="0"/>
              </a:rPr>
              <a:t>Reports on </a:t>
            </a:r>
            <a:r>
              <a:rPr lang="en-IN" sz="2800" b="1" dirty="0" err="1" smtClean="0">
                <a:solidFill>
                  <a:srgbClr val="333333"/>
                </a:solidFill>
                <a:latin typeface="Arial" panose="020B0604020202020204" pitchFamily="34" charset="0"/>
                <a:cs typeface="Arial" panose="020B0604020202020204" pitchFamily="34" charset="0"/>
              </a:rPr>
              <a:t>Tebleau</a:t>
            </a:r>
            <a:endParaRPr lang="en-IN" sz="2800" b="1"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758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INTRODUCTION</a:t>
            </a:r>
          </a:p>
        </p:txBody>
      </p:sp>
      <p:sp>
        <p:nvSpPr>
          <p:cNvPr id="3" name="Content Placeholder 2"/>
          <p:cNvSpPr>
            <a:spLocks noGrp="1"/>
          </p:cNvSpPr>
          <p:nvPr>
            <p:ph sz="quarter" idx="13"/>
          </p:nvPr>
        </p:nvSpPr>
        <p:spPr/>
        <p:txBody>
          <a:bodyPr>
            <a:normAutofit lnSpcReduction="10000"/>
          </a:bodyPr>
          <a:lstStyle/>
          <a:p>
            <a:pPr fontAlgn="base"/>
            <a:r>
              <a:rPr lang="en-US" dirty="0"/>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a:t>
            </a:r>
            <a:r>
              <a:rPr lang="en-US" dirty="0">
                <a:hlinkClick r:id="rId2"/>
              </a:rPr>
              <a:t>World Health Organization</a:t>
            </a:r>
            <a:endParaRPr lang="en-US" dirty="0"/>
          </a:p>
          <a:p>
            <a:pPr fontAlgn="base"/>
            <a:r>
              <a:rPr lang="en-US" dirty="0"/>
              <a:t>The number of new cases are increasing day by day around the world. This dataset has information from 50 US states and the District of Columbia at daily level.</a:t>
            </a:r>
          </a:p>
          <a:p>
            <a:pPr marL="0" indent="0">
              <a:buNone/>
            </a:pPr>
            <a:endParaRPr lang="en-IN" dirty="0"/>
          </a:p>
        </p:txBody>
      </p:sp>
    </p:spTree>
    <p:extLst>
      <p:ext uri="{BB962C8B-B14F-4D97-AF65-F5344CB8AC3E}">
        <p14:creationId xmlns:p14="http://schemas.microsoft.com/office/powerpoint/2010/main" val="154938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048" y="-559216"/>
            <a:ext cx="3935688" cy="2023252"/>
          </a:xfrm>
        </p:spPr>
        <p:txBody>
          <a:bodyPr>
            <a:normAutofit/>
          </a:bodyPr>
          <a:lstStyle/>
          <a:p>
            <a:r>
              <a:rPr lang="en-US"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Dataset</a:t>
            </a:r>
            <a:endPar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endParaRPr>
          </a:p>
        </p:txBody>
      </p:sp>
      <p:sp>
        <p:nvSpPr>
          <p:cNvPr id="4" name="Text Placeholder 3"/>
          <p:cNvSpPr>
            <a:spLocks noGrp="1"/>
          </p:cNvSpPr>
          <p:nvPr>
            <p:ph type="body" sz="half" idx="2"/>
          </p:nvPr>
        </p:nvSpPr>
        <p:spPr>
          <a:xfrm>
            <a:off x="4252719" y="1323950"/>
            <a:ext cx="3935689" cy="830784"/>
          </a:xfrm>
        </p:spPr>
        <p:txBody>
          <a:bodyPr/>
          <a:lstStyle/>
          <a:p>
            <a:r>
              <a:rPr lang="en-IN" dirty="0"/>
              <a:t>DATASET contains </a:t>
            </a:r>
            <a:r>
              <a:rPr lang="en-IN" dirty="0" smtClean="0"/>
              <a:t>55 </a:t>
            </a:r>
            <a:r>
              <a:rPr lang="en-IN" dirty="0"/>
              <a:t>columns and </a:t>
            </a:r>
            <a:r>
              <a:rPr lang="en-IN" dirty="0" smtClean="0"/>
              <a:t>15634 </a:t>
            </a:r>
            <a:r>
              <a:rPr lang="en-IN" dirty="0"/>
              <a:t>rows.</a:t>
            </a:r>
          </a:p>
          <a:p>
            <a:endParaRPr lang="en-IN" dirty="0"/>
          </a:p>
        </p:txBody>
      </p:sp>
      <p:pic>
        <p:nvPicPr>
          <p:cNvPr id="5" name="Picture 4"/>
          <p:cNvPicPr>
            <a:picLocks noChangeAspect="1"/>
          </p:cNvPicPr>
          <p:nvPr/>
        </p:nvPicPr>
        <p:blipFill>
          <a:blip r:embed="rId2"/>
          <a:stretch>
            <a:fillRect/>
          </a:stretch>
        </p:blipFill>
        <p:spPr>
          <a:xfrm>
            <a:off x="155863" y="1993798"/>
            <a:ext cx="11616265" cy="4074493"/>
          </a:xfrm>
          <a:prstGeom prst="rect">
            <a:avLst/>
          </a:prstGeom>
        </p:spPr>
      </p:pic>
    </p:spTree>
    <p:extLst>
      <p:ext uri="{BB962C8B-B14F-4D97-AF65-F5344CB8AC3E}">
        <p14:creationId xmlns:p14="http://schemas.microsoft.com/office/powerpoint/2010/main" val="2847558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428" y="89388"/>
            <a:ext cx="10364451" cy="1596177"/>
          </a:xfrm>
        </p:spPr>
        <p:txBody>
          <a:bodyPr>
            <a:noAutofit/>
          </a:bodyPr>
          <a:lstStyle/>
          <a:p>
            <a:r>
              <a:rPr lang="en-IN" sz="72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Chart No. 1</a:t>
            </a:r>
            <a:endPar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endParaRPr>
          </a:p>
        </p:txBody>
      </p:sp>
      <p:sp>
        <p:nvSpPr>
          <p:cNvPr id="7" name="TextBox 6"/>
          <p:cNvSpPr txBox="1"/>
          <p:nvPr/>
        </p:nvSpPr>
        <p:spPr>
          <a:xfrm>
            <a:off x="892428" y="1436517"/>
            <a:ext cx="9948190" cy="1200329"/>
          </a:xfrm>
          <a:prstGeom prst="rect">
            <a:avLst/>
          </a:prstGeom>
          <a:noFill/>
        </p:spPr>
        <p:txBody>
          <a:bodyPr wrap="square" rtlCol="0">
            <a:spAutoFit/>
          </a:bodyPr>
          <a:lstStyle/>
          <a:p>
            <a:r>
              <a:rPr lang="en-IN" b="1" dirty="0"/>
              <a:t>Problem statement</a:t>
            </a:r>
            <a:r>
              <a:rPr lang="en-IN" b="1" dirty="0" smtClean="0"/>
              <a:t>: </a:t>
            </a:r>
          </a:p>
          <a:p>
            <a:r>
              <a:rPr lang="en-IN" dirty="0" smtClean="0"/>
              <a:t>How Many Patients are on the Ventilator Currently According to State Wise ?</a:t>
            </a:r>
            <a:r>
              <a:rPr lang="en-IN" b="1" dirty="0" smtClean="0"/>
              <a:t> </a:t>
            </a:r>
            <a:endParaRPr lang="en-IN" b="1" dirty="0"/>
          </a:p>
          <a:p>
            <a:r>
              <a:rPr lang="en-IN" dirty="0" smtClean="0"/>
              <a:t>.</a:t>
            </a:r>
            <a:endParaRPr lang="en-IN" dirty="0"/>
          </a:p>
          <a:p>
            <a:endParaRPr lang="en-IN" dirty="0"/>
          </a:p>
        </p:txBody>
      </p:sp>
      <p:pic>
        <p:nvPicPr>
          <p:cNvPr id="11" name="Content Placeholder 10"/>
          <p:cNvPicPr>
            <a:picLocks noGrp="1" noChangeAspect="1"/>
          </p:cNvPicPr>
          <p:nvPr>
            <p:ph sz="quarter" idx="14"/>
          </p:nvPr>
        </p:nvPicPr>
        <p:blipFill>
          <a:blip r:embed="rId2"/>
          <a:stretch>
            <a:fillRect/>
          </a:stretch>
        </p:blipFill>
        <p:spPr>
          <a:xfrm>
            <a:off x="2430595" y="2089450"/>
            <a:ext cx="6871855" cy="4444023"/>
          </a:xfrm>
          <a:prstGeom prst="rect">
            <a:avLst/>
          </a:prstGeom>
        </p:spPr>
      </p:pic>
    </p:spTree>
    <p:extLst>
      <p:ext uri="{BB962C8B-B14F-4D97-AF65-F5344CB8AC3E}">
        <p14:creationId xmlns:p14="http://schemas.microsoft.com/office/powerpoint/2010/main" val="297001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38" y="0"/>
            <a:ext cx="10364451" cy="1596177"/>
          </a:xfrm>
        </p:spPr>
        <p:txBody>
          <a:bodyPr>
            <a:normAutofit/>
          </a:bodyPr>
          <a:lstStyle/>
          <a:p>
            <a:r>
              <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Chart No. 2</a:t>
            </a:r>
            <a:endParaRPr lang="en-IN" sz="6000" dirty="0"/>
          </a:p>
        </p:txBody>
      </p:sp>
      <p:sp>
        <p:nvSpPr>
          <p:cNvPr id="5" name="Text Placeholder 4"/>
          <p:cNvSpPr>
            <a:spLocks noGrp="1"/>
          </p:cNvSpPr>
          <p:nvPr>
            <p:ph type="body" sz="quarter" idx="3"/>
          </p:nvPr>
        </p:nvSpPr>
        <p:spPr>
          <a:xfrm>
            <a:off x="1044953" y="1596177"/>
            <a:ext cx="5910029" cy="679994"/>
          </a:xfrm>
        </p:spPr>
        <p:txBody>
          <a:bodyPr/>
          <a:lstStyle/>
          <a:p>
            <a:endParaRPr lang="en-IN" sz="2800" dirty="0"/>
          </a:p>
          <a:p>
            <a:r>
              <a:rPr lang="en-IN" sz="1800" b="1" dirty="0"/>
              <a:t>Problem statement: </a:t>
            </a:r>
          </a:p>
          <a:p>
            <a:r>
              <a:rPr lang="en-IN" sz="1800" dirty="0"/>
              <a:t>To find </a:t>
            </a:r>
            <a:r>
              <a:rPr lang="en-IN" sz="1800" dirty="0" smtClean="0"/>
              <a:t>how many patients are death ?</a:t>
            </a:r>
            <a:endParaRPr lang="en-IN" sz="1800" dirty="0"/>
          </a:p>
          <a:p>
            <a:endParaRPr lang="en-IN" sz="2800" dirty="0"/>
          </a:p>
        </p:txBody>
      </p:sp>
      <p:pic>
        <p:nvPicPr>
          <p:cNvPr id="6" name="Content Placeholder 5"/>
          <p:cNvPicPr>
            <a:picLocks noGrp="1" noChangeAspect="1"/>
          </p:cNvPicPr>
          <p:nvPr>
            <p:ph sz="quarter" idx="13"/>
          </p:nvPr>
        </p:nvPicPr>
        <p:blipFill>
          <a:blip r:embed="rId2"/>
          <a:stretch>
            <a:fillRect/>
          </a:stretch>
        </p:blipFill>
        <p:spPr>
          <a:xfrm>
            <a:off x="2289858" y="1835962"/>
            <a:ext cx="6933409" cy="4628276"/>
          </a:xfrm>
          <a:prstGeom prst="rect">
            <a:avLst/>
          </a:prstGeom>
        </p:spPr>
      </p:pic>
    </p:spTree>
    <p:extLst>
      <p:ext uri="{BB962C8B-B14F-4D97-AF65-F5344CB8AC3E}">
        <p14:creationId xmlns:p14="http://schemas.microsoft.com/office/powerpoint/2010/main" val="302801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22374"/>
            <a:ext cx="10364451" cy="1596177"/>
          </a:xfrm>
        </p:spPr>
        <p:txBody>
          <a:bodyPr>
            <a:normAutofit/>
          </a:bodyPr>
          <a:lstStyle/>
          <a:p>
            <a:r>
              <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Chart No. </a:t>
            </a:r>
            <a:r>
              <a:rPr lang="en-IN" sz="60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3</a:t>
            </a:r>
            <a:endParaRPr lang="en-IN" sz="6000" dirty="0"/>
          </a:p>
        </p:txBody>
      </p:sp>
      <p:pic>
        <p:nvPicPr>
          <p:cNvPr id="5" name="Content Placeholder 4"/>
          <p:cNvPicPr>
            <a:picLocks noGrp="1" noChangeAspect="1"/>
          </p:cNvPicPr>
          <p:nvPr>
            <p:ph sz="quarter" idx="13"/>
          </p:nvPr>
        </p:nvPicPr>
        <p:blipFill>
          <a:blip r:embed="rId2"/>
          <a:stretch>
            <a:fillRect/>
          </a:stretch>
        </p:blipFill>
        <p:spPr>
          <a:xfrm>
            <a:off x="1995679" y="1927750"/>
            <a:ext cx="8201890" cy="4604587"/>
          </a:xfrm>
          <a:prstGeom prst="rect">
            <a:avLst/>
          </a:prstGeom>
        </p:spPr>
      </p:pic>
      <p:sp>
        <p:nvSpPr>
          <p:cNvPr id="10" name="TextBox 9"/>
          <p:cNvSpPr txBox="1"/>
          <p:nvPr/>
        </p:nvSpPr>
        <p:spPr>
          <a:xfrm>
            <a:off x="1149928" y="1109024"/>
            <a:ext cx="6595388" cy="707886"/>
          </a:xfrm>
          <a:prstGeom prst="rect">
            <a:avLst/>
          </a:prstGeom>
          <a:noFill/>
        </p:spPr>
        <p:txBody>
          <a:bodyPr wrap="square" rtlCol="0">
            <a:spAutoFit/>
          </a:bodyPr>
          <a:lstStyle/>
          <a:p>
            <a:r>
              <a:rPr lang="en-IN" sz="2000" b="1" dirty="0"/>
              <a:t>Problem statement: </a:t>
            </a:r>
          </a:p>
          <a:p>
            <a:r>
              <a:rPr lang="en-IN" sz="2000" dirty="0" smtClean="0"/>
              <a:t>To find How many Patients Recovered According to State wise .</a:t>
            </a:r>
            <a:endParaRPr lang="en-IN" sz="2000" dirty="0"/>
          </a:p>
        </p:txBody>
      </p:sp>
    </p:spTree>
    <p:extLst>
      <p:ext uri="{BB962C8B-B14F-4D97-AF65-F5344CB8AC3E}">
        <p14:creationId xmlns:p14="http://schemas.microsoft.com/office/powerpoint/2010/main" val="3432833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73" y="-179333"/>
            <a:ext cx="10364451" cy="1596177"/>
          </a:xfrm>
        </p:spPr>
        <p:txBody>
          <a:bodyPr>
            <a:normAutofit/>
          </a:bodyPr>
          <a:lstStyle/>
          <a:p>
            <a:r>
              <a:rPr lang="en-IN" sz="66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Chart No. </a:t>
            </a:r>
            <a:r>
              <a:rPr lang="en-IN" sz="66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4</a:t>
            </a:r>
            <a:endParaRPr lang="en-IN" sz="6600" dirty="0"/>
          </a:p>
        </p:txBody>
      </p:sp>
      <p:sp>
        <p:nvSpPr>
          <p:cNvPr id="7" name="TextBox 6"/>
          <p:cNvSpPr txBox="1"/>
          <p:nvPr/>
        </p:nvSpPr>
        <p:spPr>
          <a:xfrm>
            <a:off x="918729" y="1062901"/>
            <a:ext cx="4805796" cy="707886"/>
          </a:xfrm>
          <a:prstGeom prst="rect">
            <a:avLst/>
          </a:prstGeom>
          <a:noFill/>
        </p:spPr>
        <p:txBody>
          <a:bodyPr wrap="square" rtlCol="0">
            <a:spAutoFit/>
          </a:bodyPr>
          <a:lstStyle/>
          <a:p>
            <a:r>
              <a:rPr lang="en-IN" sz="2000" b="1" dirty="0"/>
              <a:t>Problem statement: </a:t>
            </a:r>
          </a:p>
          <a:p>
            <a:r>
              <a:rPr lang="en-IN" sz="2000" dirty="0" smtClean="0"/>
              <a:t>State Wise the Viral Positive Cases .</a:t>
            </a:r>
            <a:endParaRPr lang="en-IN" sz="2000" dirty="0"/>
          </a:p>
        </p:txBody>
      </p:sp>
      <p:pic>
        <p:nvPicPr>
          <p:cNvPr id="8" name="Content Placeholder 7"/>
          <p:cNvPicPr>
            <a:picLocks noGrp="1" noChangeAspect="1"/>
          </p:cNvPicPr>
          <p:nvPr>
            <p:ph sz="quarter" idx="13"/>
          </p:nvPr>
        </p:nvPicPr>
        <p:blipFill>
          <a:blip r:embed="rId2"/>
          <a:stretch>
            <a:fillRect/>
          </a:stretch>
        </p:blipFill>
        <p:spPr>
          <a:xfrm>
            <a:off x="2354175" y="1770787"/>
            <a:ext cx="7331246" cy="4841388"/>
          </a:xfrm>
          <a:prstGeom prst="rect">
            <a:avLst/>
          </a:prstGeom>
        </p:spPr>
      </p:pic>
    </p:spTree>
    <p:extLst>
      <p:ext uri="{BB962C8B-B14F-4D97-AF65-F5344CB8AC3E}">
        <p14:creationId xmlns:p14="http://schemas.microsoft.com/office/powerpoint/2010/main" val="3869808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645"/>
            <a:ext cx="10364451" cy="1596177"/>
          </a:xfrm>
        </p:spPr>
        <p:txBody>
          <a:bodyPr>
            <a:normAutofit/>
          </a:bodyPr>
          <a:lstStyle/>
          <a:p>
            <a:r>
              <a:rPr lang="en-IN" sz="66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Chart No. </a:t>
            </a:r>
            <a:r>
              <a:rPr lang="en-IN" sz="66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5</a:t>
            </a:r>
            <a:endParaRPr lang="en-IN" sz="6600" dirty="0"/>
          </a:p>
        </p:txBody>
      </p:sp>
      <p:sp>
        <p:nvSpPr>
          <p:cNvPr id="7" name="TextBox 6"/>
          <p:cNvSpPr txBox="1"/>
          <p:nvPr/>
        </p:nvSpPr>
        <p:spPr>
          <a:xfrm>
            <a:off x="913774" y="1506808"/>
            <a:ext cx="5694843" cy="707886"/>
          </a:xfrm>
          <a:prstGeom prst="rect">
            <a:avLst/>
          </a:prstGeom>
          <a:noFill/>
        </p:spPr>
        <p:txBody>
          <a:bodyPr wrap="square" rtlCol="0">
            <a:spAutoFit/>
          </a:bodyPr>
          <a:lstStyle/>
          <a:p>
            <a:r>
              <a:rPr lang="en-IN" sz="2000" b="1" dirty="0"/>
              <a:t>Problem statement: </a:t>
            </a:r>
          </a:p>
          <a:p>
            <a:r>
              <a:rPr lang="en-IN" sz="2000" dirty="0" smtClean="0"/>
              <a:t>To Find State wise Positive and Negative Patients.</a:t>
            </a:r>
            <a:endParaRPr lang="en-IN" sz="2000" dirty="0"/>
          </a:p>
        </p:txBody>
      </p:sp>
      <p:pic>
        <p:nvPicPr>
          <p:cNvPr id="4" name="Content Placeholder 3"/>
          <p:cNvPicPr>
            <a:picLocks noGrp="1" noChangeAspect="1"/>
          </p:cNvPicPr>
          <p:nvPr>
            <p:ph sz="quarter" idx="13"/>
          </p:nvPr>
        </p:nvPicPr>
        <p:blipFill>
          <a:blip r:embed="rId2"/>
          <a:stretch>
            <a:fillRect/>
          </a:stretch>
        </p:blipFill>
        <p:spPr>
          <a:xfrm>
            <a:off x="2738991" y="2214694"/>
            <a:ext cx="6714018" cy="4360395"/>
          </a:xfrm>
          <a:prstGeom prst="rect">
            <a:avLst/>
          </a:prstGeom>
        </p:spPr>
      </p:pic>
    </p:spTree>
    <p:extLst>
      <p:ext uri="{BB962C8B-B14F-4D97-AF65-F5344CB8AC3E}">
        <p14:creationId xmlns:p14="http://schemas.microsoft.com/office/powerpoint/2010/main" val="3963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264</TotalTime>
  <Words>283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Dashboard on US States Covid19 Daily Reports on Tableau</vt:lpstr>
      <vt:lpstr>OBJECTIVE</vt:lpstr>
      <vt:lpstr>INTRODUCTION</vt:lpstr>
      <vt:lpstr>Dataset</vt:lpstr>
      <vt:lpstr>Chart No. 1</vt:lpstr>
      <vt:lpstr>Chart No. 2</vt:lpstr>
      <vt:lpstr>Chart No. 3</vt:lpstr>
      <vt:lpstr>Chart No. 4</vt:lpstr>
      <vt:lpstr>Chart No. 5</vt:lpstr>
      <vt:lpstr>Chart No. 6</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on Telecom Users Dataset Report</dc:title>
  <dc:creator>Pawan</dc:creator>
  <cp:lastModifiedBy>Pawan</cp:lastModifiedBy>
  <cp:revision>69</cp:revision>
  <dcterms:created xsi:type="dcterms:W3CDTF">2021-04-12T02:00:08Z</dcterms:created>
  <dcterms:modified xsi:type="dcterms:W3CDTF">2021-05-05T17:22:41Z</dcterms:modified>
</cp:coreProperties>
</file>