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  <p:sldMasterId id="21474838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530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6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647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1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883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2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71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76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92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28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4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450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48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13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7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5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B0F0"/>
                </a:solidFill>
              </a:defRPr>
            </a:pPr>
            <a:r>
              <a:rPr dirty="0"/>
              <a:t>Smart Task Manager using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920845"/>
            <a:ext cx="5618515" cy="977621"/>
          </a:xfrm>
        </p:spPr>
        <p:txBody>
          <a:bodyPr>
            <a:noAutofit/>
          </a:bodyPr>
          <a:lstStyle/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>Developed in Visual Studio Code</a:t>
            </a:r>
          </a:p>
          <a:p>
            <a:endParaRPr dirty="0"/>
          </a:p>
          <a:p>
            <a:r>
              <a:rPr dirty="0"/>
              <a:t>Coding by: Kunar, Akash, Pawan</a:t>
            </a:r>
          </a:p>
          <a:p>
            <a:r>
              <a:rPr dirty="0"/>
              <a:t>Presentation by: Ranveer</a:t>
            </a:r>
          </a:p>
          <a:p>
            <a:r>
              <a:rPr dirty="0"/>
              <a:t>Presented by: </a:t>
            </a:r>
            <a:r>
              <a:rPr dirty="0" err="1"/>
              <a:t>Sanahal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To create an advanced To-Do List system that helps users manage their daily tasks efficiently.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The project includes features like adding, viewing, marking, searching, and sorting tasks using C++ and file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1. Add Task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View Tasks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Mark Task as Done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Delete Task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5. Search Task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6. Sort Tasks Alphabetically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7. Sort Tasks by Due Date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8. Save Tasks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9. Exit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Tools and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Language: C++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IDE: Visual Studio Code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STL (vector, string, algorithm)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File Handling using ifstream and ofstream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Structs and Functions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Conditional logic and loops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Time and Date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Working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Menu-driven program for easy user interaction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Stores tasks in a text file for persistence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Allows sorting by both alphabet and deadline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Provides status for deadlines: Overdue, Due Today, or Upcoming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Demonstrates modular programming using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Output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Example Outputs: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Adding a new task → User enters description and deadline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Viewing tasks → Displays all tasks with status and deadlines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Marking or deleting tasks → Updates the list accordingly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Saving tasks → Stores them in tasks.txt file for future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This Smart Task Manager project demonstrates how file handling and STL can be used to create real-world applications.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Future Scope: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Add GUI using C++ frameworks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Integrate notifications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Enable task categories and priorities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Coding by: Kunar, Akash, Pawan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Presentation made by: Ranveer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Presented by: </a:t>
            </a:r>
            <a:r>
              <a:rPr dirty="0" err="1"/>
              <a:t>Sanahal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Questions and Discussion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We appreciate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327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Trebuchet MS</vt:lpstr>
      <vt:lpstr>Wingdings 3</vt:lpstr>
      <vt:lpstr>Facet</vt:lpstr>
      <vt:lpstr>Gallery</vt:lpstr>
      <vt:lpstr>Smart Task Manager using C++</vt:lpstr>
      <vt:lpstr>Objective</vt:lpstr>
      <vt:lpstr>Features Implemented</vt:lpstr>
      <vt:lpstr>Tools and Concepts Used</vt:lpstr>
      <vt:lpstr>Working of the Project</vt:lpstr>
      <vt:lpstr>Output Overview</vt:lpstr>
      <vt:lpstr>Conclusion and Future Scope</vt:lpstr>
      <vt:lpstr>Credits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Task Manager using C++</dc:title>
  <dc:subject/>
  <dc:creator>Pawan Kumar Yadav</dc:creator>
  <cp:keywords/>
  <dc:description>generated using python-pptx</dc:description>
  <cp:lastModifiedBy>Pawan Kumar Yadav</cp:lastModifiedBy>
  <cp:revision>3</cp:revision>
  <dcterms:created xsi:type="dcterms:W3CDTF">2013-01-27T09:14:16Z</dcterms:created>
  <dcterms:modified xsi:type="dcterms:W3CDTF">2025-10-16T16:14:02Z</dcterms:modified>
  <cp:category/>
</cp:coreProperties>
</file>