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70" r:id="rId9"/>
    <p:sldId id="285" r:id="rId10"/>
    <p:sldId id="284" r:id="rId11"/>
    <p:sldId id="283" r:id="rId12"/>
    <p:sldId id="274" r:id="rId13"/>
    <p:sldId id="282" r:id="rId14"/>
    <p:sldId id="272" r:id="rId15"/>
    <p:sldId id="275" r:id="rId16"/>
    <p:sldId id="276" r:id="rId17"/>
    <p:sldId id="273" r:id="rId18"/>
    <p:sldId id="261" r:id="rId19"/>
    <p:sldId id="263" r:id="rId20"/>
    <p:sldId id="264" r:id="rId21"/>
    <p:sldId id="279" r:id="rId22"/>
    <p:sldId id="265" r:id="rId23"/>
    <p:sldId id="278" r:id="rId24"/>
    <p:sldId id="280" r:id="rId25"/>
    <p:sldId id="277" r:id="rId26"/>
    <p:sldId id="268" r:id="rId27"/>
    <p:sldId id="266" r:id="rId28"/>
    <p:sldId id="267" r:id="rId29"/>
    <p:sldId id="281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90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/>
      <dgm:spPr/>
      <dgm:t>
        <a:bodyPr/>
        <a:lstStyle/>
        <a:p>
          <a:r>
            <a:rPr lang="en-US" dirty="0" err="1"/>
            <a:t>MackBook</a:t>
          </a:r>
          <a:r>
            <a:rPr lang="en-US" dirty="0"/>
            <a:t> 1101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758C9006-3AC6-4132-B35F-7BE5ED805BC9}">
      <dgm:prSet phldrT="[Text]"/>
      <dgm:spPr/>
      <dgm:t>
        <a:bodyPr/>
        <a:lstStyle/>
        <a:p>
          <a:endParaRPr lang="en-US" dirty="0"/>
        </a:p>
      </dgm:t>
    </dgm:pt>
    <dgm:pt modelId="{775B6B03-5FF3-4C85-AD5F-23A118D483C2}" type="parTrans" cxnId="{440DCE34-7AC4-4C24-B6A2-D70409589590}">
      <dgm:prSet/>
      <dgm:spPr/>
      <dgm:t>
        <a:bodyPr/>
        <a:lstStyle/>
        <a:p>
          <a:endParaRPr lang="en-US"/>
        </a:p>
      </dgm:t>
    </dgm:pt>
    <dgm:pt modelId="{1DBAF566-8CB2-4F3A-9C59-23576BD2D0BB}" type="sibTrans" cxnId="{440DCE34-7AC4-4C24-B6A2-D7040958959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/>
      <dgm:spPr/>
      <dgm:t>
        <a:bodyPr/>
        <a:lstStyle/>
        <a:p>
          <a:r>
            <a:rPr lang="en-US" dirty="0"/>
            <a:t>Dell Laptop 2021</a:t>
          </a: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/>
      <dgm:spPr/>
      <dgm:t>
        <a:bodyPr/>
        <a:lstStyle/>
        <a:p>
          <a:r>
            <a:rPr lang="en-US" dirty="0"/>
            <a:t>Toshiba </a:t>
          </a:r>
          <a:r>
            <a:rPr lang="en-US" dirty="0" err="1"/>
            <a:t>Tecra</a:t>
          </a:r>
          <a:r>
            <a:rPr lang="en-US" dirty="0"/>
            <a:t> 1100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1000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1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10001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1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10001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EC9A550B-5531-496A-9B73-08C533FFC40F}" type="presOf" srcId="{F4EFDE38-CA95-42E7-87B6-F9A6BECC2C82}" destId="{E33F689B-7BDD-4F3E-B29F-BFF6A0475300}" srcOrd="0" destOrd="0" presId="urn:microsoft.com/office/officeart/2005/8/layout/radial2"/>
    <dgm:cxn modelId="{36A9380C-FBB4-4300-AD1D-EB476E48E2E3}" type="presOf" srcId="{DD45A3D6-6D52-4690-9A6C-06C6200895B6}" destId="{C6746F20-93F7-4455-8101-F1FBE3F0F5F2}" srcOrd="0" destOrd="0" presId="urn:microsoft.com/office/officeart/2005/8/layout/radial2"/>
    <dgm:cxn modelId="{FBC40C1B-496A-4A95-98C7-00E5123451F8}" type="presOf" srcId="{55966140-E740-4C4A-9122-811AA79351F7}" destId="{DE1C5B78-4BDE-4DBC-A0A7-10705BC2B414}" srcOrd="0" destOrd="0" presId="urn:microsoft.com/office/officeart/2005/8/layout/radial2"/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40DCE34-7AC4-4C24-B6A2-D70409589590}" srcId="{55966140-E740-4C4A-9122-811AA79351F7}" destId="{758C9006-3AC6-4132-B35F-7BE5ED805BC9}" srcOrd="0" destOrd="0" parTransId="{775B6B03-5FF3-4C85-AD5F-23A118D483C2}" sibTransId="{1DBAF566-8CB2-4F3A-9C59-23576BD2D0BB}"/>
    <dgm:cxn modelId="{3FC4383A-5A4F-4572-A781-03C832F6B7CD}" type="presOf" srcId="{80C69832-520E-44A8-80D6-312E4E1E4178}" destId="{9895FBEA-B40C-4C2A-940E-49A27E900E41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B0872244-6FFF-4864-A852-E968E8BA3FC5}" type="presOf" srcId="{90DFEA5A-8872-48E6-AD00-7F3FD3050A7F}" destId="{87F4D3FD-573C-4985-A580-8002E291B2E2}" srcOrd="0" destOrd="0" presId="urn:microsoft.com/office/officeart/2005/8/layout/radial2"/>
    <dgm:cxn modelId="{6D153769-E1A5-44C3-B6E0-100A5165AD6C}" type="presOf" srcId="{027601D3-4152-48BA-9C50-A6AC53863C3A}" destId="{8AEA47B9-8765-472D-953F-753D6244F682}" srcOrd="0" destOrd="0" presId="urn:microsoft.com/office/officeart/2005/8/layout/radial2"/>
    <dgm:cxn modelId="{39575896-49F5-4223-BB7B-E0E093413C0F}" type="presOf" srcId="{2BCE535A-A64C-4621-B371-F865FEB3FDA0}" destId="{0CE63286-8FDF-4A2C-8786-C1BBF6069EAE}" srcOrd="0" destOrd="0" presId="urn:microsoft.com/office/officeart/2005/8/layout/radial2"/>
    <dgm:cxn modelId="{831C4DC2-9CB9-4320-A08D-12C1932FF806}" type="presOf" srcId="{758C9006-3AC6-4132-B35F-7BE5ED805BC9}" destId="{AF56CFCD-BC48-4314-A792-79C9D6F82E6E}" srcOrd="0" destOrd="0" presId="urn:microsoft.com/office/officeart/2005/8/layout/radial2"/>
    <dgm:cxn modelId="{E47F90C8-439E-4079-B534-16A393B6A35C}" type="presParOf" srcId="{C6746F20-93F7-4455-8101-F1FBE3F0F5F2}" destId="{3DAF77A8-4B21-4E45-8643-7453EA06BEF1}" srcOrd="0" destOrd="0" presId="urn:microsoft.com/office/officeart/2005/8/layout/radial2"/>
    <dgm:cxn modelId="{B977885D-2577-4379-A26E-2DF11DD17E61}" type="presParOf" srcId="{3DAF77A8-4B21-4E45-8643-7453EA06BEF1}" destId="{FC06CD79-591A-4CBB-ACF2-D35CCCD67C99}" srcOrd="0" destOrd="0" presId="urn:microsoft.com/office/officeart/2005/8/layout/radial2"/>
    <dgm:cxn modelId="{26D6F914-DF15-4469-BB0C-DCAA297DBF02}" type="presParOf" srcId="{FC06CD79-591A-4CBB-ACF2-D35CCCD67C99}" destId="{9E50A67A-5C77-4068-97DB-851A46A5D682}" srcOrd="0" destOrd="0" presId="urn:microsoft.com/office/officeart/2005/8/layout/radial2"/>
    <dgm:cxn modelId="{93F8C34D-A155-401E-A7E0-5489423F0E32}" type="presParOf" srcId="{FC06CD79-591A-4CBB-ACF2-D35CCCD67C99}" destId="{79D37AB8-7A4B-4952-B7F8-8D765B012C90}" srcOrd="1" destOrd="0" presId="urn:microsoft.com/office/officeart/2005/8/layout/radial2"/>
    <dgm:cxn modelId="{8884BD3D-3708-4EA3-8430-9C279AC5E506}" type="presParOf" srcId="{3DAF77A8-4B21-4E45-8643-7453EA06BEF1}" destId="{0CE63286-8FDF-4A2C-8786-C1BBF6069EAE}" srcOrd="1" destOrd="0" presId="urn:microsoft.com/office/officeart/2005/8/layout/radial2"/>
    <dgm:cxn modelId="{6D4C62E4-0CB5-4EFA-B1FA-9DFB2F4B875F}" type="presParOf" srcId="{3DAF77A8-4B21-4E45-8643-7453EA06BEF1}" destId="{C653DE91-C84A-4AF0-8528-572C92069DAA}" srcOrd="2" destOrd="0" presId="urn:microsoft.com/office/officeart/2005/8/layout/radial2"/>
    <dgm:cxn modelId="{47E931C5-DBE7-403A-BBE2-296B262532CD}" type="presParOf" srcId="{C653DE91-C84A-4AF0-8528-572C92069DAA}" destId="{DE1C5B78-4BDE-4DBC-A0A7-10705BC2B414}" srcOrd="0" destOrd="0" presId="urn:microsoft.com/office/officeart/2005/8/layout/radial2"/>
    <dgm:cxn modelId="{3EEEA26E-E257-45E0-A92E-4B835EE59CF6}" type="presParOf" srcId="{C653DE91-C84A-4AF0-8528-572C92069DAA}" destId="{AF56CFCD-BC48-4314-A792-79C9D6F82E6E}" srcOrd="1" destOrd="0" presId="urn:microsoft.com/office/officeart/2005/8/layout/radial2"/>
    <dgm:cxn modelId="{8151C10A-E4C7-4E6F-A941-96CAFC0BB291}" type="presParOf" srcId="{3DAF77A8-4B21-4E45-8643-7453EA06BEF1}" destId="{8AEA47B9-8765-472D-953F-753D6244F682}" srcOrd="3" destOrd="0" presId="urn:microsoft.com/office/officeart/2005/8/layout/radial2"/>
    <dgm:cxn modelId="{56A0C0B5-E572-4665-B129-8CBB508CF004}" type="presParOf" srcId="{3DAF77A8-4B21-4E45-8643-7453EA06BEF1}" destId="{866A62A7-FF6F-4058-B65F-E9BB02BDA7B2}" srcOrd="4" destOrd="0" presId="urn:microsoft.com/office/officeart/2005/8/layout/radial2"/>
    <dgm:cxn modelId="{EAC13673-5063-4902-A334-23E4DE79E171}" type="presParOf" srcId="{866A62A7-FF6F-4058-B65F-E9BB02BDA7B2}" destId="{E33F689B-7BDD-4F3E-B29F-BFF6A0475300}" srcOrd="0" destOrd="0" presId="urn:microsoft.com/office/officeart/2005/8/layout/radial2"/>
    <dgm:cxn modelId="{00ACF203-DA06-4DE8-B84A-37B89CE98A25}" type="presParOf" srcId="{866A62A7-FF6F-4058-B65F-E9BB02BDA7B2}" destId="{45B09870-AA07-45C2-A446-7394F40772B9}" srcOrd="1" destOrd="0" presId="urn:microsoft.com/office/officeart/2005/8/layout/radial2"/>
    <dgm:cxn modelId="{743DA59E-6F84-4209-B294-AD53B8DEA28C}" type="presParOf" srcId="{3DAF77A8-4B21-4E45-8643-7453EA06BEF1}" destId="{9895FBEA-B40C-4C2A-940E-49A27E900E41}" srcOrd="5" destOrd="0" presId="urn:microsoft.com/office/officeart/2005/8/layout/radial2"/>
    <dgm:cxn modelId="{8DFB8480-B337-4C8D-9D98-CB6141395FCE}" type="presParOf" srcId="{3DAF77A8-4B21-4E45-8643-7453EA06BEF1}" destId="{84716183-78F2-4A1B-A1AF-8B8BF3B6842E}" srcOrd="6" destOrd="0" presId="urn:microsoft.com/office/officeart/2005/8/layout/radial2"/>
    <dgm:cxn modelId="{009C62CC-1A4B-4A23-BA00-25B63F272471}" type="presParOf" srcId="{84716183-78F2-4A1B-A1AF-8B8BF3B6842E}" destId="{87F4D3FD-573C-4985-A580-8002E291B2E2}" srcOrd="0" destOrd="0" presId="urn:microsoft.com/office/officeart/2005/8/layout/radial2"/>
    <dgm:cxn modelId="{948822F4-8CE3-4F17-823F-4D2B3A609CFB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/>
      <dgm:spPr/>
      <dgm:t>
        <a:bodyPr/>
        <a:lstStyle/>
        <a:p>
          <a:r>
            <a:rPr lang="en-US" dirty="0" err="1"/>
            <a:t>MackBook</a:t>
          </a:r>
          <a:r>
            <a:rPr lang="en-US" dirty="0"/>
            <a:t> 1101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758C9006-3AC6-4132-B35F-7BE5ED805BC9}">
      <dgm:prSet phldrT="[Text]"/>
      <dgm:spPr/>
      <dgm:t>
        <a:bodyPr/>
        <a:lstStyle/>
        <a:p>
          <a:endParaRPr lang="en-US" dirty="0"/>
        </a:p>
      </dgm:t>
    </dgm:pt>
    <dgm:pt modelId="{775B6B03-5FF3-4C85-AD5F-23A118D483C2}" type="parTrans" cxnId="{440DCE34-7AC4-4C24-B6A2-D70409589590}">
      <dgm:prSet/>
      <dgm:spPr/>
      <dgm:t>
        <a:bodyPr/>
        <a:lstStyle/>
        <a:p>
          <a:endParaRPr lang="en-US"/>
        </a:p>
      </dgm:t>
    </dgm:pt>
    <dgm:pt modelId="{1DBAF566-8CB2-4F3A-9C59-23576BD2D0BB}" type="sibTrans" cxnId="{440DCE34-7AC4-4C24-B6A2-D7040958959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/>
      <dgm:spPr/>
      <dgm:t>
        <a:bodyPr/>
        <a:lstStyle/>
        <a:p>
          <a:r>
            <a:rPr lang="en-US" dirty="0"/>
            <a:t>Dell Laptop 2021</a:t>
          </a: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/>
      <dgm:spPr/>
      <dgm:t>
        <a:bodyPr/>
        <a:lstStyle/>
        <a:p>
          <a:r>
            <a:rPr lang="en-US" dirty="0"/>
            <a:t>Toshiba </a:t>
          </a:r>
          <a:r>
            <a:rPr lang="en-US" dirty="0" err="1"/>
            <a:t>Tecra</a:t>
          </a:r>
          <a:r>
            <a:rPr lang="en-US" dirty="0"/>
            <a:t> 1100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1000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1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10001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1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10001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40DCE34-7AC4-4C24-B6A2-D70409589590}" srcId="{55966140-E740-4C4A-9122-811AA79351F7}" destId="{758C9006-3AC6-4132-B35F-7BE5ED805BC9}" srcOrd="0" destOrd="0" parTransId="{775B6B03-5FF3-4C85-AD5F-23A118D483C2}" sibTransId="{1DBAF566-8CB2-4F3A-9C59-23576BD2D0BB}"/>
    <dgm:cxn modelId="{CCFF6038-BB01-480D-9858-45B72B7CD396}" type="presOf" srcId="{55966140-E740-4C4A-9122-811AA79351F7}" destId="{DE1C5B78-4BDE-4DBC-A0A7-10705BC2B414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BAB9E483-39F2-461F-ADDA-0E70759450A8}" type="presOf" srcId="{F4EFDE38-CA95-42E7-87B6-F9A6BECC2C82}" destId="{E33F689B-7BDD-4F3E-B29F-BFF6A0475300}" srcOrd="0" destOrd="0" presId="urn:microsoft.com/office/officeart/2005/8/layout/radial2"/>
    <dgm:cxn modelId="{452ADE84-5D5D-405B-854F-45D6F6560D4B}" type="presOf" srcId="{80C69832-520E-44A8-80D6-312E4E1E4178}" destId="{9895FBEA-B40C-4C2A-940E-49A27E900E41}" srcOrd="0" destOrd="0" presId="urn:microsoft.com/office/officeart/2005/8/layout/radial2"/>
    <dgm:cxn modelId="{BB1FC089-D2AD-42C9-9331-D92B6BE472EE}" type="presOf" srcId="{027601D3-4152-48BA-9C50-A6AC53863C3A}" destId="{8AEA47B9-8765-472D-953F-753D6244F682}" srcOrd="0" destOrd="0" presId="urn:microsoft.com/office/officeart/2005/8/layout/radial2"/>
    <dgm:cxn modelId="{2EE3CC9A-5A78-48D6-B554-7455F0586F32}" type="presOf" srcId="{90DFEA5A-8872-48E6-AD00-7F3FD3050A7F}" destId="{87F4D3FD-573C-4985-A580-8002E291B2E2}" srcOrd="0" destOrd="0" presId="urn:microsoft.com/office/officeart/2005/8/layout/radial2"/>
    <dgm:cxn modelId="{C5E357AC-42D6-4319-9F8E-38428F6DCD41}" type="presOf" srcId="{DD45A3D6-6D52-4690-9A6C-06C6200895B6}" destId="{C6746F20-93F7-4455-8101-F1FBE3F0F5F2}" srcOrd="0" destOrd="0" presId="urn:microsoft.com/office/officeart/2005/8/layout/radial2"/>
    <dgm:cxn modelId="{0BC47DC1-CE1C-4E07-BD54-E64C4570C15C}" type="presOf" srcId="{2BCE535A-A64C-4621-B371-F865FEB3FDA0}" destId="{0CE63286-8FDF-4A2C-8786-C1BBF6069EAE}" srcOrd="0" destOrd="0" presId="urn:microsoft.com/office/officeart/2005/8/layout/radial2"/>
    <dgm:cxn modelId="{711041FF-1E43-43B9-9CC5-E5C088EB5F92}" type="presOf" srcId="{758C9006-3AC6-4132-B35F-7BE5ED805BC9}" destId="{AF56CFCD-BC48-4314-A792-79C9D6F82E6E}" srcOrd="0" destOrd="0" presId="urn:microsoft.com/office/officeart/2005/8/layout/radial2"/>
    <dgm:cxn modelId="{A855457D-859C-43BC-A857-3DD2D8ABEEE8}" type="presParOf" srcId="{C6746F20-93F7-4455-8101-F1FBE3F0F5F2}" destId="{3DAF77A8-4B21-4E45-8643-7453EA06BEF1}" srcOrd="0" destOrd="0" presId="urn:microsoft.com/office/officeart/2005/8/layout/radial2"/>
    <dgm:cxn modelId="{9CB598B4-8F15-4769-ACEF-F09DC06E7C28}" type="presParOf" srcId="{3DAF77A8-4B21-4E45-8643-7453EA06BEF1}" destId="{FC06CD79-591A-4CBB-ACF2-D35CCCD67C99}" srcOrd="0" destOrd="0" presId="urn:microsoft.com/office/officeart/2005/8/layout/radial2"/>
    <dgm:cxn modelId="{61F8DA36-8C17-4A78-94F6-0644CEC7CEB1}" type="presParOf" srcId="{FC06CD79-591A-4CBB-ACF2-D35CCCD67C99}" destId="{9E50A67A-5C77-4068-97DB-851A46A5D682}" srcOrd="0" destOrd="0" presId="urn:microsoft.com/office/officeart/2005/8/layout/radial2"/>
    <dgm:cxn modelId="{D264CDFE-DB73-4C02-88AD-8AB4A42C0EDC}" type="presParOf" srcId="{FC06CD79-591A-4CBB-ACF2-D35CCCD67C99}" destId="{79D37AB8-7A4B-4952-B7F8-8D765B012C90}" srcOrd="1" destOrd="0" presId="urn:microsoft.com/office/officeart/2005/8/layout/radial2"/>
    <dgm:cxn modelId="{208D17D5-7C9B-4832-B79B-3F255B31B766}" type="presParOf" srcId="{3DAF77A8-4B21-4E45-8643-7453EA06BEF1}" destId="{0CE63286-8FDF-4A2C-8786-C1BBF6069EAE}" srcOrd="1" destOrd="0" presId="urn:microsoft.com/office/officeart/2005/8/layout/radial2"/>
    <dgm:cxn modelId="{19826C24-9A22-48B5-BEBF-B31C92ABC40A}" type="presParOf" srcId="{3DAF77A8-4B21-4E45-8643-7453EA06BEF1}" destId="{C653DE91-C84A-4AF0-8528-572C92069DAA}" srcOrd="2" destOrd="0" presId="urn:microsoft.com/office/officeart/2005/8/layout/radial2"/>
    <dgm:cxn modelId="{9A1AF76E-E0BA-447C-9911-8751F3A87FEB}" type="presParOf" srcId="{C653DE91-C84A-4AF0-8528-572C92069DAA}" destId="{DE1C5B78-4BDE-4DBC-A0A7-10705BC2B414}" srcOrd="0" destOrd="0" presId="urn:microsoft.com/office/officeart/2005/8/layout/radial2"/>
    <dgm:cxn modelId="{BD920CEB-5F3F-4B18-9128-5979E231DEDB}" type="presParOf" srcId="{C653DE91-C84A-4AF0-8528-572C92069DAA}" destId="{AF56CFCD-BC48-4314-A792-79C9D6F82E6E}" srcOrd="1" destOrd="0" presId="urn:microsoft.com/office/officeart/2005/8/layout/radial2"/>
    <dgm:cxn modelId="{0D142B05-49B0-4370-B6A6-DCFABD6D8EA0}" type="presParOf" srcId="{3DAF77A8-4B21-4E45-8643-7453EA06BEF1}" destId="{8AEA47B9-8765-472D-953F-753D6244F682}" srcOrd="3" destOrd="0" presId="urn:microsoft.com/office/officeart/2005/8/layout/radial2"/>
    <dgm:cxn modelId="{CE3DE6FF-34B3-4973-AF06-1D611ED50D05}" type="presParOf" srcId="{3DAF77A8-4B21-4E45-8643-7453EA06BEF1}" destId="{866A62A7-FF6F-4058-B65F-E9BB02BDA7B2}" srcOrd="4" destOrd="0" presId="urn:microsoft.com/office/officeart/2005/8/layout/radial2"/>
    <dgm:cxn modelId="{DD15F252-FCE5-456C-ADD7-480E2FFB8F7E}" type="presParOf" srcId="{866A62A7-FF6F-4058-B65F-E9BB02BDA7B2}" destId="{E33F689B-7BDD-4F3E-B29F-BFF6A0475300}" srcOrd="0" destOrd="0" presId="urn:microsoft.com/office/officeart/2005/8/layout/radial2"/>
    <dgm:cxn modelId="{9D5B1E87-60AD-4FB4-917E-A5A2703D3545}" type="presParOf" srcId="{866A62A7-FF6F-4058-B65F-E9BB02BDA7B2}" destId="{45B09870-AA07-45C2-A446-7394F40772B9}" srcOrd="1" destOrd="0" presId="urn:microsoft.com/office/officeart/2005/8/layout/radial2"/>
    <dgm:cxn modelId="{2D3155BD-58B4-43BC-B411-BA641B4F0768}" type="presParOf" srcId="{3DAF77A8-4B21-4E45-8643-7453EA06BEF1}" destId="{9895FBEA-B40C-4C2A-940E-49A27E900E41}" srcOrd="5" destOrd="0" presId="urn:microsoft.com/office/officeart/2005/8/layout/radial2"/>
    <dgm:cxn modelId="{46D35996-A690-44DF-A605-500BF505BD6C}" type="presParOf" srcId="{3DAF77A8-4B21-4E45-8643-7453EA06BEF1}" destId="{84716183-78F2-4A1B-A1AF-8B8BF3B6842E}" srcOrd="6" destOrd="0" presId="urn:microsoft.com/office/officeart/2005/8/layout/radial2"/>
    <dgm:cxn modelId="{78241A51-9B7D-43D4-B2A2-0EF291B025F1}" type="presParOf" srcId="{84716183-78F2-4A1B-A1AF-8B8BF3B6842E}" destId="{87F4D3FD-573C-4985-A580-8002E291B2E2}" srcOrd="0" destOrd="0" presId="urn:microsoft.com/office/officeart/2005/8/layout/radial2"/>
    <dgm:cxn modelId="{AA5F835D-ADBD-46B1-96EB-A17C29AD3935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Create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Input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C943C6F9-BCEE-43EB-A73B-DCA1F4C53CE5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AB4ED2BF-196D-4124-8202-954A1357D5E5}" type="sibTrans" cxnId="{D27327BC-69F4-482C-9772-E6DD835D82DE}">
      <dgm:prSet/>
      <dgm:spPr/>
      <dgm:t>
        <a:bodyPr/>
        <a:lstStyle/>
        <a:p>
          <a:endParaRPr lang="en-US"/>
        </a:p>
      </dgm:t>
    </dgm:pt>
    <dgm:pt modelId="{6E96D4A5-1D4E-401A-A015-D4AA6F4E2F96}" type="parTrans" cxnId="{D27327BC-69F4-482C-9772-E6DD835D82DE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X="5000" custLinFactNeighborY="508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5">
        <dgm:presLayoutVars>
          <dgm:bulletEnabled val="1"/>
        </dgm:presLayoutVars>
      </dgm:prSet>
      <dgm:spPr/>
    </dgm:pt>
    <dgm:pt modelId="{5673125C-1B4E-4712-BB32-2C3DC3473DED}" type="pres">
      <dgm:prSet presAssocID="{4F0AC2C3-3DD4-4041-9223-BBFE37FD86ED}" presName="outerSibTrans" presStyleCnt="0"/>
      <dgm:spPr/>
    </dgm:pt>
    <dgm:pt modelId="{AE8A5546-6AB0-4F83-B89C-55EE4E2095F2}" type="pres">
      <dgm:prSet presAssocID="{C943C6F9-BCEE-43EB-A73B-DCA1F4C53CE5}" presName="oChild" presStyleLbl="fgAcc1" presStyleIdx="1" presStyleCnt="5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2" presStyleCnt="5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3" presStyleCnt="5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56A0A516-B234-4AEF-BBB2-4A5DC7E9B8BD}" type="presOf" srcId="{C943C6F9-BCEE-43EB-A73B-DCA1F4C53CE5}" destId="{AE8A5546-6AB0-4F83-B89C-55EE4E2095F2}" srcOrd="0" destOrd="0" presId="urn:microsoft.com/office/officeart/2005/8/layout/target2"/>
    <dgm:cxn modelId="{6D59611F-C7E1-480E-9930-01C4CCD7856F}" type="presOf" srcId="{E3275BDB-DE55-4B10-9FA9-6F6C7E03DC31}" destId="{59811002-7534-460F-BB1B-BE356BAC0229}" srcOrd="0" destOrd="0" presId="urn:microsoft.com/office/officeart/2005/8/layout/target2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4C257337-4795-4081-BFA4-46DE2CB8F436}" type="presOf" srcId="{063D5A01-C903-4B1F-8F1E-862DFC0DF414}" destId="{361DDC68-D553-4D04-9102-BAC2E3E1C19E}" srcOrd="0" destOrd="0" presId="urn:microsoft.com/office/officeart/2005/8/layout/target2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B9478662-606E-42D1-809F-92C4CC8AE616}" type="presOf" srcId="{E8A7B076-F3FC-4245-90D6-85EED1045F39}" destId="{319CD1BF-4614-43FD-AF71-AE4A28B87B0B}" srcOrd="0" destOrd="0" presId="urn:microsoft.com/office/officeart/2005/8/layout/target2"/>
    <dgm:cxn modelId="{CFE37F57-FA79-4F31-A168-79FFD5055811}" type="presOf" srcId="{DD74882D-E468-440C-8219-C285232247E2}" destId="{C5740EAF-3E05-4314-87F6-AE3A52F037A9}" srcOrd="0" destOrd="0" presId="urn:microsoft.com/office/officeart/2005/8/layout/target2"/>
    <dgm:cxn modelId="{5EDA7993-4A4C-4C07-925B-8FBFB43B3173}" type="presOf" srcId="{F176419B-BF73-4757-9E66-92106F4E6CFF}" destId="{7A749EC6-2E69-4B31-86AA-5521415847C6}" srcOrd="0" destOrd="0" presId="urn:microsoft.com/office/officeart/2005/8/layout/target2"/>
    <dgm:cxn modelId="{0F6818A1-9DCB-4E71-8DDB-EB28FB64FB66}" type="presOf" srcId="{32D728FC-693F-4080-926A-923E112379A9}" destId="{97985096-FA36-43E6-888C-8FE57A6184D6}" srcOrd="0" destOrd="0" presId="urn:microsoft.com/office/officeart/2005/8/layout/target2"/>
    <dgm:cxn modelId="{D27327BC-69F4-482C-9772-E6DD835D82DE}" srcId="{E8A7B076-F3FC-4245-90D6-85EED1045F39}" destId="{C943C6F9-BCEE-43EB-A73B-DCA1F4C53CE5}" srcOrd="1" destOrd="0" parTransId="{6E96D4A5-1D4E-401A-A015-D4AA6F4E2F96}" sibTransId="{AB4ED2BF-196D-4124-8202-954A1357D5E5}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C2FBE6E9-990D-4613-A6A9-A42DE4A5E6ED}" type="presOf" srcId="{CD353489-77D4-4A5A-91A0-F2278D65E825}" destId="{0808C6C9-57E4-43FE-B257-5975CC4E759A}" srcOrd="0" destOrd="0" presId="urn:microsoft.com/office/officeart/2005/8/layout/target2"/>
    <dgm:cxn modelId="{DF3FD4F1-4D0C-4387-91F3-C58E8105066C}" type="presOf" srcId="{3D39B850-B764-4A16-8442-673464091EEB}" destId="{A98AF655-0ADC-47D0-8759-C0B07745EB2E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4C7886B2-32CE-4E43-BC54-64FDCBB570CC}" type="presParOf" srcId="{97985096-FA36-43E6-888C-8FE57A6184D6}" destId="{ACAD30C6-30E7-41B1-A216-E510B6759CE8}" srcOrd="0" destOrd="0" presId="urn:microsoft.com/office/officeart/2005/8/layout/target2"/>
    <dgm:cxn modelId="{DE58F1E4-6A1C-456C-8938-7FF943FB3CD2}" type="presParOf" srcId="{ACAD30C6-30E7-41B1-A216-E510B6759CE8}" destId="{319CD1BF-4614-43FD-AF71-AE4A28B87B0B}" srcOrd="0" destOrd="0" presId="urn:microsoft.com/office/officeart/2005/8/layout/target2"/>
    <dgm:cxn modelId="{381C5AB1-BF71-4371-8995-C6F453B2833E}" type="presParOf" srcId="{ACAD30C6-30E7-41B1-A216-E510B6759CE8}" destId="{FE0B4A0A-82FC-43F1-B1AE-1DE6A4CA3B56}" srcOrd="1" destOrd="0" presId="urn:microsoft.com/office/officeart/2005/8/layout/target2"/>
    <dgm:cxn modelId="{03048C2B-064F-4FF5-9B4A-99824BE2F091}" type="presParOf" srcId="{FE0B4A0A-82FC-43F1-B1AE-1DE6A4CA3B56}" destId="{C5740EAF-3E05-4314-87F6-AE3A52F037A9}" srcOrd="0" destOrd="0" presId="urn:microsoft.com/office/officeart/2005/8/layout/target2"/>
    <dgm:cxn modelId="{77FDA042-030B-49C9-8465-B1CE4C55DA7B}" type="presParOf" srcId="{FE0B4A0A-82FC-43F1-B1AE-1DE6A4CA3B56}" destId="{5673125C-1B4E-4712-BB32-2C3DC3473DED}" srcOrd="1" destOrd="0" presId="urn:microsoft.com/office/officeart/2005/8/layout/target2"/>
    <dgm:cxn modelId="{42C227AB-11BC-4F1B-91EC-A9B2DC56F5AA}" type="presParOf" srcId="{FE0B4A0A-82FC-43F1-B1AE-1DE6A4CA3B56}" destId="{AE8A5546-6AB0-4F83-B89C-55EE4E2095F2}" srcOrd="2" destOrd="0" presId="urn:microsoft.com/office/officeart/2005/8/layout/target2"/>
    <dgm:cxn modelId="{673EB752-C036-4CBA-ABB9-DD2BBEF37E1E}" type="presParOf" srcId="{97985096-FA36-43E6-888C-8FE57A6184D6}" destId="{03F2836E-A450-4E75-8F25-7ADC929E9FB1}" srcOrd="1" destOrd="0" presId="urn:microsoft.com/office/officeart/2005/8/layout/target2"/>
    <dgm:cxn modelId="{BE2BE1E9-1C6F-4D21-8B6A-C5FD7F7C4DB2}" type="presParOf" srcId="{03F2836E-A450-4E75-8F25-7ADC929E9FB1}" destId="{361DDC68-D553-4D04-9102-BAC2E3E1C19E}" srcOrd="0" destOrd="0" presId="urn:microsoft.com/office/officeart/2005/8/layout/target2"/>
    <dgm:cxn modelId="{BF0A2BF9-1C48-4987-8718-8F944683CCA6}" type="presParOf" srcId="{03F2836E-A450-4E75-8F25-7ADC929E9FB1}" destId="{6444B008-8B56-4B57-96E7-637CC02BFF7B}" srcOrd="1" destOrd="0" presId="urn:microsoft.com/office/officeart/2005/8/layout/target2"/>
    <dgm:cxn modelId="{EB44C378-87B4-4810-9326-D32078581436}" type="presParOf" srcId="{6444B008-8B56-4B57-96E7-637CC02BFF7B}" destId="{0808C6C9-57E4-43FE-B257-5975CC4E759A}" srcOrd="0" destOrd="0" presId="urn:microsoft.com/office/officeart/2005/8/layout/target2"/>
    <dgm:cxn modelId="{3971EBA8-84A4-4043-ADB0-9910B062326A}" type="presParOf" srcId="{97985096-FA36-43E6-888C-8FE57A6184D6}" destId="{0F9719A5-DF6A-49DA-A858-13F445D568D4}" srcOrd="2" destOrd="0" presId="urn:microsoft.com/office/officeart/2005/8/layout/target2"/>
    <dgm:cxn modelId="{6CE1BC40-EFC2-44D7-8D70-14FC1E51485A}" type="presParOf" srcId="{0F9719A5-DF6A-49DA-A858-13F445D568D4}" destId="{A98AF655-0ADC-47D0-8759-C0B07745EB2E}" srcOrd="0" destOrd="0" presId="urn:microsoft.com/office/officeart/2005/8/layout/target2"/>
    <dgm:cxn modelId="{8FA683AA-098F-4255-B1A3-29CEF531DFFD}" type="presParOf" srcId="{0F9719A5-DF6A-49DA-A858-13F445D568D4}" destId="{5B9B7D1C-16AA-4F0A-81C4-8AC8D3BC3C31}" srcOrd="1" destOrd="0" presId="urn:microsoft.com/office/officeart/2005/8/layout/target2"/>
    <dgm:cxn modelId="{C0B375D1-4876-4BDE-BE93-DD78BFDDD4CF}" type="presParOf" srcId="{5B9B7D1C-16AA-4F0A-81C4-8AC8D3BC3C31}" destId="{59811002-7534-460F-BB1B-BE356BAC0229}" srcOrd="0" destOrd="0" presId="urn:microsoft.com/office/officeart/2005/8/layout/target2"/>
    <dgm:cxn modelId="{24088769-BAE1-47D9-80BF-FA5F052DB4C6}" type="presParOf" srcId="{5B9B7D1C-16AA-4F0A-81C4-8AC8D3BC3C31}" destId="{9C1AEF9C-CB3E-4865-89C3-B280AF7AE0A7}" srcOrd="1" destOrd="0" presId="urn:microsoft.com/office/officeart/2005/8/layout/target2"/>
    <dgm:cxn modelId="{CEB8EFE7-EBAC-4DDC-BBBA-CE1CF9C4A566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Create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Input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C943C6F9-BCEE-43EB-A73B-DCA1F4C53CE5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AB4ED2BF-196D-4124-8202-954A1357D5E5}" type="sibTrans" cxnId="{D27327BC-69F4-482C-9772-E6DD835D82DE}">
      <dgm:prSet/>
      <dgm:spPr/>
      <dgm:t>
        <a:bodyPr/>
        <a:lstStyle/>
        <a:p>
          <a:endParaRPr lang="en-US"/>
        </a:p>
      </dgm:t>
    </dgm:pt>
    <dgm:pt modelId="{6E96D4A5-1D4E-401A-A015-D4AA6F4E2F96}" type="parTrans" cxnId="{D27327BC-69F4-482C-9772-E6DD835D82DE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378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5">
        <dgm:presLayoutVars>
          <dgm:bulletEnabled val="1"/>
        </dgm:presLayoutVars>
      </dgm:prSet>
      <dgm:spPr/>
    </dgm:pt>
    <dgm:pt modelId="{5673125C-1B4E-4712-BB32-2C3DC3473DED}" type="pres">
      <dgm:prSet presAssocID="{4F0AC2C3-3DD4-4041-9223-BBFE37FD86ED}" presName="outerSibTrans" presStyleCnt="0"/>
      <dgm:spPr/>
    </dgm:pt>
    <dgm:pt modelId="{AE8A5546-6AB0-4F83-B89C-55EE4E2095F2}" type="pres">
      <dgm:prSet presAssocID="{C943C6F9-BCEE-43EB-A73B-DCA1F4C53CE5}" presName="oChild" presStyleLbl="fgAcc1" presStyleIdx="1" presStyleCnt="5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2" presStyleCnt="5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3" presStyleCnt="5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18F63C13-04A2-4D2C-A9C6-DD00C06860F1}" type="presOf" srcId="{C943C6F9-BCEE-43EB-A73B-DCA1F4C53CE5}" destId="{AE8A5546-6AB0-4F83-B89C-55EE4E2095F2}" srcOrd="0" destOrd="0" presId="urn:microsoft.com/office/officeart/2005/8/layout/target2"/>
    <dgm:cxn modelId="{4709F416-4EAD-4B4F-B97A-4A3C783A7EAC}" type="presOf" srcId="{32D728FC-693F-4080-926A-923E112379A9}" destId="{97985096-FA36-43E6-888C-8FE57A6184D6}" srcOrd="0" destOrd="0" presId="urn:microsoft.com/office/officeart/2005/8/layout/target2"/>
    <dgm:cxn modelId="{87739E1E-854C-4099-8F36-53C556B735D6}" type="presOf" srcId="{F176419B-BF73-4757-9E66-92106F4E6CFF}" destId="{7A749EC6-2E69-4B31-86AA-5521415847C6}" srcOrd="0" destOrd="0" presId="urn:microsoft.com/office/officeart/2005/8/layout/target2"/>
    <dgm:cxn modelId="{BE774527-D8DC-4A0A-98AB-03AB93C75185}" type="presOf" srcId="{E8A7B076-F3FC-4245-90D6-85EED1045F39}" destId="{319CD1BF-4614-43FD-AF71-AE4A28B87B0B}" srcOrd="0" destOrd="0" presId="urn:microsoft.com/office/officeart/2005/8/layout/target2"/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6270F42F-A63C-4DDE-81D8-09A56FDD0A50}" type="presOf" srcId="{CD353489-77D4-4A5A-91A0-F2278D65E825}" destId="{0808C6C9-57E4-43FE-B257-5975CC4E759A}" srcOrd="0" destOrd="0" presId="urn:microsoft.com/office/officeart/2005/8/layout/target2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4B7BAA74-50A4-4777-8785-FFFE1831C8A7}" type="presOf" srcId="{E3275BDB-DE55-4B10-9FA9-6F6C7E03DC31}" destId="{59811002-7534-460F-BB1B-BE356BAC0229}" srcOrd="0" destOrd="0" presId="urn:microsoft.com/office/officeart/2005/8/layout/target2"/>
    <dgm:cxn modelId="{20828BA3-EC55-4A18-89D4-99661CEA1A19}" type="presOf" srcId="{063D5A01-C903-4B1F-8F1E-862DFC0DF414}" destId="{361DDC68-D553-4D04-9102-BAC2E3E1C19E}" srcOrd="0" destOrd="0" presId="urn:microsoft.com/office/officeart/2005/8/layout/target2"/>
    <dgm:cxn modelId="{D27327BC-69F4-482C-9772-E6DD835D82DE}" srcId="{E8A7B076-F3FC-4245-90D6-85EED1045F39}" destId="{C943C6F9-BCEE-43EB-A73B-DCA1F4C53CE5}" srcOrd="1" destOrd="0" parTransId="{6E96D4A5-1D4E-401A-A015-D4AA6F4E2F96}" sibTransId="{AB4ED2BF-196D-4124-8202-954A1357D5E5}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72776AD2-35E2-4ED0-8A05-1798CC460F5F}" type="presOf" srcId="{3D39B850-B764-4A16-8442-673464091EEB}" destId="{A98AF655-0ADC-47D0-8759-C0B07745EB2E}" srcOrd="0" destOrd="0" presId="urn:microsoft.com/office/officeart/2005/8/layout/target2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0283F8E6-75B7-41BF-9726-5C0447463BD6}" type="presOf" srcId="{DD74882D-E468-440C-8219-C285232247E2}" destId="{C5740EAF-3E05-4314-87F6-AE3A52F037A9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9D35E160-FF2B-41B7-B151-E57F27A00639}" type="presParOf" srcId="{97985096-FA36-43E6-888C-8FE57A6184D6}" destId="{ACAD30C6-30E7-41B1-A216-E510B6759CE8}" srcOrd="0" destOrd="0" presId="urn:microsoft.com/office/officeart/2005/8/layout/target2"/>
    <dgm:cxn modelId="{42FD7056-68D3-4F15-8119-C7EACFE15DCE}" type="presParOf" srcId="{ACAD30C6-30E7-41B1-A216-E510B6759CE8}" destId="{319CD1BF-4614-43FD-AF71-AE4A28B87B0B}" srcOrd="0" destOrd="0" presId="urn:microsoft.com/office/officeart/2005/8/layout/target2"/>
    <dgm:cxn modelId="{EA90AD7A-C1A4-4355-A9C8-3C5222882568}" type="presParOf" srcId="{ACAD30C6-30E7-41B1-A216-E510B6759CE8}" destId="{FE0B4A0A-82FC-43F1-B1AE-1DE6A4CA3B56}" srcOrd="1" destOrd="0" presId="urn:microsoft.com/office/officeart/2005/8/layout/target2"/>
    <dgm:cxn modelId="{F609CBF8-32FA-44E9-B7DB-98285BDD92CF}" type="presParOf" srcId="{FE0B4A0A-82FC-43F1-B1AE-1DE6A4CA3B56}" destId="{C5740EAF-3E05-4314-87F6-AE3A52F037A9}" srcOrd="0" destOrd="0" presId="urn:microsoft.com/office/officeart/2005/8/layout/target2"/>
    <dgm:cxn modelId="{200BD475-9084-4473-9B0A-5B331037F695}" type="presParOf" srcId="{FE0B4A0A-82FC-43F1-B1AE-1DE6A4CA3B56}" destId="{5673125C-1B4E-4712-BB32-2C3DC3473DED}" srcOrd="1" destOrd="0" presId="urn:microsoft.com/office/officeart/2005/8/layout/target2"/>
    <dgm:cxn modelId="{53515A39-4807-41D2-A19A-28BFAACA144F}" type="presParOf" srcId="{FE0B4A0A-82FC-43F1-B1AE-1DE6A4CA3B56}" destId="{AE8A5546-6AB0-4F83-B89C-55EE4E2095F2}" srcOrd="2" destOrd="0" presId="urn:microsoft.com/office/officeart/2005/8/layout/target2"/>
    <dgm:cxn modelId="{B6E201FC-3EFE-47F6-A746-577FC5A9A170}" type="presParOf" srcId="{97985096-FA36-43E6-888C-8FE57A6184D6}" destId="{03F2836E-A450-4E75-8F25-7ADC929E9FB1}" srcOrd="1" destOrd="0" presId="urn:microsoft.com/office/officeart/2005/8/layout/target2"/>
    <dgm:cxn modelId="{34E8E0D0-D5D8-4560-800F-693E5E3F3E6B}" type="presParOf" srcId="{03F2836E-A450-4E75-8F25-7ADC929E9FB1}" destId="{361DDC68-D553-4D04-9102-BAC2E3E1C19E}" srcOrd="0" destOrd="0" presId="urn:microsoft.com/office/officeart/2005/8/layout/target2"/>
    <dgm:cxn modelId="{4461F2B4-0347-49B0-935C-411077ABA35E}" type="presParOf" srcId="{03F2836E-A450-4E75-8F25-7ADC929E9FB1}" destId="{6444B008-8B56-4B57-96E7-637CC02BFF7B}" srcOrd="1" destOrd="0" presId="urn:microsoft.com/office/officeart/2005/8/layout/target2"/>
    <dgm:cxn modelId="{6D2C42E3-A240-4707-AF2B-D6BAF2991816}" type="presParOf" srcId="{6444B008-8B56-4B57-96E7-637CC02BFF7B}" destId="{0808C6C9-57E4-43FE-B257-5975CC4E759A}" srcOrd="0" destOrd="0" presId="urn:microsoft.com/office/officeart/2005/8/layout/target2"/>
    <dgm:cxn modelId="{33EA898F-9B8F-4AFE-8EF6-47EBE8A5E979}" type="presParOf" srcId="{97985096-FA36-43E6-888C-8FE57A6184D6}" destId="{0F9719A5-DF6A-49DA-A858-13F445D568D4}" srcOrd="2" destOrd="0" presId="urn:microsoft.com/office/officeart/2005/8/layout/target2"/>
    <dgm:cxn modelId="{202478AB-2DE4-498E-9945-157815732CA0}" type="presParOf" srcId="{0F9719A5-DF6A-49DA-A858-13F445D568D4}" destId="{A98AF655-0ADC-47D0-8759-C0B07745EB2E}" srcOrd="0" destOrd="0" presId="urn:microsoft.com/office/officeart/2005/8/layout/target2"/>
    <dgm:cxn modelId="{A11A4391-EC1D-4968-9519-14B108802794}" type="presParOf" srcId="{0F9719A5-DF6A-49DA-A858-13F445D568D4}" destId="{5B9B7D1C-16AA-4F0A-81C4-8AC8D3BC3C31}" srcOrd="1" destOrd="0" presId="urn:microsoft.com/office/officeart/2005/8/layout/target2"/>
    <dgm:cxn modelId="{21F70ABB-07A3-4B71-A1BC-87A9F7FD17B2}" type="presParOf" srcId="{5B9B7D1C-16AA-4F0A-81C4-8AC8D3BC3C31}" destId="{59811002-7534-460F-BB1B-BE356BAC0229}" srcOrd="0" destOrd="0" presId="urn:microsoft.com/office/officeart/2005/8/layout/target2"/>
    <dgm:cxn modelId="{6CBF83DA-6BBC-4C6E-9FCD-23D6E057E1B0}" type="presParOf" srcId="{5B9B7D1C-16AA-4F0A-81C4-8AC8D3BC3C31}" destId="{9C1AEF9C-CB3E-4865-89C3-B280AF7AE0A7}" srcOrd="1" destOrd="0" presId="urn:microsoft.com/office/officeart/2005/8/layout/target2"/>
    <dgm:cxn modelId="{6B7AF1E9-DDCA-4995-A8FA-0552136A43E8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Display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Output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9730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4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 custLinFactNeighborX="186" custLinFactNeighborY="-960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1" presStyleCnt="4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2" presStyleCnt="4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11C31836-8964-4BA1-892A-1BA8D9366D6A}" type="presOf" srcId="{CD353489-77D4-4A5A-91A0-F2278D65E825}" destId="{0808C6C9-57E4-43FE-B257-5975CC4E759A}" srcOrd="0" destOrd="0" presId="urn:microsoft.com/office/officeart/2005/8/layout/target2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E1B2B847-C0E5-46AB-9189-A501BEE63C4A}" type="presOf" srcId="{DD74882D-E468-440C-8219-C285232247E2}" destId="{C5740EAF-3E05-4314-87F6-AE3A52F037A9}" srcOrd="0" destOrd="0" presId="urn:microsoft.com/office/officeart/2005/8/layout/target2"/>
    <dgm:cxn modelId="{57D7A757-F518-4E98-8D09-0F98FC8E4BD7}" type="presOf" srcId="{32D728FC-693F-4080-926A-923E112379A9}" destId="{97985096-FA36-43E6-888C-8FE57A6184D6}" srcOrd="0" destOrd="0" presId="urn:microsoft.com/office/officeart/2005/8/layout/target2"/>
    <dgm:cxn modelId="{88B0D995-7869-4E99-A6D9-8852EAAAC762}" type="presOf" srcId="{E8A7B076-F3FC-4245-90D6-85EED1045F39}" destId="{319CD1BF-4614-43FD-AF71-AE4A28B87B0B}" srcOrd="0" destOrd="0" presId="urn:microsoft.com/office/officeart/2005/8/layout/target2"/>
    <dgm:cxn modelId="{310DCEB4-A34D-4FC6-9E49-C3804EF24CFD}" type="presOf" srcId="{F176419B-BF73-4757-9E66-92106F4E6CFF}" destId="{7A749EC6-2E69-4B31-86AA-5521415847C6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121369CB-5DF3-43E4-A9D9-71EE8C882A67}" type="presOf" srcId="{E3275BDB-DE55-4B10-9FA9-6F6C7E03DC31}" destId="{59811002-7534-460F-BB1B-BE356BAC0229}" srcOrd="0" destOrd="0" presId="urn:microsoft.com/office/officeart/2005/8/layout/target2"/>
    <dgm:cxn modelId="{ACCF15D3-2095-47AB-8D8A-9F0D82A2E4A2}" type="presOf" srcId="{063D5A01-C903-4B1F-8F1E-862DFC0DF414}" destId="{361DDC68-D553-4D04-9102-BAC2E3E1C19E}" srcOrd="0" destOrd="0" presId="urn:microsoft.com/office/officeart/2005/8/layout/target2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3F81A5E6-121A-4547-BE45-8BC3E8807D77}" type="presOf" srcId="{3D39B850-B764-4A16-8442-673464091EEB}" destId="{A98AF655-0ADC-47D0-8759-C0B07745EB2E}" srcOrd="0" destOrd="0" presId="urn:microsoft.com/office/officeart/2005/8/layout/target2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20F6D88C-0ABB-4FC2-B1F2-3860348E72E3}" type="presParOf" srcId="{97985096-FA36-43E6-888C-8FE57A6184D6}" destId="{ACAD30C6-30E7-41B1-A216-E510B6759CE8}" srcOrd="0" destOrd="0" presId="urn:microsoft.com/office/officeart/2005/8/layout/target2"/>
    <dgm:cxn modelId="{E458AB74-A9F9-46FC-9EF3-C91D60415CB1}" type="presParOf" srcId="{ACAD30C6-30E7-41B1-A216-E510B6759CE8}" destId="{319CD1BF-4614-43FD-AF71-AE4A28B87B0B}" srcOrd="0" destOrd="0" presId="urn:microsoft.com/office/officeart/2005/8/layout/target2"/>
    <dgm:cxn modelId="{62F5288A-8498-4CD0-B9B8-26DC155C259E}" type="presParOf" srcId="{ACAD30C6-30E7-41B1-A216-E510B6759CE8}" destId="{FE0B4A0A-82FC-43F1-B1AE-1DE6A4CA3B56}" srcOrd="1" destOrd="0" presId="urn:microsoft.com/office/officeart/2005/8/layout/target2"/>
    <dgm:cxn modelId="{256F4C9F-D74A-48DC-AA95-D0D8A7FD319C}" type="presParOf" srcId="{FE0B4A0A-82FC-43F1-B1AE-1DE6A4CA3B56}" destId="{C5740EAF-3E05-4314-87F6-AE3A52F037A9}" srcOrd="0" destOrd="0" presId="urn:microsoft.com/office/officeart/2005/8/layout/target2"/>
    <dgm:cxn modelId="{E431E337-CF78-4C88-8CBA-D34B6B223E64}" type="presParOf" srcId="{97985096-FA36-43E6-888C-8FE57A6184D6}" destId="{03F2836E-A450-4E75-8F25-7ADC929E9FB1}" srcOrd="1" destOrd="0" presId="urn:microsoft.com/office/officeart/2005/8/layout/target2"/>
    <dgm:cxn modelId="{5AA6CF51-B8C2-42CF-9698-12B0686A76C3}" type="presParOf" srcId="{03F2836E-A450-4E75-8F25-7ADC929E9FB1}" destId="{361DDC68-D553-4D04-9102-BAC2E3E1C19E}" srcOrd="0" destOrd="0" presId="urn:microsoft.com/office/officeart/2005/8/layout/target2"/>
    <dgm:cxn modelId="{618073F7-DD82-43DB-8AE9-747351769C99}" type="presParOf" srcId="{03F2836E-A450-4E75-8F25-7ADC929E9FB1}" destId="{6444B008-8B56-4B57-96E7-637CC02BFF7B}" srcOrd="1" destOrd="0" presId="urn:microsoft.com/office/officeart/2005/8/layout/target2"/>
    <dgm:cxn modelId="{E6C4B4C5-49E9-48A9-B136-8955783D63CB}" type="presParOf" srcId="{6444B008-8B56-4B57-96E7-637CC02BFF7B}" destId="{0808C6C9-57E4-43FE-B257-5975CC4E759A}" srcOrd="0" destOrd="0" presId="urn:microsoft.com/office/officeart/2005/8/layout/target2"/>
    <dgm:cxn modelId="{081C8FDF-CF5C-457A-A079-306694E4A0EB}" type="presParOf" srcId="{97985096-FA36-43E6-888C-8FE57A6184D6}" destId="{0F9719A5-DF6A-49DA-A858-13F445D568D4}" srcOrd="2" destOrd="0" presId="urn:microsoft.com/office/officeart/2005/8/layout/target2"/>
    <dgm:cxn modelId="{0982E3C1-ABDF-423E-90F1-79C327872915}" type="presParOf" srcId="{0F9719A5-DF6A-49DA-A858-13F445D568D4}" destId="{A98AF655-0ADC-47D0-8759-C0B07745EB2E}" srcOrd="0" destOrd="0" presId="urn:microsoft.com/office/officeart/2005/8/layout/target2"/>
    <dgm:cxn modelId="{4F0D01C6-824C-4118-8F82-281A06625704}" type="presParOf" srcId="{0F9719A5-DF6A-49DA-A858-13F445D568D4}" destId="{5B9B7D1C-16AA-4F0A-81C4-8AC8D3BC3C31}" srcOrd="1" destOrd="0" presId="urn:microsoft.com/office/officeart/2005/8/layout/target2"/>
    <dgm:cxn modelId="{4A6BE375-0DF0-423A-B836-0C112B68188F}" type="presParOf" srcId="{5B9B7D1C-16AA-4F0A-81C4-8AC8D3BC3C31}" destId="{59811002-7534-460F-BB1B-BE356BAC0229}" srcOrd="0" destOrd="0" presId="urn:microsoft.com/office/officeart/2005/8/layout/target2"/>
    <dgm:cxn modelId="{99C6D3C9-F3EF-41F5-833A-1EB47884372F}" type="presParOf" srcId="{5B9B7D1C-16AA-4F0A-81C4-8AC8D3BC3C31}" destId="{9C1AEF9C-CB3E-4865-89C3-B280AF7AE0A7}" srcOrd="1" destOrd="0" presId="urn:microsoft.com/office/officeart/2005/8/layout/target2"/>
    <dgm:cxn modelId="{B6202B99-5124-4F09-AAC5-F6CC7FE5A52C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728FC-693F-4080-926A-923E112379A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B076-F3FC-4245-90D6-85EED1045F39}">
      <dgm:prSet phldrT="[Text]"/>
      <dgm:spPr/>
      <dgm:t>
        <a:bodyPr/>
        <a:lstStyle/>
        <a:p>
          <a:r>
            <a:rPr lang="en-US" dirty="0" err="1"/>
            <a:t>Jframe</a:t>
          </a:r>
          <a:r>
            <a:rPr lang="en-US" dirty="0"/>
            <a:t> (</a:t>
          </a:r>
          <a:r>
            <a:rPr lang="en-US" dirty="0" err="1"/>
            <a:t>MainJFrame</a:t>
          </a:r>
          <a:r>
            <a:rPr lang="en-US" dirty="0"/>
            <a:t>)</a:t>
          </a:r>
        </a:p>
      </dgm:t>
    </dgm:pt>
    <dgm:pt modelId="{DA4F2AE5-9786-469D-AD58-B5F3644CC824}" type="parTrans" cxnId="{AAA4DBF4-FAB3-45F4-9648-9ED4B16C3357}">
      <dgm:prSet/>
      <dgm:spPr/>
      <dgm:t>
        <a:bodyPr/>
        <a:lstStyle/>
        <a:p>
          <a:endParaRPr lang="en-US"/>
        </a:p>
      </dgm:t>
    </dgm:pt>
    <dgm:pt modelId="{FFCD4077-DFE8-49B3-A64B-5C4EA5917C96}" type="sibTrans" cxnId="{AAA4DBF4-FAB3-45F4-9648-9ED4B16C3357}">
      <dgm:prSet/>
      <dgm:spPr/>
      <dgm:t>
        <a:bodyPr/>
        <a:lstStyle/>
        <a:p>
          <a:endParaRPr lang="en-US"/>
        </a:p>
      </dgm:t>
    </dgm:pt>
    <dgm:pt modelId="{DD74882D-E468-440C-8219-C285232247E2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r>
            <a:rPr lang="en-US" b="1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gm:t>
    </dgm:pt>
    <dgm:pt modelId="{CD922221-E629-4BC7-980D-D6592A188FAE}" type="parTrans" cxnId="{FE879031-2544-4998-B4F6-B5B2CCCF6BD7}">
      <dgm:prSet/>
      <dgm:spPr/>
      <dgm:t>
        <a:bodyPr/>
        <a:lstStyle/>
        <a:p>
          <a:endParaRPr lang="en-US"/>
        </a:p>
      </dgm:t>
    </dgm:pt>
    <dgm:pt modelId="{4F0AC2C3-3DD4-4041-9223-BBFE37FD86ED}" type="sibTrans" cxnId="{FE879031-2544-4998-B4F6-B5B2CCCF6BD7}">
      <dgm:prSet/>
      <dgm:spPr/>
      <dgm:t>
        <a:bodyPr/>
        <a:lstStyle/>
        <a:p>
          <a:endParaRPr lang="en-US"/>
        </a:p>
      </dgm:t>
    </dgm:pt>
    <dgm:pt modelId="{063D5A01-C903-4B1F-8F1E-862DFC0DF41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Display Product </a:t>
          </a:r>
          <a:r>
            <a:rPr lang="en-US" dirty="0" err="1"/>
            <a:t>JPanel</a:t>
          </a:r>
          <a:endParaRPr lang="en-US" dirty="0"/>
        </a:p>
      </dgm:t>
    </dgm:pt>
    <dgm:pt modelId="{305D78F6-B966-448F-8F40-8019FFC412A8}" type="parTrans" cxnId="{7BFD7ABF-AAED-443F-BAB3-5BE132D48AE8}">
      <dgm:prSet/>
      <dgm:spPr/>
      <dgm:t>
        <a:bodyPr/>
        <a:lstStyle/>
        <a:p>
          <a:endParaRPr lang="en-US"/>
        </a:p>
      </dgm:t>
    </dgm:pt>
    <dgm:pt modelId="{C53D5982-243C-4867-8A0D-E1BDFDCD4DCC}" type="sibTrans" cxnId="{7BFD7ABF-AAED-443F-BAB3-5BE132D48AE8}">
      <dgm:prSet/>
      <dgm:spPr/>
      <dgm:t>
        <a:bodyPr/>
        <a:lstStyle/>
        <a:p>
          <a:endParaRPr lang="en-US"/>
        </a:p>
      </dgm:t>
    </dgm:pt>
    <dgm:pt modelId="{CD353489-77D4-4A5A-91A0-F2278D65E825}">
      <dgm:prSet phldrT="[Text]"/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endParaRPr lang="en-US" b="1" cap="none" spc="0" dirty="0">
            <a:ln/>
            <a:solidFill>
              <a:schemeClr val="accent3"/>
            </a:solidFill>
            <a:effectLst/>
          </a:endParaRPr>
        </a:p>
      </dgm:t>
    </dgm:pt>
    <dgm:pt modelId="{7F76502A-054D-4E3F-98F6-5CA18926EE47}" type="parTrans" cxnId="{1E507F61-982C-4156-B86C-F93439A1C4F3}">
      <dgm:prSet/>
      <dgm:spPr/>
      <dgm:t>
        <a:bodyPr/>
        <a:lstStyle/>
        <a:p>
          <a:endParaRPr lang="en-US"/>
        </a:p>
      </dgm:t>
    </dgm:pt>
    <dgm:pt modelId="{9AB60802-796D-439F-BBEF-87105884FC79}" type="sibTrans" cxnId="{1E507F61-982C-4156-B86C-F93439A1C4F3}">
      <dgm:prSet/>
      <dgm:spPr/>
      <dgm:t>
        <a:bodyPr/>
        <a:lstStyle/>
        <a:p>
          <a:endParaRPr lang="en-US"/>
        </a:p>
      </dgm:t>
    </dgm:pt>
    <dgm:pt modelId="{3D39B850-B764-4A16-8442-673464091EEB}">
      <dgm:prSet phldrT="[Text]"/>
      <dgm:spPr/>
      <dgm:t>
        <a:bodyPr/>
        <a:lstStyle/>
        <a:p>
          <a:r>
            <a:rPr lang="en-US" dirty="0"/>
            <a:t>Output fields</a:t>
          </a:r>
        </a:p>
      </dgm:t>
    </dgm:pt>
    <dgm:pt modelId="{74A80B4E-7FC0-4413-9A93-C06627FB9406}" type="parTrans" cxnId="{6765802F-69CE-486F-9A81-770DA3AFE67D}">
      <dgm:prSet/>
      <dgm:spPr/>
      <dgm:t>
        <a:bodyPr/>
        <a:lstStyle/>
        <a:p>
          <a:endParaRPr lang="en-US"/>
        </a:p>
      </dgm:t>
    </dgm:pt>
    <dgm:pt modelId="{04F90F90-2F4A-4C6B-BC93-D491C467FCC0}" type="sibTrans" cxnId="{6765802F-69CE-486F-9A81-770DA3AFE67D}">
      <dgm:prSet/>
      <dgm:spPr/>
      <dgm:t>
        <a:bodyPr/>
        <a:lstStyle/>
        <a:p>
          <a:endParaRPr lang="en-US"/>
        </a:p>
      </dgm:t>
    </dgm:pt>
    <dgm:pt modelId="{E3275BDB-DE55-4B10-9FA9-6F6C7E03DC31}">
      <dgm:prSet phldrT="[Text]"/>
      <dgm:spPr/>
      <dgm:t>
        <a:bodyPr/>
        <a:lstStyle/>
        <a:p>
          <a:r>
            <a:rPr lang="en-US" dirty="0" err="1"/>
            <a:t>NameTextField</a:t>
          </a:r>
          <a:endParaRPr lang="en-US" dirty="0"/>
        </a:p>
      </dgm:t>
    </dgm:pt>
    <dgm:pt modelId="{E07FAC69-F508-4C0D-BEBD-3ABF9558F3E2}" type="parTrans" cxnId="{E71C07E4-04B1-4FD7-AEA4-584135F64CDA}">
      <dgm:prSet/>
      <dgm:spPr/>
      <dgm:t>
        <a:bodyPr/>
        <a:lstStyle/>
        <a:p>
          <a:endParaRPr lang="en-US"/>
        </a:p>
      </dgm:t>
    </dgm:pt>
    <dgm:pt modelId="{DA5E1CCF-A049-47DE-BADA-E209F5B42B51}" type="sibTrans" cxnId="{E71C07E4-04B1-4FD7-AEA4-584135F64CDA}">
      <dgm:prSet/>
      <dgm:spPr/>
      <dgm:t>
        <a:bodyPr/>
        <a:lstStyle/>
        <a:p>
          <a:endParaRPr lang="en-US"/>
        </a:p>
      </dgm:t>
    </dgm:pt>
    <dgm:pt modelId="{F176419B-BF73-4757-9E66-92106F4E6CFF}">
      <dgm:prSet phldrT="[Text]"/>
      <dgm:spPr/>
      <dgm:t>
        <a:bodyPr/>
        <a:lstStyle/>
        <a:p>
          <a:r>
            <a:rPr lang="en-US" dirty="0" err="1"/>
            <a:t>PriceTextField</a:t>
          </a:r>
          <a:endParaRPr lang="en-US" dirty="0"/>
        </a:p>
      </dgm:t>
    </dgm:pt>
    <dgm:pt modelId="{154C11C1-A455-4FAC-9BDB-88B5BDCBD5AD}" type="parTrans" cxnId="{BFBE37F2-D0C6-434D-B571-195ACE88A0E2}">
      <dgm:prSet/>
      <dgm:spPr/>
      <dgm:t>
        <a:bodyPr/>
        <a:lstStyle/>
        <a:p>
          <a:endParaRPr lang="en-US"/>
        </a:p>
      </dgm:t>
    </dgm:pt>
    <dgm:pt modelId="{FBC50F89-5C71-4550-8438-DB372B458354}" type="sibTrans" cxnId="{BFBE37F2-D0C6-434D-B571-195ACE88A0E2}">
      <dgm:prSet/>
      <dgm:spPr/>
      <dgm:t>
        <a:bodyPr/>
        <a:lstStyle/>
        <a:p>
          <a:endParaRPr lang="en-US"/>
        </a:p>
      </dgm:t>
    </dgm:pt>
    <dgm:pt modelId="{97985096-FA36-43E6-888C-8FE57A6184D6}" type="pres">
      <dgm:prSet presAssocID="{32D728FC-693F-4080-926A-923E112379A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CAD30C6-30E7-41B1-A216-E510B6759CE8}" type="pres">
      <dgm:prSet presAssocID="{32D728FC-693F-4080-926A-923E112379A9}" presName="outerBox" presStyleCnt="0"/>
      <dgm:spPr/>
    </dgm:pt>
    <dgm:pt modelId="{319CD1BF-4614-43FD-AF71-AE4A28B87B0B}" type="pres">
      <dgm:prSet presAssocID="{32D728FC-693F-4080-926A-923E112379A9}" presName="outerBoxParent" presStyleLbl="node1" presStyleIdx="0" presStyleCnt="3" custLinFactNeighborY="9730"/>
      <dgm:spPr/>
    </dgm:pt>
    <dgm:pt modelId="{FE0B4A0A-82FC-43F1-B1AE-1DE6A4CA3B56}" type="pres">
      <dgm:prSet presAssocID="{32D728FC-693F-4080-926A-923E112379A9}" presName="outerBoxChildren" presStyleCnt="0"/>
      <dgm:spPr/>
    </dgm:pt>
    <dgm:pt modelId="{C5740EAF-3E05-4314-87F6-AE3A52F037A9}" type="pres">
      <dgm:prSet presAssocID="{DD74882D-E468-440C-8219-C285232247E2}" presName="oChild" presStyleLbl="fgAcc1" presStyleIdx="0" presStyleCnt="4">
        <dgm:presLayoutVars>
          <dgm:bulletEnabled val="1"/>
        </dgm:presLayoutVars>
      </dgm:prSet>
      <dgm:spPr/>
    </dgm:pt>
    <dgm:pt modelId="{03F2836E-A450-4E75-8F25-7ADC929E9FB1}" type="pres">
      <dgm:prSet presAssocID="{32D728FC-693F-4080-926A-923E112379A9}" presName="middleBox" presStyleCnt="0"/>
      <dgm:spPr/>
    </dgm:pt>
    <dgm:pt modelId="{361DDC68-D553-4D04-9102-BAC2E3E1C19E}" type="pres">
      <dgm:prSet presAssocID="{32D728FC-693F-4080-926A-923E112379A9}" presName="middleBoxParent" presStyleLbl="node1" presStyleIdx="1" presStyleCnt="3" custLinFactNeighborX="186" custLinFactNeighborY="-960"/>
      <dgm:spPr/>
    </dgm:pt>
    <dgm:pt modelId="{6444B008-8B56-4B57-96E7-637CC02BFF7B}" type="pres">
      <dgm:prSet presAssocID="{32D728FC-693F-4080-926A-923E112379A9}" presName="middleBoxChildren" presStyleCnt="0"/>
      <dgm:spPr/>
    </dgm:pt>
    <dgm:pt modelId="{0808C6C9-57E4-43FE-B257-5975CC4E759A}" type="pres">
      <dgm:prSet presAssocID="{CD353489-77D4-4A5A-91A0-F2278D65E825}" presName="mChild" presStyleLbl="fgAcc1" presStyleIdx="1" presStyleCnt="4">
        <dgm:presLayoutVars>
          <dgm:bulletEnabled val="1"/>
        </dgm:presLayoutVars>
      </dgm:prSet>
      <dgm:spPr/>
    </dgm:pt>
    <dgm:pt modelId="{0F9719A5-DF6A-49DA-A858-13F445D568D4}" type="pres">
      <dgm:prSet presAssocID="{32D728FC-693F-4080-926A-923E112379A9}" presName="centerBox" presStyleCnt="0"/>
      <dgm:spPr/>
    </dgm:pt>
    <dgm:pt modelId="{A98AF655-0ADC-47D0-8759-C0B07745EB2E}" type="pres">
      <dgm:prSet presAssocID="{32D728FC-693F-4080-926A-923E112379A9}" presName="centerBoxParent" presStyleLbl="node1" presStyleIdx="2" presStyleCnt="3"/>
      <dgm:spPr/>
    </dgm:pt>
    <dgm:pt modelId="{5B9B7D1C-16AA-4F0A-81C4-8AC8D3BC3C31}" type="pres">
      <dgm:prSet presAssocID="{32D728FC-693F-4080-926A-923E112379A9}" presName="centerBoxChildren" presStyleCnt="0"/>
      <dgm:spPr/>
    </dgm:pt>
    <dgm:pt modelId="{59811002-7534-460F-BB1B-BE356BAC0229}" type="pres">
      <dgm:prSet presAssocID="{E3275BDB-DE55-4B10-9FA9-6F6C7E03DC31}" presName="cChild" presStyleLbl="fgAcc1" presStyleIdx="2" presStyleCnt="4">
        <dgm:presLayoutVars>
          <dgm:bulletEnabled val="1"/>
        </dgm:presLayoutVars>
      </dgm:prSet>
      <dgm:spPr/>
    </dgm:pt>
    <dgm:pt modelId="{9C1AEF9C-CB3E-4865-89C3-B280AF7AE0A7}" type="pres">
      <dgm:prSet presAssocID="{DA5E1CCF-A049-47DE-BADA-E209F5B42B51}" presName="centerSibTrans" presStyleCnt="0"/>
      <dgm:spPr/>
    </dgm:pt>
    <dgm:pt modelId="{7A749EC6-2E69-4B31-86AA-5521415847C6}" type="pres">
      <dgm:prSet presAssocID="{F176419B-BF73-4757-9E66-92106F4E6C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765802F-69CE-486F-9A81-770DA3AFE67D}" srcId="{32D728FC-693F-4080-926A-923E112379A9}" destId="{3D39B850-B764-4A16-8442-673464091EEB}" srcOrd="2" destOrd="0" parTransId="{74A80B4E-7FC0-4413-9A93-C06627FB9406}" sibTransId="{04F90F90-2F4A-4C6B-BC93-D491C467FCC0}"/>
    <dgm:cxn modelId="{FE879031-2544-4998-B4F6-B5B2CCCF6BD7}" srcId="{E8A7B076-F3FC-4245-90D6-85EED1045F39}" destId="{DD74882D-E468-440C-8219-C285232247E2}" srcOrd="0" destOrd="0" parTransId="{CD922221-E629-4BC7-980D-D6592A188FAE}" sibTransId="{4F0AC2C3-3DD4-4041-9223-BBFE37FD86ED}"/>
    <dgm:cxn modelId="{1E507F61-982C-4156-B86C-F93439A1C4F3}" srcId="{063D5A01-C903-4B1F-8F1E-862DFC0DF414}" destId="{CD353489-77D4-4A5A-91A0-F2278D65E825}" srcOrd="0" destOrd="0" parTransId="{7F76502A-054D-4E3F-98F6-5CA18926EE47}" sibTransId="{9AB60802-796D-439F-BBEF-87105884FC79}"/>
    <dgm:cxn modelId="{AFE16966-C247-4CB2-8F68-A4A41785588F}" type="presOf" srcId="{DD74882D-E468-440C-8219-C285232247E2}" destId="{C5740EAF-3E05-4314-87F6-AE3A52F037A9}" srcOrd="0" destOrd="0" presId="urn:microsoft.com/office/officeart/2005/8/layout/target2"/>
    <dgm:cxn modelId="{67CE1F49-C781-4626-A220-8E4BB41407C6}" type="presOf" srcId="{CD353489-77D4-4A5A-91A0-F2278D65E825}" destId="{0808C6C9-57E4-43FE-B257-5975CC4E759A}" srcOrd="0" destOrd="0" presId="urn:microsoft.com/office/officeart/2005/8/layout/target2"/>
    <dgm:cxn modelId="{8F050280-35EB-4EA2-9F65-1186C3F3A1EB}" type="presOf" srcId="{F176419B-BF73-4757-9E66-92106F4E6CFF}" destId="{7A749EC6-2E69-4B31-86AA-5521415847C6}" srcOrd="0" destOrd="0" presId="urn:microsoft.com/office/officeart/2005/8/layout/target2"/>
    <dgm:cxn modelId="{34F02B85-61FC-4F6E-B1EE-17C2F1BD8E10}" type="presOf" srcId="{E3275BDB-DE55-4B10-9FA9-6F6C7E03DC31}" destId="{59811002-7534-460F-BB1B-BE356BAC0229}" srcOrd="0" destOrd="0" presId="urn:microsoft.com/office/officeart/2005/8/layout/target2"/>
    <dgm:cxn modelId="{5922399C-8069-4A07-8AC2-C9130BA08499}" type="presOf" srcId="{063D5A01-C903-4B1F-8F1E-862DFC0DF414}" destId="{361DDC68-D553-4D04-9102-BAC2E3E1C19E}" srcOrd="0" destOrd="0" presId="urn:microsoft.com/office/officeart/2005/8/layout/target2"/>
    <dgm:cxn modelId="{F9AC21A3-63D8-41B0-BCE4-F52B655DF024}" type="presOf" srcId="{E8A7B076-F3FC-4245-90D6-85EED1045F39}" destId="{319CD1BF-4614-43FD-AF71-AE4A28B87B0B}" srcOrd="0" destOrd="0" presId="urn:microsoft.com/office/officeart/2005/8/layout/target2"/>
    <dgm:cxn modelId="{93DB67B0-780B-4EBF-B2EC-34642FBCC01A}" type="presOf" srcId="{32D728FC-693F-4080-926A-923E112379A9}" destId="{97985096-FA36-43E6-888C-8FE57A6184D6}" srcOrd="0" destOrd="0" presId="urn:microsoft.com/office/officeart/2005/8/layout/target2"/>
    <dgm:cxn modelId="{7BFD7ABF-AAED-443F-BAB3-5BE132D48AE8}" srcId="{32D728FC-693F-4080-926A-923E112379A9}" destId="{063D5A01-C903-4B1F-8F1E-862DFC0DF414}" srcOrd="1" destOrd="0" parTransId="{305D78F6-B966-448F-8F40-8019FFC412A8}" sibTransId="{C53D5982-243C-4867-8A0D-E1BDFDCD4DCC}"/>
    <dgm:cxn modelId="{E71C07E4-04B1-4FD7-AEA4-584135F64CDA}" srcId="{3D39B850-B764-4A16-8442-673464091EEB}" destId="{E3275BDB-DE55-4B10-9FA9-6F6C7E03DC31}" srcOrd="0" destOrd="0" parTransId="{E07FAC69-F508-4C0D-BEBD-3ABF9558F3E2}" sibTransId="{DA5E1CCF-A049-47DE-BADA-E209F5B42B51}"/>
    <dgm:cxn modelId="{BFBE37F2-D0C6-434D-B571-195ACE88A0E2}" srcId="{3D39B850-B764-4A16-8442-673464091EEB}" destId="{F176419B-BF73-4757-9E66-92106F4E6CFF}" srcOrd="1" destOrd="0" parTransId="{154C11C1-A455-4FAC-9BDB-88B5BDCBD5AD}" sibTransId="{FBC50F89-5C71-4550-8438-DB372B458354}"/>
    <dgm:cxn modelId="{AAA4DBF4-FAB3-45F4-9648-9ED4B16C3357}" srcId="{32D728FC-693F-4080-926A-923E112379A9}" destId="{E8A7B076-F3FC-4245-90D6-85EED1045F39}" srcOrd="0" destOrd="0" parTransId="{DA4F2AE5-9786-469D-AD58-B5F3644CC824}" sibTransId="{FFCD4077-DFE8-49B3-A64B-5C4EA5917C96}"/>
    <dgm:cxn modelId="{28B9A6FF-3C87-463E-9C60-C928B4288FE2}" type="presOf" srcId="{3D39B850-B764-4A16-8442-673464091EEB}" destId="{A98AF655-0ADC-47D0-8759-C0B07745EB2E}" srcOrd="0" destOrd="0" presId="urn:microsoft.com/office/officeart/2005/8/layout/target2"/>
    <dgm:cxn modelId="{BBAC81B7-99AF-4828-8F63-081DB784AE80}" type="presParOf" srcId="{97985096-FA36-43E6-888C-8FE57A6184D6}" destId="{ACAD30C6-30E7-41B1-A216-E510B6759CE8}" srcOrd="0" destOrd="0" presId="urn:microsoft.com/office/officeart/2005/8/layout/target2"/>
    <dgm:cxn modelId="{7607AFA1-B36D-42EE-8857-AFBA958D7867}" type="presParOf" srcId="{ACAD30C6-30E7-41B1-A216-E510B6759CE8}" destId="{319CD1BF-4614-43FD-AF71-AE4A28B87B0B}" srcOrd="0" destOrd="0" presId="urn:microsoft.com/office/officeart/2005/8/layout/target2"/>
    <dgm:cxn modelId="{15FD0B55-05F8-492F-B174-FD613142948A}" type="presParOf" srcId="{ACAD30C6-30E7-41B1-A216-E510B6759CE8}" destId="{FE0B4A0A-82FC-43F1-B1AE-1DE6A4CA3B56}" srcOrd="1" destOrd="0" presId="urn:microsoft.com/office/officeart/2005/8/layout/target2"/>
    <dgm:cxn modelId="{94E0A60B-4ED2-4E1F-B1FC-1B9569D1FAE2}" type="presParOf" srcId="{FE0B4A0A-82FC-43F1-B1AE-1DE6A4CA3B56}" destId="{C5740EAF-3E05-4314-87F6-AE3A52F037A9}" srcOrd="0" destOrd="0" presId="urn:microsoft.com/office/officeart/2005/8/layout/target2"/>
    <dgm:cxn modelId="{7C1CD580-7F4C-490E-87F9-CBD3EFF70EF0}" type="presParOf" srcId="{97985096-FA36-43E6-888C-8FE57A6184D6}" destId="{03F2836E-A450-4E75-8F25-7ADC929E9FB1}" srcOrd="1" destOrd="0" presId="urn:microsoft.com/office/officeart/2005/8/layout/target2"/>
    <dgm:cxn modelId="{DB80BD3A-D9D2-4348-925A-70D6AD7FC5CB}" type="presParOf" srcId="{03F2836E-A450-4E75-8F25-7ADC929E9FB1}" destId="{361DDC68-D553-4D04-9102-BAC2E3E1C19E}" srcOrd="0" destOrd="0" presId="urn:microsoft.com/office/officeart/2005/8/layout/target2"/>
    <dgm:cxn modelId="{DB135EDE-B582-4930-BD10-E6878372DBB2}" type="presParOf" srcId="{03F2836E-A450-4E75-8F25-7ADC929E9FB1}" destId="{6444B008-8B56-4B57-96E7-637CC02BFF7B}" srcOrd="1" destOrd="0" presId="urn:microsoft.com/office/officeart/2005/8/layout/target2"/>
    <dgm:cxn modelId="{2E38E6B9-FE04-4078-B4FF-FB515D070D96}" type="presParOf" srcId="{6444B008-8B56-4B57-96E7-637CC02BFF7B}" destId="{0808C6C9-57E4-43FE-B257-5975CC4E759A}" srcOrd="0" destOrd="0" presId="urn:microsoft.com/office/officeart/2005/8/layout/target2"/>
    <dgm:cxn modelId="{DB4AD081-F4A6-4860-B484-3CCA5E534FCA}" type="presParOf" srcId="{97985096-FA36-43E6-888C-8FE57A6184D6}" destId="{0F9719A5-DF6A-49DA-A858-13F445D568D4}" srcOrd="2" destOrd="0" presId="urn:microsoft.com/office/officeart/2005/8/layout/target2"/>
    <dgm:cxn modelId="{B077D845-5C07-4D63-BA3D-6D69C2CF435E}" type="presParOf" srcId="{0F9719A5-DF6A-49DA-A858-13F445D568D4}" destId="{A98AF655-0ADC-47D0-8759-C0B07745EB2E}" srcOrd="0" destOrd="0" presId="urn:microsoft.com/office/officeart/2005/8/layout/target2"/>
    <dgm:cxn modelId="{5E277F1A-E8BA-4F63-ADB7-0133EA7E2B42}" type="presParOf" srcId="{0F9719A5-DF6A-49DA-A858-13F445D568D4}" destId="{5B9B7D1C-16AA-4F0A-81C4-8AC8D3BC3C31}" srcOrd="1" destOrd="0" presId="urn:microsoft.com/office/officeart/2005/8/layout/target2"/>
    <dgm:cxn modelId="{E5CCD044-3D22-4E0E-BD6A-25C7587734F0}" type="presParOf" srcId="{5B9B7D1C-16AA-4F0A-81C4-8AC8D3BC3C31}" destId="{59811002-7534-460F-BB1B-BE356BAC0229}" srcOrd="0" destOrd="0" presId="urn:microsoft.com/office/officeart/2005/8/layout/target2"/>
    <dgm:cxn modelId="{00BE94BC-25F0-43BC-B0CD-54EB32A52244}" type="presParOf" srcId="{5B9B7D1C-16AA-4F0A-81C4-8AC8D3BC3C31}" destId="{9C1AEF9C-CB3E-4865-89C3-B280AF7AE0A7}" srcOrd="1" destOrd="0" presId="urn:microsoft.com/office/officeart/2005/8/layout/target2"/>
    <dgm:cxn modelId="{23F7344F-FE2C-4DA4-B664-BDF20F82755A}" type="presParOf" srcId="{5B9B7D1C-16AA-4F0A-81C4-8AC8D3BC3C31}" destId="{7A749EC6-2E69-4B31-86AA-5521415847C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571774">
          <a:off x="2078321" y="2724259"/>
          <a:ext cx="1734613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734613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9767">
          <a:off x="2167172" y="1966397"/>
          <a:ext cx="3020185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3020185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67085">
          <a:off x="2077513" y="1278427"/>
          <a:ext cx="1445401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445401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192998"/>
          <a:ext cx="1954485" cy="19544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352797" y="0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MackBook</a:t>
          </a:r>
          <a:r>
            <a:rPr lang="en-US" sz="1600" kern="1200" dirty="0"/>
            <a:t> 1101</a:t>
          </a:r>
        </a:p>
      </dsp:txBody>
      <dsp:txXfrm>
        <a:off x="3541709" y="188912"/>
        <a:ext cx="912148" cy="912148"/>
      </dsp:txXfrm>
    </dsp:sp>
    <dsp:sp modelId="{AF56CFCD-BC48-4314-A792-79C9D6F82E6E}">
      <dsp:nvSpPr>
        <dsp:cNvPr id="0" name=""/>
        <dsp:cNvSpPr/>
      </dsp:nvSpPr>
      <dsp:spPr>
        <a:xfrm>
          <a:off x="4613437" y="0"/>
          <a:ext cx="1934958" cy="128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>
        <a:off x="4613437" y="0"/>
        <a:ext cx="1934958" cy="1289972"/>
      </dsp:txXfrm>
    </dsp:sp>
    <dsp:sp modelId="{E33F689B-7BDD-4F3E-B29F-BFF6A0475300}">
      <dsp:nvSpPr>
        <dsp:cNvPr id="0" name=""/>
        <dsp:cNvSpPr/>
      </dsp:nvSpPr>
      <dsp:spPr>
        <a:xfrm>
          <a:off x="5187027" y="1310812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Dell Laptop 2021</a:t>
          </a:r>
        </a:p>
      </dsp:txBody>
      <dsp:txXfrm>
        <a:off x="5375939" y="1499724"/>
        <a:ext cx="912148" cy="912148"/>
      </dsp:txXfrm>
    </dsp:sp>
    <dsp:sp modelId="{87F4D3FD-573C-4985-A580-8002E291B2E2}">
      <dsp:nvSpPr>
        <dsp:cNvPr id="0" name=""/>
        <dsp:cNvSpPr/>
      </dsp:nvSpPr>
      <dsp:spPr>
        <a:xfrm>
          <a:off x="3657603" y="2774028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Toshiba </a:t>
          </a:r>
          <a:r>
            <a:rPr lang="en-US" sz="1600" kern="1200" dirty="0" err="1"/>
            <a:t>Tecra</a:t>
          </a:r>
          <a:r>
            <a:rPr lang="en-US" sz="1600" kern="1200" dirty="0"/>
            <a:t> 1100</a:t>
          </a:r>
        </a:p>
      </dsp:txBody>
      <dsp:txXfrm>
        <a:off x="3846515" y="2962940"/>
        <a:ext cx="912148" cy="912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571774">
          <a:off x="2078321" y="2724259"/>
          <a:ext cx="1734613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734613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9767">
          <a:off x="2167172" y="1966397"/>
          <a:ext cx="3020185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3020185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67085">
          <a:off x="2077513" y="1278427"/>
          <a:ext cx="1445401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445401" y="271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192998"/>
          <a:ext cx="1954485" cy="19544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352797" y="0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MackBook</a:t>
          </a:r>
          <a:r>
            <a:rPr lang="en-US" sz="1600" kern="1200" dirty="0"/>
            <a:t> 1101</a:t>
          </a:r>
        </a:p>
      </dsp:txBody>
      <dsp:txXfrm>
        <a:off x="3541709" y="188912"/>
        <a:ext cx="912148" cy="912148"/>
      </dsp:txXfrm>
    </dsp:sp>
    <dsp:sp modelId="{AF56CFCD-BC48-4314-A792-79C9D6F82E6E}">
      <dsp:nvSpPr>
        <dsp:cNvPr id="0" name=""/>
        <dsp:cNvSpPr/>
      </dsp:nvSpPr>
      <dsp:spPr>
        <a:xfrm>
          <a:off x="4613437" y="0"/>
          <a:ext cx="1934958" cy="128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>
        <a:off x="4613437" y="0"/>
        <a:ext cx="1934958" cy="1289972"/>
      </dsp:txXfrm>
    </dsp:sp>
    <dsp:sp modelId="{E33F689B-7BDD-4F3E-B29F-BFF6A0475300}">
      <dsp:nvSpPr>
        <dsp:cNvPr id="0" name=""/>
        <dsp:cNvSpPr/>
      </dsp:nvSpPr>
      <dsp:spPr>
        <a:xfrm>
          <a:off x="5187027" y="1310812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Dell Laptop 2021</a:t>
          </a:r>
        </a:p>
      </dsp:txBody>
      <dsp:txXfrm>
        <a:off x="5375939" y="1499724"/>
        <a:ext cx="912148" cy="912148"/>
      </dsp:txXfrm>
    </dsp:sp>
    <dsp:sp modelId="{87F4D3FD-573C-4985-A580-8002E291B2E2}">
      <dsp:nvSpPr>
        <dsp:cNvPr id="0" name=""/>
        <dsp:cNvSpPr/>
      </dsp:nvSpPr>
      <dsp:spPr>
        <a:xfrm>
          <a:off x="3657603" y="2774028"/>
          <a:ext cx="1289972" cy="1289972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Toshiba </a:t>
          </a:r>
          <a:r>
            <a:rPr lang="en-US" sz="1600" kern="1200" dirty="0" err="1"/>
            <a:t>Tecra</a:t>
          </a:r>
          <a:r>
            <a:rPr lang="en-US" sz="1600" kern="1200" dirty="0"/>
            <a:t> 1100</a:t>
          </a:r>
        </a:p>
      </dsp:txBody>
      <dsp:txXfrm>
        <a:off x="3846515" y="2962940"/>
        <a:ext cx="912148" cy="912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8153400" cy="5461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4238343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Jframe</a:t>
          </a:r>
          <a:r>
            <a:rPr lang="en-US" sz="4700" kern="1200" dirty="0"/>
            <a:t> (</a:t>
          </a:r>
          <a:r>
            <a:rPr lang="en-US" sz="4700" kern="1200" dirty="0" err="1"/>
            <a:t>MainJFrame</a:t>
          </a:r>
          <a:r>
            <a:rPr lang="en-US" sz="4700" kern="1200" dirty="0"/>
            <a:t>)</a:t>
          </a:r>
        </a:p>
      </dsp:txBody>
      <dsp:txXfrm>
        <a:off x="135955" y="135955"/>
        <a:ext cx="7881490" cy="5189090"/>
      </dsp:txXfrm>
    </dsp:sp>
    <dsp:sp modelId="{C5740EAF-3E05-4314-87F6-AE3A52F037A9}">
      <dsp:nvSpPr>
        <dsp:cNvPr id="0" name=""/>
        <dsp:cNvSpPr/>
      </dsp:nvSpPr>
      <dsp:spPr>
        <a:xfrm>
          <a:off x="203835" y="1365250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41447" y="1402862"/>
        <a:ext cx="1147786" cy="1804394"/>
      </dsp:txXfrm>
    </dsp:sp>
    <dsp:sp modelId="{AE8A5546-6AB0-4F83-B89C-55EE4E2095F2}">
      <dsp:nvSpPr>
        <dsp:cNvPr id="0" name=""/>
        <dsp:cNvSpPr/>
      </dsp:nvSpPr>
      <dsp:spPr>
        <a:xfrm>
          <a:off x="203835" y="3305003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</a:t>
          </a:r>
        </a:p>
      </dsp:txBody>
      <dsp:txXfrm>
        <a:off x="241447" y="3342615"/>
        <a:ext cx="1147786" cy="1804394"/>
      </dsp:txXfrm>
    </dsp:sp>
    <dsp:sp modelId="{361DDC68-D553-4D04-9102-BAC2E3E1C19E}">
      <dsp:nvSpPr>
        <dsp:cNvPr id="0" name=""/>
        <dsp:cNvSpPr/>
      </dsp:nvSpPr>
      <dsp:spPr>
        <a:xfrm>
          <a:off x="1630680" y="1365250"/>
          <a:ext cx="6318885" cy="38227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427415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Product </a:t>
          </a:r>
          <a:r>
            <a:rPr lang="en-US" sz="4700" kern="1200" dirty="0" err="1"/>
            <a:t>JPanel</a:t>
          </a:r>
          <a:endParaRPr lang="en-US" sz="4700" kern="1200" dirty="0"/>
        </a:p>
      </dsp:txBody>
      <dsp:txXfrm>
        <a:off x="1748241" y="1482811"/>
        <a:ext cx="6083763" cy="3587578"/>
      </dsp:txXfrm>
    </dsp:sp>
    <dsp:sp modelId="{0808C6C9-57E4-43FE-B257-5975CC4E759A}">
      <dsp:nvSpPr>
        <dsp:cNvPr id="0" name=""/>
        <dsp:cNvSpPr/>
      </dsp:nvSpPr>
      <dsp:spPr>
        <a:xfrm>
          <a:off x="1788652" y="2703195"/>
          <a:ext cx="1263777" cy="21980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1827518" y="2742061"/>
        <a:ext cx="1186045" cy="2120320"/>
      </dsp:txXfrm>
    </dsp:sp>
    <dsp:sp modelId="{A98AF655-0ADC-47D0-8759-C0B07745EB2E}">
      <dsp:nvSpPr>
        <dsp:cNvPr id="0" name=""/>
        <dsp:cNvSpPr/>
      </dsp:nvSpPr>
      <dsp:spPr>
        <a:xfrm>
          <a:off x="3220593" y="2730500"/>
          <a:ext cx="4525137" cy="21844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232972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Input fields</a:t>
          </a:r>
        </a:p>
      </dsp:txBody>
      <dsp:txXfrm>
        <a:off x="3287771" y="2797678"/>
        <a:ext cx="4390781" cy="2050044"/>
      </dsp:txXfrm>
    </dsp:sp>
    <dsp:sp modelId="{59811002-7534-460F-BB1B-BE356BAC0229}">
      <dsp:nvSpPr>
        <dsp:cNvPr id="0" name=""/>
        <dsp:cNvSpPr/>
      </dsp:nvSpPr>
      <dsp:spPr>
        <a:xfrm>
          <a:off x="3333721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NameTextField</a:t>
          </a:r>
          <a:endParaRPr lang="en-US" sz="1900" kern="1200" dirty="0"/>
        </a:p>
      </dsp:txBody>
      <dsp:txXfrm>
        <a:off x="3363951" y="3743710"/>
        <a:ext cx="2057494" cy="922520"/>
      </dsp:txXfrm>
    </dsp:sp>
    <dsp:sp modelId="{7A749EC6-2E69-4B31-86AA-5521415847C6}">
      <dsp:nvSpPr>
        <dsp:cNvPr id="0" name=""/>
        <dsp:cNvSpPr/>
      </dsp:nvSpPr>
      <dsp:spPr>
        <a:xfrm>
          <a:off x="5511930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PriceTextField</a:t>
          </a:r>
          <a:endParaRPr lang="en-US" sz="1900" kern="1200" dirty="0"/>
        </a:p>
      </dsp:txBody>
      <dsp:txXfrm>
        <a:off x="5542160" y="3743710"/>
        <a:ext cx="2057494" cy="922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8153400" cy="5461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4238343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Jframe</a:t>
          </a:r>
          <a:r>
            <a:rPr lang="en-US" sz="4700" kern="1200" dirty="0"/>
            <a:t> (</a:t>
          </a:r>
          <a:r>
            <a:rPr lang="en-US" sz="4700" kern="1200" dirty="0" err="1"/>
            <a:t>MainJFrame</a:t>
          </a:r>
          <a:r>
            <a:rPr lang="en-US" sz="4700" kern="1200" dirty="0"/>
            <a:t>)</a:t>
          </a:r>
        </a:p>
      </dsp:txBody>
      <dsp:txXfrm>
        <a:off x="135955" y="135955"/>
        <a:ext cx="7881490" cy="5189090"/>
      </dsp:txXfrm>
    </dsp:sp>
    <dsp:sp modelId="{C5740EAF-3E05-4314-87F6-AE3A52F037A9}">
      <dsp:nvSpPr>
        <dsp:cNvPr id="0" name=""/>
        <dsp:cNvSpPr/>
      </dsp:nvSpPr>
      <dsp:spPr>
        <a:xfrm>
          <a:off x="203835" y="1365250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41447" y="1402862"/>
        <a:ext cx="1147786" cy="1804394"/>
      </dsp:txXfrm>
    </dsp:sp>
    <dsp:sp modelId="{AE8A5546-6AB0-4F83-B89C-55EE4E2095F2}">
      <dsp:nvSpPr>
        <dsp:cNvPr id="0" name=""/>
        <dsp:cNvSpPr/>
      </dsp:nvSpPr>
      <dsp:spPr>
        <a:xfrm>
          <a:off x="203835" y="3305003"/>
          <a:ext cx="1223010" cy="1879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</a:t>
          </a:r>
        </a:p>
      </dsp:txBody>
      <dsp:txXfrm>
        <a:off x="241447" y="3342615"/>
        <a:ext cx="1147786" cy="1804394"/>
      </dsp:txXfrm>
    </dsp:sp>
    <dsp:sp modelId="{361DDC68-D553-4D04-9102-BAC2E3E1C19E}">
      <dsp:nvSpPr>
        <dsp:cNvPr id="0" name=""/>
        <dsp:cNvSpPr/>
      </dsp:nvSpPr>
      <dsp:spPr>
        <a:xfrm>
          <a:off x="1630680" y="1365250"/>
          <a:ext cx="6318885" cy="38227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427415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Product </a:t>
          </a:r>
          <a:r>
            <a:rPr lang="en-US" sz="4700" kern="1200" dirty="0" err="1"/>
            <a:t>JPanel</a:t>
          </a:r>
          <a:endParaRPr lang="en-US" sz="4700" kern="1200" dirty="0"/>
        </a:p>
      </dsp:txBody>
      <dsp:txXfrm>
        <a:off x="1748241" y="1482811"/>
        <a:ext cx="6083763" cy="3587578"/>
      </dsp:txXfrm>
    </dsp:sp>
    <dsp:sp modelId="{0808C6C9-57E4-43FE-B257-5975CC4E759A}">
      <dsp:nvSpPr>
        <dsp:cNvPr id="0" name=""/>
        <dsp:cNvSpPr/>
      </dsp:nvSpPr>
      <dsp:spPr>
        <a:xfrm>
          <a:off x="1788652" y="2703195"/>
          <a:ext cx="1263777" cy="21980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827518" y="2742061"/>
        <a:ext cx="1186045" cy="2120320"/>
      </dsp:txXfrm>
    </dsp:sp>
    <dsp:sp modelId="{A98AF655-0ADC-47D0-8759-C0B07745EB2E}">
      <dsp:nvSpPr>
        <dsp:cNvPr id="0" name=""/>
        <dsp:cNvSpPr/>
      </dsp:nvSpPr>
      <dsp:spPr>
        <a:xfrm>
          <a:off x="3220593" y="2730500"/>
          <a:ext cx="4525137" cy="21844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232972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Input fields</a:t>
          </a:r>
        </a:p>
      </dsp:txBody>
      <dsp:txXfrm>
        <a:off x="3287771" y="2797678"/>
        <a:ext cx="4390781" cy="2050044"/>
      </dsp:txXfrm>
    </dsp:sp>
    <dsp:sp modelId="{59811002-7534-460F-BB1B-BE356BAC0229}">
      <dsp:nvSpPr>
        <dsp:cNvPr id="0" name=""/>
        <dsp:cNvSpPr/>
      </dsp:nvSpPr>
      <dsp:spPr>
        <a:xfrm>
          <a:off x="3333721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NameTextField</a:t>
          </a:r>
          <a:endParaRPr lang="en-US" sz="1900" kern="1200" dirty="0"/>
        </a:p>
      </dsp:txBody>
      <dsp:txXfrm>
        <a:off x="3363951" y="3743710"/>
        <a:ext cx="2057494" cy="922520"/>
      </dsp:txXfrm>
    </dsp:sp>
    <dsp:sp modelId="{7A749EC6-2E69-4B31-86AA-5521415847C6}">
      <dsp:nvSpPr>
        <dsp:cNvPr id="0" name=""/>
        <dsp:cNvSpPr/>
      </dsp:nvSpPr>
      <dsp:spPr>
        <a:xfrm>
          <a:off x="5511930" y="3713480"/>
          <a:ext cx="2117954" cy="9829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PriceTextField</a:t>
          </a:r>
          <a:endParaRPr lang="en-US" sz="1900" kern="1200" dirty="0"/>
        </a:p>
      </dsp:txBody>
      <dsp:txXfrm>
        <a:off x="5542160" y="3743710"/>
        <a:ext cx="2057494" cy="922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7943850" cy="513556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398576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Jframe</a:t>
          </a:r>
          <a:r>
            <a:rPr lang="en-US" sz="4500" kern="1200" dirty="0"/>
            <a:t> (</a:t>
          </a:r>
          <a:r>
            <a:rPr lang="en-US" sz="4500" kern="1200" dirty="0" err="1"/>
            <a:t>MainJFrame</a:t>
          </a:r>
          <a:r>
            <a:rPr lang="en-US" sz="4500" kern="1200" dirty="0"/>
            <a:t>)</a:t>
          </a:r>
        </a:p>
      </dsp:txBody>
      <dsp:txXfrm>
        <a:off x="127853" y="127853"/>
        <a:ext cx="7688144" cy="4879856"/>
      </dsp:txXfrm>
    </dsp:sp>
    <dsp:sp modelId="{C5740EAF-3E05-4314-87F6-AE3A52F037A9}">
      <dsp:nvSpPr>
        <dsp:cNvPr id="0" name=""/>
        <dsp:cNvSpPr/>
      </dsp:nvSpPr>
      <dsp:spPr>
        <a:xfrm>
          <a:off x="198596" y="1283890"/>
          <a:ext cx="1191577" cy="3594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35241" y="1320535"/>
        <a:ext cx="1118287" cy="3521603"/>
      </dsp:txXfrm>
    </dsp:sp>
    <dsp:sp modelId="{361DDC68-D553-4D04-9102-BAC2E3E1C19E}">
      <dsp:nvSpPr>
        <dsp:cNvPr id="0" name=""/>
        <dsp:cNvSpPr/>
      </dsp:nvSpPr>
      <dsp:spPr>
        <a:xfrm>
          <a:off x="1600221" y="1249379"/>
          <a:ext cx="6156483" cy="35948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228275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Display Product </a:t>
          </a:r>
          <a:r>
            <a:rPr lang="en-US" sz="4500" kern="1200" dirty="0" err="1"/>
            <a:t>JPanel</a:t>
          </a:r>
          <a:endParaRPr lang="en-US" sz="4500" kern="1200" dirty="0"/>
        </a:p>
      </dsp:txBody>
      <dsp:txXfrm>
        <a:off x="1710776" y="1359934"/>
        <a:ext cx="5935373" cy="3373783"/>
      </dsp:txXfrm>
    </dsp:sp>
    <dsp:sp modelId="{0808C6C9-57E4-43FE-B257-5975CC4E759A}">
      <dsp:nvSpPr>
        <dsp:cNvPr id="0" name=""/>
        <dsp:cNvSpPr/>
      </dsp:nvSpPr>
      <dsp:spPr>
        <a:xfrm>
          <a:off x="1742682" y="2542103"/>
          <a:ext cx="1231296" cy="20670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1780549" y="2579970"/>
        <a:ext cx="1155562" cy="1991329"/>
      </dsp:txXfrm>
    </dsp:sp>
    <dsp:sp modelId="{A98AF655-0ADC-47D0-8759-C0B07745EB2E}">
      <dsp:nvSpPr>
        <dsp:cNvPr id="0" name=""/>
        <dsp:cNvSpPr/>
      </dsp:nvSpPr>
      <dsp:spPr>
        <a:xfrm>
          <a:off x="3137820" y="2567781"/>
          <a:ext cx="4408836" cy="205422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159496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Output fields</a:t>
          </a:r>
        </a:p>
      </dsp:txBody>
      <dsp:txXfrm>
        <a:off x="3200994" y="2630955"/>
        <a:ext cx="4282488" cy="1927876"/>
      </dsp:txXfrm>
    </dsp:sp>
    <dsp:sp modelId="{59811002-7534-460F-BB1B-BE356BAC0229}">
      <dsp:nvSpPr>
        <dsp:cNvPr id="0" name=""/>
        <dsp:cNvSpPr/>
      </dsp:nvSpPr>
      <dsp:spPr>
        <a:xfrm>
          <a:off x="3248041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NameTextField</a:t>
          </a:r>
          <a:endParaRPr lang="en-US" sz="2000" kern="1200" dirty="0"/>
        </a:p>
      </dsp:txBody>
      <dsp:txXfrm>
        <a:off x="3276470" y="3520611"/>
        <a:ext cx="2006662" cy="867543"/>
      </dsp:txXfrm>
    </dsp:sp>
    <dsp:sp modelId="{7A749EC6-2E69-4B31-86AA-5521415847C6}">
      <dsp:nvSpPr>
        <dsp:cNvPr id="0" name=""/>
        <dsp:cNvSpPr/>
      </dsp:nvSpPr>
      <dsp:spPr>
        <a:xfrm>
          <a:off x="5370268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PriceTextField</a:t>
          </a:r>
          <a:endParaRPr lang="en-US" sz="2000" kern="1200" dirty="0"/>
        </a:p>
      </dsp:txBody>
      <dsp:txXfrm>
        <a:off x="5398697" y="3520611"/>
        <a:ext cx="2006662" cy="8675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D1BF-4614-43FD-AF71-AE4A28B87B0B}">
      <dsp:nvSpPr>
        <dsp:cNvPr id="0" name=""/>
        <dsp:cNvSpPr/>
      </dsp:nvSpPr>
      <dsp:spPr>
        <a:xfrm>
          <a:off x="0" y="0"/>
          <a:ext cx="7943850" cy="513556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398576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Jframe</a:t>
          </a:r>
          <a:r>
            <a:rPr lang="en-US" sz="4500" kern="1200" dirty="0"/>
            <a:t> (</a:t>
          </a:r>
          <a:r>
            <a:rPr lang="en-US" sz="4500" kern="1200" dirty="0" err="1"/>
            <a:t>MainJFrame</a:t>
          </a:r>
          <a:r>
            <a:rPr lang="en-US" sz="4500" kern="1200" dirty="0"/>
            <a:t>)</a:t>
          </a:r>
        </a:p>
      </dsp:txBody>
      <dsp:txXfrm>
        <a:off x="127853" y="127853"/>
        <a:ext cx="7688144" cy="4879856"/>
      </dsp:txXfrm>
    </dsp:sp>
    <dsp:sp modelId="{C5740EAF-3E05-4314-87F6-AE3A52F037A9}">
      <dsp:nvSpPr>
        <dsp:cNvPr id="0" name=""/>
        <dsp:cNvSpPr/>
      </dsp:nvSpPr>
      <dsp:spPr>
        <a:xfrm>
          <a:off x="198596" y="1283890"/>
          <a:ext cx="1191577" cy="35948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/>
              <a:solidFill>
                <a:schemeClr val="accent3"/>
              </a:solidFill>
              <a:effectLst/>
            </a:rPr>
            <a:t>Product Object</a:t>
          </a:r>
        </a:p>
      </dsp:txBody>
      <dsp:txXfrm>
        <a:off x="235241" y="1320535"/>
        <a:ext cx="1118287" cy="3521603"/>
      </dsp:txXfrm>
    </dsp:sp>
    <dsp:sp modelId="{361DDC68-D553-4D04-9102-BAC2E3E1C19E}">
      <dsp:nvSpPr>
        <dsp:cNvPr id="0" name=""/>
        <dsp:cNvSpPr/>
      </dsp:nvSpPr>
      <dsp:spPr>
        <a:xfrm>
          <a:off x="1600221" y="1249379"/>
          <a:ext cx="6156483" cy="35948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2282757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Display Product </a:t>
          </a:r>
          <a:r>
            <a:rPr lang="en-US" sz="4500" kern="1200" dirty="0" err="1"/>
            <a:t>JPanel</a:t>
          </a:r>
          <a:endParaRPr lang="en-US" sz="4500" kern="1200" dirty="0"/>
        </a:p>
      </dsp:txBody>
      <dsp:txXfrm>
        <a:off x="1710776" y="1359934"/>
        <a:ext cx="5935373" cy="3373783"/>
      </dsp:txXfrm>
    </dsp:sp>
    <dsp:sp modelId="{0808C6C9-57E4-43FE-B257-5975CC4E759A}">
      <dsp:nvSpPr>
        <dsp:cNvPr id="0" name=""/>
        <dsp:cNvSpPr/>
      </dsp:nvSpPr>
      <dsp:spPr>
        <a:xfrm>
          <a:off x="1742682" y="2542103"/>
          <a:ext cx="1231296" cy="20670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780549" y="2579970"/>
        <a:ext cx="1155562" cy="1991329"/>
      </dsp:txXfrm>
    </dsp:sp>
    <dsp:sp modelId="{A98AF655-0ADC-47D0-8759-C0B07745EB2E}">
      <dsp:nvSpPr>
        <dsp:cNvPr id="0" name=""/>
        <dsp:cNvSpPr/>
      </dsp:nvSpPr>
      <dsp:spPr>
        <a:xfrm>
          <a:off x="3137820" y="2567781"/>
          <a:ext cx="4408836" cy="205422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159496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Output fields</a:t>
          </a:r>
        </a:p>
      </dsp:txBody>
      <dsp:txXfrm>
        <a:off x="3200994" y="2630955"/>
        <a:ext cx="4282488" cy="1927876"/>
      </dsp:txXfrm>
    </dsp:sp>
    <dsp:sp modelId="{59811002-7534-460F-BB1B-BE356BAC0229}">
      <dsp:nvSpPr>
        <dsp:cNvPr id="0" name=""/>
        <dsp:cNvSpPr/>
      </dsp:nvSpPr>
      <dsp:spPr>
        <a:xfrm>
          <a:off x="3248041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NameTextField</a:t>
          </a:r>
          <a:endParaRPr lang="en-US" sz="2000" kern="1200" dirty="0"/>
        </a:p>
      </dsp:txBody>
      <dsp:txXfrm>
        <a:off x="3276470" y="3520611"/>
        <a:ext cx="2006662" cy="867543"/>
      </dsp:txXfrm>
    </dsp:sp>
    <dsp:sp modelId="{7A749EC6-2E69-4B31-86AA-5521415847C6}">
      <dsp:nvSpPr>
        <dsp:cNvPr id="0" name=""/>
        <dsp:cNvSpPr/>
      </dsp:nvSpPr>
      <dsp:spPr>
        <a:xfrm>
          <a:off x="5370268" y="3492182"/>
          <a:ext cx="2063520" cy="9244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PriceTextField</a:t>
          </a:r>
          <a:endParaRPr lang="en-US" sz="2000" kern="1200" dirty="0"/>
        </a:p>
      </dsp:txBody>
      <dsp:txXfrm>
        <a:off x="5398697" y="3520611"/>
        <a:ext cx="2006662" cy="867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DDCC64-E437-4489-919F-8AD84281AC78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B8FBCE-C959-4951-B2C1-AC5494375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C6A8-BA26-4419-8984-7F16993410FC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B570-A91A-4A60-8BF6-646DD7159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9062-B921-48AE-B5E2-34E8DDC1F8C8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97130-78CD-4831-8BAB-3748183D7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57198-0E43-45B6-BD30-F79DBB64C700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67A5-46BD-4D5C-B338-0F5A3DCAA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BCB799-91F2-44D1-B68F-CA31B8CC79F4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6720A-18E8-4D01-B156-EBF7E2E2F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F6D5-9080-4C42-BD40-DA51E5A8D271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FAF85-067B-4669-980D-79579A9BE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6ECBC2-A986-4367-8506-EC8B62297943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A62D6-4D83-4C4A-942D-31952DF2F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AE16D-EFD8-4405-92B7-AC5410E89DA9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5258-2A27-4BC6-B218-1830B99F1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E826F5-9ED2-484E-A67F-F6CBF6256107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93A7F5-053E-4526-8B0A-12270AE28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FFB16C-F912-48A4-B61B-F534F780B7B3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9FF42-2409-46AE-81B1-780D0A82B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0A81D-D3DE-4AE8-A213-E8DF18ADAD5B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FEEDAC-1B82-4E5C-AADC-39B33DD6C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73301E8F-E250-4583-BE41-33D2AF68EEB8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2911D35B-5732-4B2D-B156-FE5FCA43F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 5100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>
                <a:solidFill>
                  <a:srgbClr val="320E04"/>
                </a:solidFill>
              </a:rPr>
              <a:t>Lab 1 : Class and Object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Java Reference variables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247005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52400" y="442585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Class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200400" y="4055963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p2 = new product()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61703" y="3103561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133600" y="5162450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p3 = new product()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8627" y="2188289"/>
            <a:ext cx="593546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173573" y="3227288"/>
            <a:ext cx="669746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67248" y="6226889"/>
            <a:ext cx="760298" cy="27699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402173" y="201945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3319" y="3103561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06973" y="585755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1447503"/>
            <a:ext cx="2362200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//example class definition Public class Product {</a:t>
            </a:r>
          </a:p>
          <a:p>
            <a:endParaRPr lang="en-US" sz="1000" dirty="0"/>
          </a:p>
          <a:p>
            <a:r>
              <a:rPr lang="en-US" sz="1000" dirty="0"/>
              <a:t>String name;</a:t>
            </a:r>
          </a:p>
          <a:p>
            <a:r>
              <a:rPr lang="en-US" sz="1000" dirty="0"/>
              <a:t>Public Product(){}</a:t>
            </a:r>
          </a:p>
          <a:p>
            <a:endParaRPr lang="en-US" sz="1000" dirty="0"/>
          </a:p>
          <a:p>
            <a:r>
              <a:rPr lang="en-US" sz="1000" dirty="0"/>
              <a:t>:</a:t>
            </a:r>
          </a:p>
          <a:p>
            <a:r>
              <a:rPr lang="en-US" sz="1000" dirty="0"/>
              <a:t>:</a:t>
            </a:r>
          </a:p>
          <a:p>
            <a:r>
              <a:rPr lang="en-US" sz="1000" dirty="0"/>
              <a:t>}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81800" y="1595456"/>
            <a:ext cx="2362200" cy="30162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//Example main program:</a:t>
            </a:r>
          </a:p>
          <a:p>
            <a:endParaRPr lang="en-US" sz="1000" dirty="0"/>
          </a:p>
          <a:p>
            <a:r>
              <a:rPr lang="en-US" sz="1000" dirty="0"/>
              <a:t>public class Main {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// TODO code application logic here</a:t>
            </a:r>
          </a:p>
          <a:p>
            <a:endParaRPr lang="en-US" sz="1000" dirty="0"/>
          </a:p>
          <a:p>
            <a:r>
              <a:rPr lang="en-US" sz="1000" dirty="0"/>
              <a:t>        Product p1 = new Product();</a:t>
            </a:r>
          </a:p>
          <a:p>
            <a:r>
              <a:rPr lang="en-US" sz="1000" dirty="0"/>
              <a:t>        p1.setName("</a:t>
            </a:r>
            <a:r>
              <a:rPr lang="en-US" sz="1000" dirty="0" err="1"/>
              <a:t>MacBook</a:t>
            </a:r>
            <a:r>
              <a:rPr lang="en-US" sz="1000" dirty="0"/>
              <a:t> ...");</a:t>
            </a:r>
          </a:p>
          <a:p>
            <a:r>
              <a:rPr lang="en-US" sz="1000" dirty="0"/>
              <a:t>        Product p2 = new Product();</a:t>
            </a:r>
          </a:p>
          <a:p>
            <a:r>
              <a:rPr lang="en-US" sz="1000" dirty="0"/>
              <a:t>        p2.setName("Dell ...");</a:t>
            </a:r>
          </a:p>
          <a:p>
            <a:r>
              <a:rPr lang="en-US" sz="1000" dirty="0"/>
              <a:t>        Product p3 = new Product();</a:t>
            </a:r>
          </a:p>
          <a:p>
            <a:r>
              <a:rPr lang="en-US" sz="1000" dirty="0"/>
              <a:t>        p3.setName("Toshiba ...");</a:t>
            </a:r>
          </a:p>
          <a:p>
            <a:endParaRPr lang="en-US" sz="1000" dirty="0"/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17" name="Curved Connector 16"/>
          <p:cNvCxnSpPr/>
          <p:nvPr/>
        </p:nvCxnSpPr>
        <p:spPr>
          <a:xfrm rot="10800000" flipV="1">
            <a:off x="4624122" y="2301220"/>
            <a:ext cx="482981" cy="468868"/>
          </a:xfrm>
          <a:prstGeom prst="curvedConnector3">
            <a:avLst>
              <a:gd name="adj1" fmla="val 79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5440044" y="3402795"/>
            <a:ext cx="425550" cy="288746"/>
          </a:xfrm>
          <a:prstGeom prst="curvedConnector3">
            <a:avLst>
              <a:gd name="adj1" fmla="val 356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4880668" y="6046688"/>
            <a:ext cx="627778" cy="304800"/>
          </a:xfrm>
          <a:prstGeom prst="curvedConnector3">
            <a:avLst>
              <a:gd name="adj1" fmla="val 370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Instantiation: From classes to objects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95580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676400" y="391160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Product Class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724400" y="3541713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85703" y="2589311"/>
            <a:ext cx="17011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657600" y="4648200"/>
            <a:ext cx="16802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p1 = new product()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4183" y="1586468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9854" y="2712422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4756" y="5410200"/>
            <a:ext cx="441146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Swing application structure</a:t>
            </a:r>
          </a:p>
        </p:txBody>
      </p:sp>
      <p:pic>
        <p:nvPicPr>
          <p:cNvPr id="16387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20900" y="1417638"/>
            <a:ext cx="7023100" cy="4830762"/>
          </a:xfrm>
        </p:spPr>
      </p:pic>
      <p:sp>
        <p:nvSpPr>
          <p:cNvPr id="8" name="TextBox 7"/>
          <p:cNvSpPr txBox="1"/>
          <p:nvPr/>
        </p:nvSpPr>
        <p:spPr>
          <a:xfrm>
            <a:off x="17463" y="1752600"/>
            <a:ext cx="1582737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JFrame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454400"/>
            <a:ext cx="1662113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JButton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181600"/>
            <a:ext cx="13716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JPanel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1600200" y="2044700"/>
            <a:ext cx="520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1890713" y="3124200"/>
            <a:ext cx="1081087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1600200" y="5181600"/>
            <a:ext cx="12192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1600200" y="54737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63" y="6248400"/>
            <a:ext cx="2136775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JSplitPane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154238" y="6019800"/>
            <a:ext cx="2112962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955801"/>
            <a:ext cx="4038600" cy="2482957"/>
            <a:chOff x="0" y="0"/>
            <a:chExt cx="8153400" cy="5461000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8153400" cy="5461000"/>
            </a:xfrm>
            <a:prstGeom prst="roundRect">
              <a:avLst>
                <a:gd name="adj" fmla="val 8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2400" dirty="0" err="1"/>
                <a:t>Jframe</a:t>
              </a:r>
              <a:r>
                <a:rPr lang="en-US" sz="2400" dirty="0"/>
                <a:t> (</a:t>
              </a:r>
              <a:r>
                <a:rPr lang="en-US" sz="2400" dirty="0" err="1"/>
                <a:t>MainJFrame</a:t>
              </a:r>
              <a:r>
                <a:rPr lang="en-US" sz="2400" dirty="0"/>
                <a:t>)</a:t>
              </a:r>
            </a:p>
            <a:p>
              <a:endParaRPr lang="en-US" dirty="0"/>
            </a:p>
          </p:txBody>
        </p:sp>
        <p:sp>
          <p:nvSpPr>
            <p:cNvPr id="6" name="Rounded Rectangle 4"/>
            <p:cNvSpPr/>
            <p:nvPr/>
          </p:nvSpPr>
          <p:spPr>
            <a:xfrm>
              <a:off x="135955" y="135955"/>
              <a:ext cx="7881490" cy="5189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4238343" numCol="1" spcCol="1270" anchor="t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5568" y="2428011"/>
            <a:ext cx="4150042" cy="2010747"/>
            <a:chOff x="1630680" y="1365250"/>
            <a:chExt cx="6318885" cy="3822700"/>
          </a:xfrm>
        </p:grpSpPr>
        <p:sp>
          <p:nvSpPr>
            <p:cNvPr id="8" name="Rounded Rectangle 7"/>
            <p:cNvSpPr/>
            <p:nvPr/>
          </p:nvSpPr>
          <p:spPr>
            <a:xfrm>
              <a:off x="1630680" y="1365250"/>
              <a:ext cx="6318885" cy="3822700"/>
            </a:xfrm>
            <a:prstGeom prst="roundRect">
              <a:avLst>
                <a:gd name="adj" fmla="val 105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2400" dirty="0" err="1"/>
                <a:t>Jpanel</a:t>
              </a:r>
              <a:r>
                <a:rPr lang="en-US" sz="2400" dirty="0"/>
                <a:t> for create a product </a:t>
              </a:r>
            </a:p>
            <a:p>
              <a:endParaRPr lang="en-US" dirty="0"/>
            </a:p>
          </p:txBody>
        </p:sp>
        <p:sp>
          <p:nvSpPr>
            <p:cNvPr id="9" name="Rounded Rectangle 4"/>
            <p:cNvSpPr/>
            <p:nvPr/>
          </p:nvSpPr>
          <p:spPr>
            <a:xfrm>
              <a:off x="1748241" y="1482811"/>
              <a:ext cx="6083763" cy="3587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2427415" numCol="1" spcCol="1270" anchor="t" anchorCtr="0">
              <a:noAutofit/>
            </a:bodyPr>
            <a:lstStyle/>
            <a:p>
              <a:pPr lvl="0" algn="l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5568" y="4800600"/>
            <a:ext cx="4268882" cy="1938207"/>
            <a:chOff x="1600221" y="1249379"/>
            <a:chExt cx="6156483" cy="3594893"/>
          </a:xfrm>
        </p:grpSpPr>
        <p:sp>
          <p:nvSpPr>
            <p:cNvPr id="11" name="Rounded Rectangle 10"/>
            <p:cNvSpPr/>
            <p:nvPr/>
          </p:nvSpPr>
          <p:spPr>
            <a:xfrm>
              <a:off x="1600221" y="1249379"/>
              <a:ext cx="6156483" cy="3594893"/>
            </a:xfrm>
            <a:prstGeom prst="roundRect">
              <a:avLst>
                <a:gd name="adj" fmla="val 105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710776" y="1359934"/>
              <a:ext cx="5935373" cy="3373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2282757" numCol="1" spcCol="1270" anchor="t" anchorCtr="0">
              <a:noAutofit/>
            </a:bodyPr>
            <a:lstStyle/>
            <a:p>
              <a:pPr defTabSz="2000250">
                <a:lnSpc>
                  <a:spcPct val="90000"/>
                </a:lnSpc>
                <a:spcAft>
                  <a:spcPct val="35000"/>
                </a:spcAft>
              </a:pPr>
              <a:endParaRPr lang="en-US" sz="2400" dirty="0"/>
            </a:p>
            <a:p>
              <a:pPr defTabSz="20002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dirty="0" err="1"/>
                <a:t>Jpanel</a:t>
              </a:r>
              <a:r>
                <a:rPr lang="en-US" sz="2400" dirty="0"/>
                <a:t> for displaying a product </a:t>
              </a:r>
            </a:p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3970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Pass the product object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397000"/>
          <a:ext cx="8153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981200" y="3886200"/>
            <a:ext cx="1143000" cy="914400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 flipV="1">
            <a:off x="3657600" y="5638800"/>
            <a:ext cx="3352800" cy="457200"/>
          </a:xfrm>
          <a:prstGeom prst="curvedConnector3">
            <a:avLst>
              <a:gd name="adj1" fmla="val 606"/>
            </a:avLst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3657600" y="5410200"/>
            <a:ext cx="1066800" cy="228600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8" name="TextBox 13"/>
          <p:cNvSpPr txBox="1">
            <a:spLocks noChangeArrowheads="1"/>
          </p:cNvSpPr>
          <p:nvPr/>
        </p:nvSpPr>
        <p:spPr bwMode="auto">
          <a:xfrm>
            <a:off x="2874963" y="5410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name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2895600" y="5802313"/>
            <a:ext cx="654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price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Putting the display panels together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417638"/>
          <a:ext cx="7943850" cy="5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Putting the display panels together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417638"/>
          <a:ext cx="7943850" cy="5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505200" y="5411788"/>
            <a:ext cx="838200" cy="1587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5716588"/>
            <a:ext cx="3048000" cy="1587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2874963" y="5181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name</a:t>
            </a:r>
          </a:p>
        </p:txBody>
      </p:sp>
      <p:sp>
        <p:nvSpPr>
          <p:cNvPr id="20487" name="TextBox 13"/>
          <p:cNvSpPr txBox="1">
            <a:spLocks noChangeArrowheads="1"/>
          </p:cNvSpPr>
          <p:nvPr/>
        </p:nvSpPr>
        <p:spPr bwMode="auto">
          <a:xfrm>
            <a:off x="2895600" y="5573713"/>
            <a:ext cx="654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price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Procedure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/>
              <a:t>Create a new project</a:t>
            </a:r>
          </a:p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/>
              <a:t>Define Business Package</a:t>
            </a:r>
          </a:p>
          <a:p>
            <a:pPr marL="871538" lvl="1" indent="-514350" eaLnBrk="1" hangingPunct="1"/>
            <a:r>
              <a:rPr lang="en-US"/>
              <a:t>Create product class</a:t>
            </a:r>
          </a:p>
          <a:p>
            <a:pPr marL="596900" indent="-514350" eaLnBrk="1" hangingPunct="1">
              <a:buFont typeface="Gill Sans MT" pitchFamily="30" charset="-18"/>
              <a:buAutoNum type="arabicPeriod"/>
            </a:pPr>
            <a:r>
              <a:rPr lang="en-US"/>
              <a:t>Define UserInterface Package</a:t>
            </a:r>
          </a:p>
          <a:p>
            <a:pPr marL="871538" lvl="1" indent="-514350" eaLnBrk="1" hangingPunct="1"/>
            <a:r>
              <a:rPr lang="en-US"/>
              <a:t>Define JFrame</a:t>
            </a:r>
          </a:p>
          <a:p>
            <a:pPr marL="871538" lvl="1" indent="-514350" eaLnBrk="1" hangingPunct="1"/>
            <a:r>
              <a:rPr lang="en-US"/>
              <a:t>Define Jpanels (Create and View)</a:t>
            </a:r>
          </a:p>
          <a:p>
            <a:pPr marL="1117600" lvl="2" indent="-514350" eaLnBrk="1" hangingPunct="1"/>
            <a:r>
              <a:rPr lang="en-US"/>
              <a:t>Button listeners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Product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business package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2895600"/>
            <a:ext cx="3200400" cy="2438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3200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  <a:ea typeface="ＭＳ Ｐゴシック" pitchFamily="30" charset="-128"/>
              </a:rPr>
              <a:t>Product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5334000"/>
            <a:ext cx="3200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2540" name="TextBox 10"/>
          <p:cNvSpPr txBox="1">
            <a:spLocks noChangeArrowheads="1"/>
          </p:cNvSpPr>
          <p:nvPr/>
        </p:nvSpPr>
        <p:spPr bwMode="auto">
          <a:xfrm>
            <a:off x="3505200" y="3200400"/>
            <a:ext cx="16843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name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price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availability</a:t>
            </a:r>
          </a:p>
          <a:p>
            <a:pPr>
              <a:buFontTx/>
              <a:buChar char="-"/>
            </a:pPr>
            <a:r>
              <a:rPr lang="en-US" sz="2400">
                <a:latin typeface="Gill Sans MT" pitchFamily="30" charset="-18"/>
              </a:rPr>
              <a:t>description</a:t>
            </a:r>
          </a:p>
        </p:txBody>
      </p:sp>
      <p:sp>
        <p:nvSpPr>
          <p:cNvPr id="22541" name="TextBox 12"/>
          <p:cNvSpPr txBox="1">
            <a:spLocks noChangeArrowheads="1"/>
          </p:cNvSpPr>
          <p:nvPr/>
        </p:nvSpPr>
        <p:spPr bwMode="auto">
          <a:xfrm>
            <a:off x="1822450" y="3962400"/>
            <a:ext cx="1052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Attribute</a:t>
            </a:r>
          </a:p>
        </p:txBody>
      </p:sp>
      <p:sp>
        <p:nvSpPr>
          <p:cNvPr id="22542" name="TextBox 13"/>
          <p:cNvSpPr txBox="1">
            <a:spLocks noChangeArrowheads="1"/>
          </p:cNvSpPr>
          <p:nvPr/>
        </p:nvSpPr>
        <p:spPr bwMode="auto">
          <a:xfrm>
            <a:off x="1962150" y="5421313"/>
            <a:ext cx="912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0" charset="-18"/>
              </a:rPr>
              <a:t>Method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Objective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Demonstrate how to create a java/swing application</a:t>
            </a:r>
          </a:p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How to define java classes</a:t>
            </a:r>
          </a:p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How to create and populate java objects</a:t>
            </a:r>
          </a:p>
          <a:p>
            <a:pPr eaLnBrk="1" hangingPunct="1"/>
            <a:r>
              <a:rPr lang="en-US">
                <a:latin typeface="Times New Roman" pitchFamily="30" charset="0"/>
                <a:cs typeface="Times New Roman" pitchFamily="30" charset="0"/>
              </a:rPr>
              <a:t>How to pass data between from the Jframe to JPanels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Product Class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public class Product {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private String name;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private String price;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public String getName()    // retrieve data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{	return name;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	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	 public void setName(String n)   // keep data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    {  	name = n; 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			: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00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MainJFrame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userinterface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>
                <a:latin typeface="Times New Roman" pitchFamily="30" charset="0"/>
                <a:cs typeface="Times New Roman" pitchFamily="30" charset="0"/>
              </a:rPr>
              <a:t>Create a global variable of product for this class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class MainJFrame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public MainJFrame()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    	initComponents();</a:t>
            </a:r>
          </a:p>
          <a:p>
            <a:pPr eaLnBrk="1" hangingPunct="1">
              <a:buFont typeface="Wingdings 2" pitchFamily="30" charset="2"/>
              <a:buNone/>
            </a:pPr>
            <a:endParaRPr lang="en-US" sz="12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 </a:t>
            </a:r>
          </a:p>
          <a:p>
            <a:pPr eaLnBrk="1" hangingPunct="1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6800" y="3962400"/>
            <a:ext cx="8077200" cy="1981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-82550" y="3592513"/>
            <a:ext cx="1377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7655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4911725" y="6303963"/>
            <a:ext cx="4232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that creates visual components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4572000" y="4922838"/>
            <a:ext cx="1981200" cy="129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MainJFrame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Class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 the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userinterface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package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pPr eaLnBrk="1" hangingPunct="1"/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>
                <a:latin typeface="Times New Roman" pitchFamily="30" charset="0"/>
                <a:cs typeface="Times New Roman" pitchFamily="30" charset="0"/>
              </a:rPr>
              <a:t>Create a global variable of product for this class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class MainJFrame {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solidFill>
                  <a:srgbClr val="C00000"/>
                </a:solidFill>
                <a:latin typeface="Courier" pitchFamily="30" charset="0"/>
              </a:rPr>
              <a:t>private Product product; </a:t>
            </a:r>
            <a:r>
              <a:rPr lang="en-US" sz="1200">
                <a:latin typeface="Courier" pitchFamily="30" charset="0"/>
              </a:rPr>
              <a:t>// Global Variable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public MainJFrame() {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    	initComponents();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		product = new Product(); </a:t>
            </a:r>
            <a:r>
              <a:rPr lang="en-US" sz="1200">
                <a:latin typeface="Courier" pitchFamily="30" charset="0"/>
              </a:rPr>
              <a:t>// Instantiate the object (global variable)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</a:t>
            </a: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} </a:t>
            </a:r>
          </a:p>
          <a:p>
            <a:pPr eaLnBrk="1" hangingPunct="1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6800" y="4267200"/>
            <a:ext cx="8077200" cy="19510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3622040"/>
            <a:ext cx="8077200" cy="381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b="1" dirty="0"/>
              <a:t>Define </a:t>
            </a:r>
            <a:r>
              <a:rPr lang="en-US" sz="4400" b="1" dirty="0" err="1"/>
              <a:t>CreaCreateProductJPanel</a:t>
            </a:r>
            <a:r>
              <a:rPr lang="en-US" sz="4400" dirty="0"/>
              <a:t> class</a:t>
            </a:r>
            <a:br>
              <a:rPr lang="en-US" sz="4400" dirty="0"/>
            </a:br>
            <a:r>
              <a:rPr lang="en-US" sz="2200" dirty="0"/>
              <a:t>under the </a:t>
            </a:r>
            <a:r>
              <a:rPr lang="en-US" sz="2200" dirty="0" err="1"/>
              <a:t>userinterface</a:t>
            </a:r>
            <a:r>
              <a:rPr lang="en-US" sz="2200" dirty="0"/>
              <a:t> package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class CreateProductJPanel()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CreateProductJPanel()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&lt;other stuff&gt;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22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3352800"/>
            <a:ext cx="8077200" cy="1219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0" y="2863850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2321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5029200" y="5410200"/>
            <a:ext cx="423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that creates visual components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4191000" y="4114800"/>
            <a:ext cx="1981200" cy="1295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400" b="1" dirty="0"/>
              <a:t>Define </a:t>
            </a:r>
            <a:r>
              <a:rPr lang="en-US" sz="4400" b="1" dirty="0" err="1"/>
              <a:t>CreaCreateProductJPanel</a:t>
            </a:r>
            <a:r>
              <a:rPr lang="en-US" sz="4400" dirty="0"/>
              <a:t> class</a:t>
            </a:r>
            <a:br>
              <a:rPr lang="en-US" sz="4400" dirty="0"/>
            </a:br>
            <a:r>
              <a:rPr lang="en-US" sz="2200" dirty="0"/>
              <a:t>under the </a:t>
            </a:r>
            <a:r>
              <a:rPr lang="en-US" sz="2200" dirty="0" err="1"/>
              <a:t>userinterface</a:t>
            </a:r>
            <a:r>
              <a:rPr lang="en-US" sz="2200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sz="2200" dirty="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class </a:t>
            </a:r>
            <a:r>
              <a:rPr lang="en-US" sz="2200" dirty="0" err="1">
                <a:latin typeface="Courier" pitchFamily="30" charset="0"/>
              </a:rPr>
              <a:t>CreateProductJPanel</a:t>
            </a:r>
            <a:r>
              <a:rPr lang="en-US" sz="2200" dirty="0">
                <a:latin typeface="Courier" pitchFamily="30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    </a:t>
            </a:r>
            <a:r>
              <a:rPr lang="en-US" sz="2200" dirty="0" err="1">
                <a:latin typeface="Courier" pitchFamily="30" charset="0"/>
              </a:rPr>
              <a:t>CreateProductJPanel</a:t>
            </a:r>
            <a:r>
              <a:rPr lang="en-US" sz="2200" dirty="0">
                <a:latin typeface="Courier" pitchFamily="30" charset="0"/>
              </a:rPr>
              <a:t>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    	</a:t>
            </a:r>
            <a:r>
              <a:rPr lang="en-US" sz="2200" dirty="0" err="1">
                <a:latin typeface="Courier" pitchFamily="30" charset="0"/>
              </a:rPr>
              <a:t>initComponents</a:t>
            </a:r>
            <a:r>
              <a:rPr lang="en-US" sz="2200" dirty="0">
                <a:latin typeface="Courier" pitchFamily="30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		product = p;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		</a:t>
            </a:r>
            <a:r>
              <a:rPr lang="en-US" sz="2200" dirty="0" err="1">
                <a:latin typeface="Courier" pitchFamily="30" charset="0"/>
              </a:rPr>
              <a:t>nameTextField.setText</a:t>
            </a:r>
            <a:r>
              <a:rPr lang="en-US" sz="2200" dirty="0">
                <a:latin typeface="Courier" pitchFamily="30" charset="0"/>
              </a:rPr>
              <a:t>(</a:t>
            </a:r>
            <a:r>
              <a:rPr lang="en-US" sz="2200" dirty="0" err="1">
                <a:latin typeface="Courier" pitchFamily="30" charset="0"/>
              </a:rPr>
              <a:t>product.getName</a:t>
            </a:r>
            <a:r>
              <a:rPr lang="en-US" sz="2200" dirty="0">
                <a:latin typeface="Courier" pitchFamily="30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    		</a:t>
            </a:r>
            <a:r>
              <a:rPr lang="en-US" sz="2200" dirty="0" err="1">
                <a:latin typeface="Courier" pitchFamily="30" charset="0"/>
              </a:rPr>
              <a:t>priceTextField.setText</a:t>
            </a:r>
            <a:r>
              <a:rPr lang="en-US" sz="2200" dirty="0">
                <a:latin typeface="Courier" pitchFamily="30" charset="0"/>
              </a:rPr>
              <a:t>(</a:t>
            </a:r>
            <a:r>
              <a:rPr lang="en-US" sz="2200" dirty="0" err="1">
                <a:latin typeface="Courier" pitchFamily="30" charset="0"/>
              </a:rPr>
              <a:t>product.getPrice</a:t>
            </a:r>
            <a:r>
              <a:rPr lang="en-US" sz="2200" dirty="0">
                <a:latin typeface="Courier" pitchFamily="30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&lt;other stuff&gt;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endParaRPr lang="en-US" sz="2200" dirty="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  <a:defRPr/>
            </a:pPr>
            <a:r>
              <a:rPr lang="en-US" sz="2200" dirty="0">
                <a:latin typeface="Courier" pitchFamily="30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863334"/>
            <a:ext cx="8077200" cy="170866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0" y="2863850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Constructor</a:t>
            </a:r>
          </a:p>
        </p:txBody>
      </p:sp>
      <p:cxnSp>
        <p:nvCxnSpPr>
          <p:cNvPr id="7" name="Curved Connector 6"/>
          <p:cNvCxnSpPr/>
          <p:nvPr/>
        </p:nvCxnSpPr>
        <p:spPr>
          <a:xfrm>
            <a:off x="533400" y="3232150"/>
            <a:ext cx="533400" cy="349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Product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In the constructor of </a:t>
            </a:r>
            <a:r>
              <a:rPr lang="en-US" sz="2200" b="1"/>
              <a:t>CreateProductJPanel</a:t>
            </a:r>
            <a:r>
              <a:rPr lang="en-US" sz="2200"/>
              <a:t> class</a:t>
            </a:r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public CreateProductJPanel(Product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Product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In the constructor of </a:t>
            </a:r>
            <a:r>
              <a:rPr lang="en-US" sz="2200" b="1"/>
              <a:t>ViewProductJPanel</a:t>
            </a:r>
            <a:r>
              <a:rPr lang="en-US" sz="2200"/>
              <a:t> class</a:t>
            </a:r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public ViewProductJPanel(Product p) {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	initComponents();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		this.product = p;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		nameTextField.setText(product.getName());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	priceTextField.setText(product.getPrice());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2200">
                <a:latin typeface="Courier" pitchFamily="30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Button Events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/>
              <a:t>When Create or View buttons are clicked on the left side, the following actions should be performed respectively.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3000"/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/>
              <a:t>Create Button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CreateProductJPanel j = new CreateProductJPanel(product);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jSplitPane1.setRightComponent(j);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endParaRPr lang="en-US" sz="1900">
              <a:latin typeface="Courier" pitchFamily="30" charset="0"/>
            </a:endParaRP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3000"/>
              <a:t>View Button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 ViewProductJPanel v = new ViewProductJPanel(product);</a:t>
            </a:r>
          </a:p>
          <a:p>
            <a:pPr eaLnBrk="1" hangingPunct="1">
              <a:lnSpc>
                <a:spcPct val="80000"/>
              </a:lnSpc>
              <a:buFont typeface="Wingdings 2" pitchFamily="30" charset="2"/>
              <a:buNone/>
            </a:pPr>
            <a:r>
              <a:rPr lang="en-US" sz="1900">
                <a:latin typeface="Courier" pitchFamily="30" charset="0"/>
              </a:rPr>
              <a:t>jSplitPane1.setRightComponent(v);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Create Button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 sz="2800">
                <a:latin typeface="Times New Roman" pitchFamily="30" charset="0"/>
                <a:cs typeface="Times New Roman" pitchFamily="30" charset="0"/>
              </a:rPr>
              <a:t>When “create button” is clicked, following actions should be performed in the action perform method of the button</a:t>
            </a:r>
            <a:endParaRPr lang="en-US" sz="28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p.setName(nameField.getText()); //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p.setPrice(priceField.getText());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p.setAvailability(availabilityField.getText());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Button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30" charset="2"/>
              <a:buNone/>
            </a:pPr>
            <a:r>
              <a:rPr lang="en-US" sz="2800">
                <a:latin typeface="Times New Roman" pitchFamily="30" charset="0"/>
                <a:cs typeface="Times New Roman" pitchFamily="30" charset="0"/>
              </a:rPr>
              <a:t>When “create button” is clicked, following actions should be performed in the action perform method of the button</a:t>
            </a:r>
            <a:endParaRPr lang="en-US" sz="28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endParaRPr lang="en-US" sz="2000">
              <a:latin typeface="Courier" pitchFamily="30" charset="0"/>
            </a:endParaRP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 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nameTextField.setText(p.getName());</a:t>
            </a:r>
          </a:p>
          <a:p>
            <a:pPr eaLnBrk="1" hangingPunct="1">
              <a:buFont typeface="Wingdings 2" pitchFamily="30" charset="2"/>
              <a:buNone/>
            </a:pPr>
            <a:r>
              <a:rPr lang="en-US" sz="2000">
                <a:latin typeface="Courier" pitchFamily="30" charset="0"/>
              </a:rPr>
              <a:t>priceTextField.setText(product.getPrice());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Output Application 1</a:t>
            </a:r>
          </a:p>
        </p:txBody>
      </p:sp>
      <p:pic>
        <p:nvPicPr>
          <p:cNvPr id="10243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600200"/>
            <a:ext cx="7175500" cy="4800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1</a:t>
            </a:r>
          </a:p>
        </p:txBody>
      </p:sp>
      <p:pic>
        <p:nvPicPr>
          <p:cNvPr id="11267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1417638"/>
            <a:ext cx="6705600" cy="4983162"/>
          </a:xfrm>
        </p:spPr>
      </p:pic>
      <p:sp>
        <p:nvSpPr>
          <p:cNvPr id="4" name="Right Arrow 3"/>
          <p:cNvSpPr/>
          <p:nvPr/>
        </p:nvSpPr>
        <p:spPr>
          <a:xfrm rot="1265673">
            <a:off x="440846" y="179054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2400" y="1471282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Step 2</a:t>
            </a:r>
          </a:p>
        </p:txBody>
      </p:sp>
      <p:pic>
        <p:nvPicPr>
          <p:cNvPr id="12291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5100" y="1417638"/>
            <a:ext cx="7023100" cy="4830762"/>
          </a:xfrm>
        </p:spPr>
      </p:pic>
      <p:sp>
        <p:nvSpPr>
          <p:cNvPr id="4" name="Right Arrow 3"/>
          <p:cNvSpPr/>
          <p:nvPr/>
        </p:nvSpPr>
        <p:spPr>
          <a:xfrm rot="20832173">
            <a:off x="202711" y="2945154"/>
            <a:ext cx="1898352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292196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52400" y="4648200"/>
            <a:ext cx="914400" cy="9671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66800" y="4800600"/>
            <a:ext cx="3352800" cy="667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create and move data in and out of objects?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5608" y="2438400"/>
            <a:ext cx="1524000" cy="297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0" charset="-128"/>
              </a:rPr>
              <a:t>Data</a:t>
            </a:r>
          </a:p>
          <a:p>
            <a:pPr algn="ctr">
              <a:defRPr/>
            </a:pPr>
            <a:endParaRPr lang="en-US" sz="2000" b="1">
              <a:solidFill>
                <a:srgbClr val="000000"/>
              </a:solidFill>
              <a:ea typeface="ＭＳ Ｐゴシック" pitchFamily="30" charset="-128"/>
            </a:endParaRP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-Name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-Price</a:t>
            </a:r>
          </a:p>
          <a:p>
            <a:pPr>
              <a:defRPr/>
            </a:pPr>
            <a:r>
              <a:rPr lang="en-US" sz="2000">
                <a:solidFill>
                  <a:srgbClr val="000000"/>
                </a:solidFill>
                <a:ea typeface="ＭＳ Ｐゴシック" pitchFamily="30" charset="-128"/>
              </a:rPr>
              <a:t>-Availability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2935288"/>
            <a:ext cx="1981200" cy="2057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0" charset="-128"/>
              </a:rPr>
              <a:t> Product</a:t>
            </a:r>
          </a:p>
          <a:p>
            <a:pPr algn="ctr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0" charset="-128"/>
              </a:rPr>
              <a:t>Object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59100" y="3962400"/>
            <a:ext cx="774700" cy="1588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715000" y="3963988"/>
            <a:ext cx="762000" cy="1587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sp>
        <p:nvSpPr>
          <p:cNvPr id="12" name="Rectangle 11"/>
          <p:cNvSpPr/>
          <p:nvPr/>
        </p:nvSpPr>
        <p:spPr>
          <a:xfrm>
            <a:off x="6477000" y="2667000"/>
            <a:ext cx="2133600" cy="2325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ea typeface="ＭＳ Ｐゴシック" pitchFamily="30" charset="-128"/>
              </a:rPr>
              <a:t>Display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0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approach: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4383088"/>
            <a:ext cx="1981200" cy="2057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 Product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Object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59100" y="5410200"/>
            <a:ext cx="774700" cy="1588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715000" y="5411788"/>
            <a:ext cx="762000" cy="1587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</p:spPr>
      </p:cxnSp>
      <p:sp>
        <p:nvSpPr>
          <p:cNvPr id="10" name="Rounded Rectangle 9"/>
          <p:cNvSpPr/>
          <p:nvPr/>
        </p:nvSpPr>
        <p:spPr>
          <a:xfrm>
            <a:off x="6496050" y="4555331"/>
            <a:ext cx="2438400" cy="1716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Display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4555331"/>
            <a:ext cx="2438400" cy="1716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a typeface="ＭＳ Ｐゴシック" pitchFamily="30" charset="-128"/>
              </a:rPr>
              <a:t>Data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ea typeface="ＭＳ Ｐゴシック" pitchFamily="30" charset="-128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-Name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-Price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ＭＳ Ｐゴシック" pitchFamily="30" charset="-128"/>
              </a:rPr>
              <a:t>-Availability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97288" y="1676400"/>
            <a:ext cx="2162175" cy="195421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3878263" y="2514600"/>
            <a:ext cx="1670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Product Class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639715" y="3733800"/>
            <a:ext cx="3048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9" name="TextBox 11"/>
          <p:cNvSpPr txBox="1">
            <a:spLocks noChangeArrowheads="1"/>
          </p:cNvSpPr>
          <p:nvPr/>
        </p:nvSpPr>
        <p:spPr bwMode="auto">
          <a:xfrm>
            <a:off x="6688138" y="1776413"/>
            <a:ext cx="17113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class Product {</a:t>
            </a:r>
          </a:p>
          <a:p>
            <a:endParaRPr lang="en-US"/>
          </a:p>
          <a:p>
            <a:r>
              <a:rPr lang="en-US"/>
              <a:t>&lt;attributes&gt;</a:t>
            </a:r>
          </a:p>
          <a:p>
            <a:r>
              <a:rPr lang="en-US"/>
              <a:t>:</a:t>
            </a:r>
          </a:p>
          <a:p>
            <a:r>
              <a:rPr lang="en-US"/>
              <a:t>&lt;methods&gt;</a:t>
            </a:r>
          </a:p>
          <a:p>
            <a:r>
              <a:rPr lang="en-US"/>
              <a:t>}</a:t>
            </a:r>
          </a:p>
        </p:txBody>
      </p:sp>
      <p:sp>
        <p:nvSpPr>
          <p:cNvPr id="14350" name="TextBox 12"/>
          <p:cNvSpPr txBox="1">
            <a:spLocks noChangeArrowheads="1"/>
          </p:cNvSpPr>
          <p:nvPr/>
        </p:nvSpPr>
        <p:spPr bwMode="auto">
          <a:xfrm>
            <a:off x="3361801" y="3733800"/>
            <a:ext cx="12779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new product()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98087" y="2891949"/>
            <a:ext cx="1963714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Use the java new operator to instantiate the class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59100" y="3632200"/>
            <a:ext cx="402701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Java Reference variables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51816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62800" y="5491828"/>
            <a:ext cx="1295400" cy="1289972"/>
            <a:chOff x="5013595" y="2105078"/>
            <a:chExt cx="1295400" cy="1289972"/>
          </a:xfrm>
        </p:grpSpPr>
        <p:sp>
          <p:nvSpPr>
            <p:cNvPr id="17" name="Oval 16"/>
            <p:cNvSpPr/>
            <p:nvPr/>
          </p:nvSpPr>
          <p:spPr>
            <a:xfrm>
              <a:off x="5013595" y="2105078"/>
              <a:ext cx="1289972" cy="12899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5394595" y="2366152"/>
              <a:ext cx="914400" cy="653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Dell Laptop 2021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43000" y="1447800"/>
            <a:ext cx="6324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we create things we need to keep track of them. If we don’t we would never be able to find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reference variable has a name. We use the name to find the variable and then look inside to find information about where the object 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Memory space (a place holder) for keeping track of an object but it is not an object in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object has a numeric address of where it can be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save the address inside the reference variable as a way to get hold of the object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51994" y="5105400"/>
            <a:ext cx="2292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If object address: 0298289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2800" y="5603081"/>
            <a:ext cx="15240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0298289</a:t>
            </a:r>
          </a:p>
        </p:txBody>
      </p:sp>
      <p:cxnSp>
        <p:nvCxnSpPr>
          <p:cNvPr id="23" name="Curved Connector 22"/>
          <p:cNvCxnSpPr/>
          <p:nvPr/>
        </p:nvCxnSpPr>
        <p:spPr>
          <a:xfrm>
            <a:off x="4495800" y="5815548"/>
            <a:ext cx="2590800" cy="3864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Java Reference variables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51816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43000" y="1447800"/>
            <a:ext cx="6324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we create things we need to keep track of them. If we don’t we would never be able to find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reference variable has a name. We use the name to find the variable and then look inside to find information about where the object 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Memory space (a place holder) for keeping track of an object but it is not an object in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object has a numeric address of where it can be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save the address inside the reference variable as a way to get hold of the object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51994" y="5105400"/>
            <a:ext cx="2292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If object address: 0298289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2800" y="5603081"/>
            <a:ext cx="15240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0298289</a:t>
            </a:r>
          </a:p>
        </p:txBody>
      </p:sp>
      <p:cxnSp>
        <p:nvCxnSpPr>
          <p:cNvPr id="23" name="Curved Connector 22"/>
          <p:cNvCxnSpPr/>
          <p:nvPr/>
        </p:nvCxnSpPr>
        <p:spPr>
          <a:xfrm>
            <a:off x="4495800" y="5815548"/>
            <a:ext cx="2590800" cy="3864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86600" y="5550932"/>
            <a:ext cx="1289972" cy="1289972"/>
            <a:chOff x="5187027" y="1310812"/>
            <a:chExt cx="1289972" cy="1289972"/>
          </a:xfrm>
          <a:scene3d>
            <a:camera prst="orthographicFront"/>
            <a:lightRig rig="flat" dir="t"/>
          </a:scene3d>
        </p:grpSpPr>
        <p:sp>
          <p:nvSpPr>
            <p:cNvPr id="13" name="Oval 12"/>
            <p:cNvSpPr/>
            <p:nvPr/>
          </p:nvSpPr>
          <p:spPr>
            <a:xfrm>
              <a:off x="5187027" y="1310812"/>
              <a:ext cx="1289972" cy="1289972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1217626"/>
                <a:satOff val="-5768"/>
                <a:lumOff val="-2483"/>
                <a:alphaOff val="0"/>
              </a:schemeClr>
            </a:fillRef>
            <a:effectRef idx="1">
              <a:schemeClr val="accent3">
                <a:hueOff val="-11217626"/>
                <a:satOff val="-5768"/>
                <a:lumOff val="-248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5375939" y="1499724"/>
              <a:ext cx="912148" cy="91214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Dell Laptop 2021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775</TotalTime>
  <Words>1105</Words>
  <Application>Microsoft Office PowerPoint</Application>
  <PresentationFormat>On-screen Show (4:3)</PresentationFormat>
  <Paragraphs>293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</vt:lpstr>
      <vt:lpstr>Gill Sans MT</vt:lpstr>
      <vt:lpstr>Times New Roman</vt:lpstr>
      <vt:lpstr>Verdana</vt:lpstr>
      <vt:lpstr>Wingdings 2</vt:lpstr>
      <vt:lpstr>Solstice</vt:lpstr>
      <vt:lpstr>Info 5100 : Application Engineering and Development</vt:lpstr>
      <vt:lpstr>Objective</vt:lpstr>
      <vt:lpstr>Output Application 1</vt:lpstr>
      <vt:lpstr>Output Step 1</vt:lpstr>
      <vt:lpstr>Output Step 2</vt:lpstr>
      <vt:lpstr>How to create and move data in and out of objects?</vt:lpstr>
      <vt:lpstr>The approach:</vt:lpstr>
      <vt:lpstr>Java Reference variables</vt:lpstr>
      <vt:lpstr>Java Reference variables</vt:lpstr>
      <vt:lpstr>Java Reference variables</vt:lpstr>
      <vt:lpstr>Instantiation: From classes to objects</vt:lpstr>
      <vt:lpstr>Swing application structure</vt:lpstr>
      <vt:lpstr>PowerPoint Presentation</vt:lpstr>
      <vt:lpstr>Pass the product object </vt:lpstr>
      <vt:lpstr>PowerPoint Presentation</vt:lpstr>
      <vt:lpstr>Putting the display panels together</vt:lpstr>
      <vt:lpstr>Putting the display panels together</vt:lpstr>
      <vt:lpstr>Procedure</vt:lpstr>
      <vt:lpstr>Create Product Class under the business package</vt:lpstr>
      <vt:lpstr>Product Class</vt:lpstr>
      <vt:lpstr>Define MainJFrame Class under the userinterface package</vt:lpstr>
      <vt:lpstr>Define MainJFrame Class under the userinterface package</vt:lpstr>
      <vt:lpstr>Define CreaCreateProductJPanel class under the userinterface package</vt:lpstr>
      <vt:lpstr>Define CreaCreateProductJPanel class under the userinterface package</vt:lpstr>
      <vt:lpstr>Create Product</vt:lpstr>
      <vt:lpstr>View Product</vt:lpstr>
      <vt:lpstr>Button Events</vt:lpstr>
      <vt:lpstr>Create Button</vt:lpstr>
      <vt:lpstr>View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bugrara</cp:lastModifiedBy>
  <cp:revision>61</cp:revision>
  <dcterms:created xsi:type="dcterms:W3CDTF">2008-09-18T19:40:46Z</dcterms:created>
  <dcterms:modified xsi:type="dcterms:W3CDTF">2022-09-16T18:05:40Z</dcterms:modified>
</cp:coreProperties>
</file>