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44"/>
  </p:notesMasterIdLst>
  <p:sldIdLst>
    <p:sldId id="256" r:id="rId2"/>
    <p:sldId id="301" r:id="rId3"/>
    <p:sldId id="303" r:id="rId4"/>
    <p:sldId id="520" r:id="rId5"/>
    <p:sldId id="554" r:id="rId6"/>
    <p:sldId id="522" r:id="rId7"/>
    <p:sldId id="532" r:id="rId8"/>
    <p:sldId id="524" r:id="rId9"/>
    <p:sldId id="302" r:id="rId10"/>
    <p:sldId id="282" r:id="rId11"/>
    <p:sldId id="284" r:id="rId12"/>
    <p:sldId id="260" r:id="rId13"/>
    <p:sldId id="273" r:id="rId14"/>
    <p:sldId id="283" r:id="rId15"/>
    <p:sldId id="272" r:id="rId16"/>
    <p:sldId id="269" r:id="rId17"/>
    <p:sldId id="270" r:id="rId18"/>
    <p:sldId id="271" r:id="rId19"/>
    <p:sldId id="266" r:id="rId20"/>
    <p:sldId id="258" r:id="rId21"/>
    <p:sldId id="298" r:id="rId22"/>
    <p:sldId id="299" r:id="rId23"/>
    <p:sldId id="259" r:id="rId24"/>
    <p:sldId id="264" r:id="rId25"/>
    <p:sldId id="300" r:id="rId26"/>
    <p:sldId id="296" r:id="rId27"/>
    <p:sldId id="295" r:id="rId28"/>
    <p:sldId id="294" r:id="rId29"/>
    <p:sldId id="297" r:id="rId30"/>
    <p:sldId id="293" r:id="rId31"/>
    <p:sldId id="278" r:id="rId32"/>
    <p:sldId id="280" r:id="rId33"/>
    <p:sldId id="279" r:id="rId34"/>
    <p:sldId id="274" r:id="rId35"/>
    <p:sldId id="285" r:id="rId36"/>
    <p:sldId id="290" r:id="rId37"/>
    <p:sldId id="291" r:id="rId38"/>
    <p:sldId id="292" r:id="rId39"/>
    <p:sldId id="286" r:id="rId40"/>
    <p:sldId id="287" r:id="rId41"/>
    <p:sldId id="288" r:id="rId42"/>
    <p:sldId id="289" r:id="rId4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838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C12DF-E70C-4107-A1ED-90BBE9CD9AEB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63B6C-21C6-49F0-9501-FAA6E4C4E777}">
      <dgm:prSet phldrT="[Text]"/>
      <dgm:spPr/>
      <dgm:t>
        <a:bodyPr/>
        <a:lstStyle/>
        <a:p>
          <a:r>
            <a:rPr lang="en-US" dirty="0"/>
            <a:t>Dell products</a:t>
          </a:r>
        </a:p>
      </dgm:t>
    </dgm:pt>
    <dgm:pt modelId="{D687084C-F6AB-4AD2-ADCB-4C1D8856AFA1}" type="parTrans" cxnId="{9D7CFC31-41BE-4197-95A4-21011182BE2A}">
      <dgm:prSet/>
      <dgm:spPr/>
      <dgm:t>
        <a:bodyPr/>
        <a:lstStyle/>
        <a:p>
          <a:endParaRPr lang="en-US"/>
        </a:p>
      </dgm:t>
    </dgm:pt>
    <dgm:pt modelId="{B14B4ADB-43DA-4AF7-BB8F-F8B728A10881}" type="sibTrans" cxnId="{9D7CFC31-41BE-4197-95A4-21011182BE2A}">
      <dgm:prSet/>
      <dgm:spPr/>
      <dgm:t>
        <a:bodyPr/>
        <a:lstStyle/>
        <a:p>
          <a:endParaRPr lang="en-US"/>
        </a:p>
      </dgm:t>
    </dgm:pt>
    <dgm:pt modelId="{2239F3A7-DDEB-4C91-B365-2E11F9AEF003}">
      <dgm:prSet phldrT="[Text]"/>
      <dgm:spPr/>
      <dgm:t>
        <a:bodyPr/>
        <a:lstStyle/>
        <a:p>
          <a:r>
            <a:rPr lang="en-US" dirty="0"/>
            <a:t>Product 2</a:t>
          </a:r>
        </a:p>
      </dgm:t>
    </dgm:pt>
    <dgm:pt modelId="{5F27D4B2-648B-481B-BF56-DE687F5F3EC9}" type="parTrans" cxnId="{901797C1-CDFD-4F21-92D6-F3892D7893EC}">
      <dgm:prSet/>
      <dgm:spPr/>
      <dgm:t>
        <a:bodyPr/>
        <a:lstStyle/>
        <a:p>
          <a:endParaRPr lang="en-US"/>
        </a:p>
      </dgm:t>
    </dgm:pt>
    <dgm:pt modelId="{03954A53-0342-4D25-8E90-F85EFD491799}" type="sibTrans" cxnId="{901797C1-CDFD-4F21-92D6-F3892D7893EC}">
      <dgm:prSet/>
      <dgm:spPr/>
      <dgm:t>
        <a:bodyPr/>
        <a:lstStyle/>
        <a:p>
          <a:endParaRPr lang="en-US"/>
        </a:p>
      </dgm:t>
    </dgm:pt>
    <dgm:pt modelId="{9D9630D2-AF71-4A3C-A25D-AAD3F549DF19}">
      <dgm:prSet phldrT="[Text]"/>
      <dgm:spPr/>
      <dgm:t>
        <a:bodyPr/>
        <a:lstStyle/>
        <a:p>
          <a:r>
            <a:rPr lang="en-US" dirty="0"/>
            <a:t>Product 3</a:t>
          </a:r>
        </a:p>
      </dgm:t>
    </dgm:pt>
    <dgm:pt modelId="{33A72FC5-4CFE-4B71-A6E1-FACCC034FD48}" type="parTrans" cxnId="{D5CED04F-E8F2-40F1-9692-5CA23A08B082}">
      <dgm:prSet/>
      <dgm:spPr/>
      <dgm:t>
        <a:bodyPr/>
        <a:lstStyle/>
        <a:p>
          <a:endParaRPr lang="en-US"/>
        </a:p>
      </dgm:t>
    </dgm:pt>
    <dgm:pt modelId="{07F02118-1B92-444D-8156-227F03B32A10}" type="sibTrans" cxnId="{D5CED04F-E8F2-40F1-9692-5CA23A08B082}">
      <dgm:prSet/>
      <dgm:spPr/>
      <dgm:t>
        <a:bodyPr/>
        <a:lstStyle/>
        <a:p>
          <a:endParaRPr lang="en-US"/>
        </a:p>
      </dgm:t>
    </dgm:pt>
    <dgm:pt modelId="{4AF01070-31BA-42F4-B08C-FDDAD90102B2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DE225FB5-496B-415F-ADA9-D2B1E6B05DB0}" type="parTrans" cxnId="{03288204-F229-4B92-8DE5-EC7CD30BDBA2}">
      <dgm:prSet/>
      <dgm:spPr/>
      <dgm:t>
        <a:bodyPr/>
        <a:lstStyle/>
        <a:p>
          <a:endParaRPr lang="en-US"/>
        </a:p>
      </dgm:t>
    </dgm:pt>
    <dgm:pt modelId="{6B35C7B4-5B07-47AE-BB41-2D7E6FF023E2}" type="sibTrans" cxnId="{03288204-F229-4B92-8DE5-EC7CD30BDBA2}">
      <dgm:prSet/>
      <dgm:spPr/>
      <dgm:t>
        <a:bodyPr/>
        <a:lstStyle/>
        <a:p>
          <a:endParaRPr lang="en-US"/>
        </a:p>
      </dgm:t>
    </dgm:pt>
    <dgm:pt modelId="{254F4A31-A611-478E-886E-5A488FA94C81}">
      <dgm:prSet phldrT="[Text]" phldr="1"/>
      <dgm:spPr/>
      <dgm:t>
        <a:bodyPr/>
        <a:lstStyle/>
        <a:p>
          <a:endParaRPr lang="en-US" dirty="0"/>
        </a:p>
      </dgm:t>
    </dgm:pt>
    <dgm:pt modelId="{8ED5ADF3-39E6-4872-A8E3-7FB1146E39FF}" type="parTrans" cxnId="{4E18B53C-09FA-40C2-A9A3-2569A6FDE5C3}">
      <dgm:prSet/>
      <dgm:spPr/>
      <dgm:t>
        <a:bodyPr/>
        <a:lstStyle/>
        <a:p>
          <a:endParaRPr lang="en-US"/>
        </a:p>
      </dgm:t>
    </dgm:pt>
    <dgm:pt modelId="{1E92A99A-B8D7-4A52-8F7C-C5C1153E0CB9}" type="sibTrans" cxnId="{4E18B53C-09FA-40C2-A9A3-2569A6FDE5C3}">
      <dgm:prSet/>
      <dgm:spPr/>
      <dgm:t>
        <a:bodyPr/>
        <a:lstStyle/>
        <a:p>
          <a:endParaRPr lang="en-US"/>
        </a:p>
      </dgm:t>
    </dgm:pt>
    <dgm:pt modelId="{82FD97E5-2203-4E65-8CE2-A8967F275769}">
      <dgm:prSet phldrT="[Text]" phldr="1"/>
      <dgm:spPr/>
      <dgm:t>
        <a:bodyPr/>
        <a:lstStyle/>
        <a:p>
          <a:endParaRPr lang="en-US"/>
        </a:p>
      </dgm:t>
    </dgm:pt>
    <dgm:pt modelId="{11E5FC99-38BA-4D7E-AAB7-3B7AE9E27E7A}" type="parTrans" cxnId="{666DC12F-89A9-478C-A65D-F6A68936C944}">
      <dgm:prSet/>
      <dgm:spPr/>
      <dgm:t>
        <a:bodyPr/>
        <a:lstStyle/>
        <a:p>
          <a:endParaRPr lang="en-US"/>
        </a:p>
      </dgm:t>
    </dgm:pt>
    <dgm:pt modelId="{1875A643-2C5B-4A67-BCD4-CF8AE0375EDC}" type="sibTrans" cxnId="{666DC12F-89A9-478C-A65D-F6A68936C944}">
      <dgm:prSet/>
      <dgm:spPr/>
      <dgm:t>
        <a:bodyPr/>
        <a:lstStyle/>
        <a:p>
          <a:endParaRPr lang="en-US"/>
        </a:p>
      </dgm:t>
    </dgm:pt>
    <dgm:pt modelId="{DC019A06-BD21-4694-8BB7-2C0E7112CA88}">
      <dgm:prSet phldrT="[Text]"/>
      <dgm:spPr/>
      <dgm:t>
        <a:bodyPr/>
        <a:lstStyle/>
        <a:p>
          <a:r>
            <a:rPr lang="en-US" dirty="0"/>
            <a:t>Sony</a:t>
          </a:r>
        </a:p>
      </dgm:t>
    </dgm:pt>
    <dgm:pt modelId="{2E142B3F-4743-431B-B338-65D75212B6F1}" type="parTrans" cxnId="{3F84786A-4265-48A4-8CE2-9EE41DFB6A94}">
      <dgm:prSet/>
      <dgm:spPr/>
      <dgm:t>
        <a:bodyPr/>
        <a:lstStyle/>
        <a:p>
          <a:endParaRPr lang="en-US"/>
        </a:p>
      </dgm:t>
    </dgm:pt>
    <dgm:pt modelId="{1523D91F-F51C-4B20-8FA6-DBC3C798DCF5}" type="sibTrans" cxnId="{3F84786A-4265-48A4-8CE2-9EE41DFB6A94}">
      <dgm:prSet/>
      <dgm:spPr/>
      <dgm:t>
        <a:bodyPr/>
        <a:lstStyle/>
        <a:p>
          <a:endParaRPr lang="en-US"/>
        </a:p>
      </dgm:t>
    </dgm:pt>
    <dgm:pt modelId="{9B57242E-D03D-46C0-97AE-8317BA7A2A80}">
      <dgm:prSet phldrT="[Text]" phldr="1"/>
      <dgm:spPr/>
      <dgm:t>
        <a:bodyPr/>
        <a:lstStyle/>
        <a:p>
          <a:endParaRPr lang="en-US"/>
        </a:p>
      </dgm:t>
    </dgm:pt>
    <dgm:pt modelId="{56B446E1-B900-4C4B-A0EA-D5965A2BAB94}" type="parTrans" cxnId="{A0431E39-B7CA-409D-B4B0-38CB74FE0706}">
      <dgm:prSet/>
      <dgm:spPr/>
      <dgm:t>
        <a:bodyPr/>
        <a:lstStyle/>
        <a:p>
          <a:endParaRPr lang="en-US"/>
        </a:p>
      </dgm:t>
    </dgm:pt>
    <dgm:pt modelId="{C14E9BF9-57BF-4B7D-9A6C-4EDB1AECF9B6}" type="sibTrans" cxnId="{A0431E39-B7CA-409D-B4B0-38CB74FE0706}">
      <dgm:prSet/>
      <dgm:spPr/>
      <dgm:t>
        <a:bodyPr/>
        <a:lstStyle/>
        <a:p>
          <a:endParaRPr lang="en-US"/>
        </a:p>
      </dgm:t>
    </dgm:pt>
    <dgm:pt modelId="{B46F33B7-F203-4F9D-A128-85D57BB73B8F}">
      <dgm:prSet phldrT="[Text]" phldr="1"/>
      <dgm:spPr/>
      <dgm:t>
        <a:bodyPr/>
        <a:lstStyle/>
        <a:p>
          <a:endParaRPr lang="en-US"/>
        </a:p>
      </dgm:t>
    </dgm:pt>
    <dgm:pt modelId="{696A344D-CA26-4DC9-B392-8711E88C811C}" type="parTrans" cxnId="{A6A81E97-583D-4D68-8DE7-D3C9EC4D2E4D}">
      <dgm:prSet/>
      <dgm:spPr/>
      <dgm:t>
        <a:bodyPr/>
        <a:lstStyle/>
        <a:p>
          <a:endParaRPr lang="en-US"/>
        </a:p>
      </dgm:t>
    </dgm:pt>
    <dgm:pt modelId="{27CC1801-A614-4E2A-93BA-D7D2B25B2610}" type="sibTrans" cxnId="{A6A81E97-583D-4D68-8DE7-D3C9EC4D2E4D}">
      <dgm:prSet/>
      <dgm:spPr/>
      <dgm:t>
        <a:bodyPr/>
        <a:lstStyle/>
        <a:p>
          <a:endParaRPr lang="en-US"/>
        </a:p>
      </dgm:t>
    </dgm:pt>
    <dgm:pt modelId="{16A14741-716F-48B1-A2B6-996CBD41B4D1}" type="pres">
      <dgm:prSet presAssocID="{B2AC12DF-E70C-4107-A1ED-90BBE9CD9AEB}" presName="linear" presStyleCnt="0">
        <dgm:presLayoutVars>
          <dgm:dir/>
          <dgm:resizeHandles val="exact"/>
        </dgm:presLayoutVars>
      </dgm:prSet>
      <dgm:spPr/>
    </dgm:pt>
    <dgm:pt modelId="{9FAFBBBF-C8C0-41F0-9CF4-7C59AF9A0AB4}" type="pres">
      <dgm:prSet presAssocID="{B8963B6C-21C6-49F0-9501-FAA6E4C4E777}" presName="comp" presStyleCnt="0"/>
      <dgm:spPr/>
    </dgm:pt>
    <dgm:pt modelId="{EF1C3106-681A-4F3D-AD09-6AA76582C452}" type="pres">
      <dgm:prSet presAssocID="{B8963B6C-21C6-49F0-9501-FAA6E4C4E777}" presName="box" presStyleLbl="node1" presStyleIdx="0" presStyleCnt="3"/>
      <dgm:spPr/>
    </dgm:pt>
    <dgm:pt modelId="{84139C17-0E48-4C9B-93BD-270A3AA8FF88}" type="pres">
      <dgm:prSet presAssocID="{B8963B6C-21C6-49F0-9501-FAA6E4C4E777}" presName="img" presStyleLbl="fgImgPlace1" presStyleIdx="0" presStyleCnt="3"/>
      <dgm:spPr/>
    </dgm:pt>
    <dgm:pt modelId="{E1FA52D5-6055-4D47-AE5F-6CD915402DC9}" type="pres">
      <dgm:prSet presAssocID="{B8963B6C-21C6-49F0-9501-FAA6E4C4E777}" presName="text" presStyleLbl="node1" presStyleIdx="0" presStyleCnt="3">
        <dgm:presLayoutVars>
          <dgm:bulletEnabled val="1"/>
        </dgm:presLayoutVars>
      </dgm:prSet>
      <dgm:spPr/>
    </dgm:pt>
    <dgm:pt modelId="{D2C393C3-F39D-4FC1-A0FA-9BC5E8B36CE1}" type="pres">
      <dgm:prSet presAssocID="{B14B4ADB-43DA-4AF7-BB8F-F8B728A10881}" presName="spacer" presStyleCnt="0"/>
      <dgm:spPr/>
    </dgm:pt>
    <dgm:pt modelId="{E51E5550-9D3B-4C8C-ACEB-3068DF9876FA}" type="pres">
      <dgm:prSet presAssocID="{4AF01070-31BA-42F4-B08C-FDDAD90102B2}" presName="comp" presStyleCnt="0"/>
      <dgm:spPr/>
    </dgm:pt>
    <dgm:pt modelId="{CFE29696-09A2-4A6A-823A-2A99848C35CD}" type="pres">
      <dgm:prSet presAssocID="{4AF01070-31BA-42F4-B08C-FDDAD90102B2}" presName="box" presStyleLbl="node1" presStyleIdx="1" presStyleCnt="3"/>
      <dgm:spPr/>
    </dgm:pt>
    <dgm:pt modelId="{93FE64D1-118E-4118-A173-A421A2714A82}" type="pres">
      <dgm:prSet presAssocID="{4AF01070-31BA-42F4-B08C-FDDAD90102B2}" presName="img" presStyleLbl="fgImgPlace1" presStyleIdx="1" presStyleCnt="3"/>
      <dgm:spPr/>
    </dgm:pt>
    <dgm:pt modelId="{BF22507E-5E1C-4711-909A-A2845ACBD9AC}" type="pres">
      <dgm:prSet presAssocID="{4AF01070-31BA-42F4-B08C-FDDAD90102B2}" presName="text" presStyleLbl="node1" presStyleIdx="1" presStyleCnt="3">
        <dgm:presLayoutVars>
          <dgm:bulletEnabled val="1"/>
        </dgm:presLayoutVars>
      </dgm:prSet>
      <dgm:spPr/>
    </dgm:pt>
    <dgm:pt modelId="{EE2055A9-2ABC-498E-8DA6-5AF95A73A4F5}" type="pres">
      <dgm:prSet presAssocID="{6B35C7B4-5B07-47AE-BB41-2D7E6FF023E2}" presName="spacer" presStyleCnt="0"/>
      <dgm:spPr/>
    </dgm:pt>
    <dgm:pt modelId="{EA2E977A-20CF-4897-A398-872E9DFF46F3}" type="pres">
      <dgm:prSet presAssocID="{DC019A06-BD21-4694-8BB7-2C0E7112CA88}" presName="comp" presStyleCnt="0"/>
      <dgm:spPr/>
    </dgm:pt>
    <dgm:pt modelId="{027CE6C8-1E30-41A2-B425-DCAE9799B452}" type="pres">
      <dgm:prSet presAssocID="{DC019A06-BD21-4694-8BB7-2C0E7112CA88}" presName="box" presStyleLbl="node1" presStyleIdx="2" presStyleCnt="3"/>
      <dgm:spPr/>
    </dgm:pt>
    <dgm:pt modelId="{0A8C427A-7692-4A40-A4D4-FE999304A5D7}" type="pres">
      <dgm:prSet presAssocID="{DC019A06-BD21-4694-8BB7-2C0E7112CA88}" presName="img" presStyleLbl="fgImgPlace1" presStyleIdx="2" presStyleCnt="3"/>
      <dgm:spPr/>
    </dgm:pt>
    <dgm:pt modelId="{9AFBF0D0-A7AE-4874-9A6D-ABB4CC723F0C}" type="pres">
      <dgm:prSet presAssocID="{DC019A06-BD21-4694-8BB7-2C0E7112CA88}" presName="text" presStyleLbl="node1" presStyleIdx="2" presStyleCnt="3">
        <dgm:presLayoutVars>
          <dgm:bulletEnabled val="1"/>
        </dgm:presLayoutVars>
      </dgm:prSet>
      <dgm:spPr/>
    </dgm:pt>
  </dgm:ptLst>
  <dgm:cxnLst>
    <dgm:cxn modelId="{03288204-F229-4B92-8DE5-EC7CD30BDBA2}" srcId="{B2AC12DF-E70C-4107-A1ED-90BBE9CD9AEB}" destId="{4AF01070-31BA-42F4-B08C-FDDAD90102B2}" srcOrd="1" destOrd="0" parTransId="{DE225FB5-496B-415F-ADA9-D2B1E6B05DB0}" sibTransId="{6B35C7B4-5B07-47AE-BB41-2D7E6FF023E2}"/>
    <dgm:cxn modelId="{134E1220-040B-45EC-B238-38A893604957}" type="presOf" srcId="{B46F33B7-F203-4F9D-A128-85D57BB73B8F}" destId="{9AFBF0D0-A7AE-4874-9A6D-ABB4CC723F0C}" srcOrd="1" destOrd="2" presId="urn:microsoft.com/office/officeart/2005/8/layout/vList4#1"/>
    <dgm:cxn modelId="{110DCA24-6711-48C9-9EB3-411D33BA6E32}" type="presOf" srcId="{B46F33B7-F203-4F9D-A128-85D57BB73B8F}" destId="{027CE6C8-1E30-41A2-B425-DCAE9799B452}" srcOrd="0" destOrd="2" presId="urn:microsoft.com/office/officeart/2005/8/layout/vList4#1"/>
    <dgm:cxn modelId="{666DC12F-89A9-478C-A65D-F6A68936C944}" srcId="{4AF01070-31BA-42F4-B08C-FDDAD90102B2}" destId="{82FD97E5-2203-4E65-8CE2-A8967F275769}" srcOrd="1" destOrd="0" parTransId="{11E5FC99-38BA-4D7E-AAB7-3B7AE9E27E7A}" sibTransId="{1875A643-2C5B-4A67-BCD4-CF8AE0375EDC}"/>
    <dgm:cxn modelId="{9D7CFC31-41BE-4197-95A4-21011182BE2A}" srcId="{B2AC12DF-E70C-4107-A1ED-90BBE9CD9AEB}" destId="{B8963B6C-21C6-49F0-9501-FAA6E4C4E777}" srcOrd="0" destOrd="0" parTransId="{D687084C-F6AB-4AD2-ADCB-4C1D8856AFA1}" sibTransId="{B14B4ADB-43DA-4AF7-BB8F-F8B728A10881}"/>
    <dgm:cxn modelId="{A0431E39-B7CA-409D-B4B0-38CB74FE0706}" srcId="{DC019A06-BD21-4694-8BB7-2C0E7112CA88}" destId="{9B57242E-D03D-46C0-97AE-8317BA7A2A80}" srcOrd="0" destOrd="0" parTransId="{56B446E1-B900-4C4B-A0EA-D5965A2BAB94}" sibTransId="{C14E9BF9-57BF-4B7D-9A6C-4EDB1AECF9B6}"/>
    <dgm:cxn modelId="{4E18B53C-09FA-40C2-A9A3-2569A6FDE5C3}" srcId="{4AF01070-31BA-42F4-B08C-FDDAD90102B2}" destId="{254F4A31-A611-478E-886E-5A488FA94C81}" srcOrd="0" destOrd="0" parTransId="{8ED5ADF3-39E6-4872-A8E3-7FB1146E39FF}" sibTransId="{1E92A99A-B8D7-4A52-8F7C-C5C1153E0CB9}"/>
    <dgm:cxn modelId="{3E47403D-62E8-4235-BF58-EF3FDDA569E3}" type="presOf" srcId="{82FD97E5-2203-4E65-8CE2-A8967F275769}" destId="{BF22507E-5E1C-4711-909A-A2845ACBD9AC}" srcOrd="1" destOrd="2" presId="urn:microsoft.com/office/officeart/2005/8/layout/vList4#1"/>
    <dgm:cxn modelId="{9F0F9D63-E196-4339-BC33-8E590F0110CF}" type="presOf" srcId="{DC019A06-BD21-4694-8BB7-2C0E7112CA88}" destId="{9AFBF0D0-A7AE-4874-9A6D-ABB4CC723F0C}" srcOrd="1" destOrd="0" presId="urn:microsoft.com/office/officeart/2005/8/layout/vList4#1"/>
    <dgm:cxn modelId="{E103AE46-1DCB-426E-BA75-51DA440762A2}" type="presOf" srcId="{254F4A31-A611-478E-886E-5A488FA94C81}" destId="{BF22507E-5E1C-4711-909A-A2845ACBD9AC}" srcOrd="1" destOrd="1" presId="urn:microsoft.com/office/officeart/2005/8/layout/vList4#1"/>
    <dgm:cxn modelId="{3F84786A-4265-48A4-8CE2-9EE41DFB6A94}" srcId="{B2AC12DF-E70C-4107-A1ED-90BBE9CD9AEB}" destId="{DC019A06-BD21-4694-8BB7-2C0E7112CA88}" srcOrd="2" destOrd="0" parTransId="{2E142B3F-4743-431B-B338-65D75212B6F1}" sibTransId="{1523D91F-F51C-4B20-8FA6-DBC3C798DCF5}"/>
    <dgm:cxn modelId="{D5CED04F-E8F2-40F1-9692-5CA23A08B082}" srcId="{B8963B6C-21C6-49F0-9501-FAA6E4C4E777}" destId="{9D9630D2-AF71-4A3C-A25D-AAD3F549DF19}" srcOrd="1" destOrd="0" parTransId="{33A72FC5-4CFE-4B71-A6E1-FACCC034FD48}" sibTransId="{07F02118-1B92-444D-8156-227F03B32A10}"/>
    <dgm:cxn modelId="{51898176-11A7-4BA7-BAF7-136B41F54C77}" type="presOf" srcId="{2239F3A7-DDEB-4C91-B365-2E11F9AEF003}" destId="{EF1C3106-681A-4F3D-AD09-6AA76582C452}" srcOrd="0" destOrd="1" presId="urn:microsoft.com/office/officeart/2005/8/layout/vList4#1"/>
    <dgm:cxn modelId="{21C8CB7A-8382-4D0F-974A-AA31BCBB69A4}" type="presOf" srcId="{DC019A06-BD21-4694-8BB7-2C0E7112CA88}" destId="{027CE6C8-1E30-41A2-B425-DCAE9799B452}" srcOrd="0" destOrd="0" presId="urn:microsoft.com/office/officeart/2005/8/layout/vList4#1"/>
    <dgm:cxn modelId="{CD059C80-AEB3-46A0-B04C-ED940892944E}" type="presOf" srcId="{254F4A31-A611-478E-886E-5A488FA94C81}" destId="{CFE29696-09A2-4A6A-823A-2A99848C35CD}" srcOrd="0" destOrd="1" presId="urn:microsoft.com/office/officeart/2005/8/layout/vList4#1"/>
    <dgm:cxn modelId="{32E61B81-4A4E-4ECD-893C-1D09B71BD824}" type="presOf" srcId="{B8963B6C-21C6-49F0-9501-FAA6E4C4E777}" destId="{EF1C3106-681A-4F3D-AD09-6AA76582C452}" srcOrd="0" destOrd="0" presId="urn:microsoft.com/office/officeart/2005/8/layout/vList4#1"/>
    <dgm:cxn modelId="{F8E5DC95-17CE-4464-94BA-6105E04ED652}" type="presOf" srcId="{82FD97E5-2203-4E65-8CE2-A8967F275769}" destId="{CFE29696-09A2-4A6A-823A-2A99848C35CD}" srcOrd="0" destOrd="2" presId="urn:microsoft.com/office/officeart/2005/8/layout/vList4#1"/>
    <dgm:cxn modelId="{A6A81E97-583D-4D68-8DE7-D3C9EC4D2E4D}" srcId="{DC019A06-BD21-4694-8BB7-2C0E7112CA88}" destId="{B46F33B7-F203-4F9D-A128-85D57BB73B8F}" srcOrd="1" destOrd="0" parTransId="{696A344D-CA26-4DC9-B392-8711E88C811C}" sibTransId="{27CC1801-A614-4E2A-93BA-D7D2B25B2610}"/>
    <dgm:cxn modelId="{9193249C-8FED-4DF6-A408-F16BE56F0578}" type="presOf" srcId="{B2AC12DF-E70C-4107-A1ED-90BBE9CD9AEB}" destId="{16A14741-716F-48B1-A2B6-996CBD41B4D1}" srcOrd="0" destOrd="0" presId="urn:microsoft.com/office/officeart/2005/8/layout/vList4#1"/>
    <dgm:cxn modelId="{16F9519E-E139-4B80-B54A-087492B4EAC6}" type="presOf" srcId="{9D9630D2-AF71-4A3C-A25D-AAD3F549DF19}" destId="{E1FA52D5-6055-4D47-AE5F-6CD915402DC9}" srcOrd="1" destOrd="2" presId="urn:microsoft.com/office/officeart/2005/8/layout/vList4#1"/>
    <dgm:cxn modelId="{CC17E7AE-FE8A-4C99-BA45-E93E5DC59D33}" type="presOf" srcId="{9B57242E-D03D-46C0-97AE-8317BA7A2A80}" destId="{027CE6C8-1E30-41A2-B425-DCAE9799B452}" srcOrd="0" destOrd="1" presId="urn:microsoft.com/office/officeart/2005/8/layout/vList4#1"/>
    <dgm:cxn modelId="{290EE8BD-A66D-4BE6-ACFD-4CB797671FAC}" type="presOf" srcId="{B8963B6C-21C6-49F0-9501-FAA6E4C4E777}" destId="{E1FA52D5-6055-4D47-AE5F-6CD915402DC9}" srcOrd="1" destOrd="0" presId="urn:microsoft.com/office/officeart/2005/8/layout/vList4#1"/>
    <dgm:cxn modelId="{901797C1-CDFD-4F21-92D6-F3892D7893EC}" srcId="{B8963B6C-21C6-49F0-9501-FAA6E4C4E777}" destId="{2239F3A7-DDEB-4C91-B365-2E11F9AEF003}" srcOrd="0" destOrd="0" parTransId="{5F27D4B2-648B-481B-BF56-DE687F5F3EC9}" sibTransId="{03954A53-0342-4D25-8E90-F85EFD491799}"/>
    <dgm:cxn modelId="{EBB203CD-2C59-4C1A-9DA1-738AF3D00F62}" type="presOf" srcId="{4AF01070-31BA-42F4-B08C-FDDAD90102B2}" destId="{CFE29696-09A2-4A6A-823A-2A99848C35CD}" srcOrd="0" destOrd="0" presId="urn:microsoft.com/office/officeart/2005/8/layout/vList4#1"/>
    <dgm:cxn modelId="{A05E11D0-CD5E-4F09-938A-6B906EE71603}" type="presOf" srcId="{4AF01070-31BA-42F4-B08C-FDDAD90102B2}" destId="{BF22507E-5E1C-4711-909A-A2845ACBD9AC}" srcOrd="1" destOrd="0" presId="urn:microsoft.com/office/officeart/2005/8/layout/vList4#1"/>
    <dgm:cxn modelId="{55A3ADD4-9E43-41B0-8015-8F89A7461629}" type="presOf" srcId="{9D9630D2-AF71-4A3C-A25D-AAD3F549DF19}" destId="{EF1C3106-681A-4F3D-AD09-6AA76582C452}" srcOrd="0" destOrd="2" presId="urn:microsoft.com/office/officeart/2005/8/layout/vList4#1"/>
    <dgm:cxn modelId="{2AC1AAE3-9B06-44C5-BB39-868AA68A7FE9}" type="presOf" srcId="{9B57242E-D03D-46C0-97AE-8317BA7A2A80}" destId="{9AFBF0D0-A7AE-4874-9A6D-ABB4CC723F0C}" srcOrd="1" destOrd="1" presId="urn:microsoft.com/office/officeart/2005/8/layout/vList4#1"/>
    <dgm:cxn modelId="{F6C510ED-DB1C-4FD6-9385-5D28851EBDBA}" type="presOf" srcId="{2239F3A7-DDEB-4C91-B365-2E11F9AEF003}" destId="{E1FA52D5-6055-4D47-AE5F-6CD915402DC9}" srcOrd="1" destOrd="1" presId="urn:microsoft.com/office/officeart/2005/8/layout/vList4#1"/>
    <dgm:cxn modelId="{C977D27C-B65C-4B05-B91B-C8ECFE0B9917}" type="presParOf" srcId="{16A14741-716F-48B1-A2B6-996CBD41B4D1}" destId="{9FAFBBBF-C8C0-41F0-9CF4-7C59AF9A0AB4}" srcOrd="0" destOrd="0" presId="urn:microsoft.com/office/officeart/2005/8/layout/vList4#1"/>
    <dgm:cxn modelId="{20370B15-CAD2-46AA-B203-CE5AFCCF73A2}" type="presParOf" srcId="{9FAFBBBF-C8C0-41F0-9CF4-7C59AF9A0AB4}" destId="{EF1C3106-681A-4F3D-AD09-6AA76582C452}" srcOrd="0" destOrd="0" presId="urn:microsoft.com/office/officeart/2005/8/layout/vList4#1"/>
    <dgm:cxn modelId="{94F51835-DD6A-4A98-9A54-81071CCC8698}" type="presParOf" srcId="{9FAFBBBF-C8C0-41F0-9CF4-7C59AF9A0AB4}" destId="{84139C17-0E48-4C9B-93BD-270A3AA8FF88}" srcOrd="1" destOrd="0" presId="urn:microsoft.com/office/officeart/2005/8/layout/vList4#1"/>
    <dgm:cxn modelId="{462BE682-D93B-459C-9084-6360E07C389F}" type="presParOf" srcId="{9FAFBBBF-C8C0-41F0-9CF4-7C59AF9A0AB4}" destId="{E1FA52D5-6055-4D47-AE5F-6CD915402DC9}" srcOrd="2" destOrd="0" presId="urn:microsoft.com/office/officeart/2005/8/layout/vList4#1"/>
    <dgm:cxn modelId="{44562BF4-0264-4EA9-BF2D-704B3F91F3FF}" type="presParOf" srcId="{16A14741-716F-48B1-A2B6-996CBD41B4D1}" destId="{D2C393C3-F39D-4FC1-A0FA-9BC5E8B36CE1}" srcOrd="1" destOrd="0" presId="urn:microsoft.com/office/officeart/2005/8/layout/vList4#1"/>
    <dgm:cxn modelId="{3E45DD0F-D189-4789-8002-F8E392609C26}" type="presParOf" srcId="{16A14741-716F-48B1-A2B6-996CBD41B4D1}" destId="{E51E5550-9D3B-4C8C-ACEB-3068DF9876FA}" srcOrd="2" destOrd="0" presId="urn:microsoft.com/office/officeart/2005/8/layout/vList4#1"/>
    <dgm:cxn modelId="{1DE86358-7DC0-45C0-82FE-72E028C6EE75}" type="presParOf" srcId="{E51E5550-9D3B-4C8C-ACEB-3068DF9876FA}" destId="{CFE29696-09A2-4A6A-823A-2A99848C35CD}" srcOrd="0" destOrd="0" presId="urn:microsoft.com/office/officeart/2005/8/layout/vList4#1"/>
    <dgm:cxn modelId="{39357BD1-644F-449C-8E85-C239CF63A384}" type="presParOf" srcId="{E51E5550-9D3B-4C8C-ACEB-3068DF9876FA}" destId="{93FE64D1-118E-4118-A173-A421A2714A82}" srcOrd="1" destOrd="0" presId="urn:microsoft.com/office/officeart/2005/8/layout/vList4#1"/>
    <dgm:cxn modelId="{D1CAB5D4-6404-4FA6-AB9C-5DC9120E5E78}" type="presParOf" srcId="{E51E5550-9D3B-4C8C-ACEB-3068DF9876FA}" destId="{BF22507E-5E1C-4711-909A-A2845ACBD9AC}" srcOrd="2" destOrd="0" presId="urn:microsoft.com/office/officeart/2005/8/layout/vList4#1"/>
    <dgm:cxn modelId="{FA945113-0712-4056-9ABC-5168E33E61DC}" type="presParOf" srcId="{16A14741-716F-48B1-A2B6-996CBD41B4D1}" destId="{EE2055A9-2ABC-498E-8DA6-5AF95A73A4F5}" srcOrd="3" destOrd="0" presId="urn:microsoft.com/office/officeart/2005/8/layout/vList4#1"/>
    <dgm:cxn modelId="{F1CAB7A7-5AD3-43EC-BB2F-3C73D6098B17}" type="presParOf" srcId="{16A14741-716F-48B1-A2B6-996CBD41B4D1}" destId="{EA2E977A-20CF-4897-A398-872E9DFF46F3}" srcOrd="4" destOrd="0" presId="urn:microsoft.com/office/officeart/2005/8/layout/vList4#1"/>
    <dgm:cxn modelId="{8B4739E9-C706-4705-8C1A-B2678DBCB9A1}" type="presParOf" srcId="{EA2E977A-20CF-4897-A398-872E9DFF46F3}" destId="{027CE6C8-1E30-41A2-B425-DCAE9799B452}" srcOrd="0" destOrd="0" presId="urn:microsoft.com/office/officeart/2005/8/layout/vList4#1"/>
    <dgm:cxn modelId="{BF005875-A2EB-46A2-81C2-8C10AA9156ED}" type="presParOf" srcId="{EA2E977A-20CF-4897-A398-872E9DFF46F3}" destId="{0A8C427A-7692-4A40-A4D4-FE999304A5D7}" srcOrd="1" destOrd="0" presId="urn:microsoft.com/office/officeart/2005/8/layout/vList4#1"/>
    <dgm:cxn modelId="{4FD481D7-488E-4728-BFCB-EE3DAF95CD8B}" type="presParOf" srcId="{EA2E977A-20CF-4897-A398-872E9DFF46F3}" destId="{9AFBF0D0-A7AE-4874-9A6D-ABB4CC723F0C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070C545B-B173-4256-A2D3-58DD2249A778}" type="presOf" srcId="{00E64227-B047-4D32-B052-17CF75F27C20}" destId="{6B01E108-8649-44C7-8861-C4AE18AD12CD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4115045-3224-453D-9635-DC8539434565}" type="presOf" srcId="{179F9FF8-2412-4B14-90DA-E2DC8CE49B2D}" destId="{50E349F4-5E36-4A30-975C-1E1217876F41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6660CE81-EFF1-46A2-9611-F0A977689E72}" type="presOf" srcId="{3F77AFE8-5732-4EEB-A228-97C1E7238EAA}" destId="{37E10AA3-E4D9-4521-AD06-6EA7BF328553}" srcOrd="0" destOrd="0" presId="urn:microsoft.com/office/officeart/2005/8/layout/radial3"/>
    <dgm:cxn modelId="{E9CEC09C-0760-4F8B-94E1-9F018E073A0F}" type="presOf" srcId="{CDF87C25-51CA-4876-9F6B-CC637CEB6AB4}" destId="{19B3DAAB-D293-4E5E-A682-1321BB630EFA}" srcOrd="0" destOrd="0" presId="urn:microsoft.com/office/officeart/2005/8/layout/radial3"/>
    <dgm:cxn modelId="{0C6422B5-A872-41EC-AFED-9987E356F38F}" type="presOf" srcId="{4D38F9BB-F69C-41F1-8499-84F3E48F3745}" destId="{2C58C347-4395-4169-B39A-E72C04B3AC65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5147F1C8-9631-4459-B220-686DB1A55FEC}" type="presOf" srcId="{A7E2D47A-5BE4-4B80-84D0-221929D5D29F}" destId="{938E27EF-4B14-4D53-BEA7-91B4D4D292EF}" srcOrd="0" destOrd="0" presId="urn:microsoft.com/office/officeart/2005/8/layout/radial3"/>
    <dgm:cxn modelId="{F211DDCE-1EE2-40AB-93D0-FFE18B52D648}" type="presOf" srcId="{8E0B7885-18E9-461A-82D1-3A2C8BF73766}" destId="{D614980A-9CC6-43E0-85A8-5A12862E2DE2}" srcOrd="0" destOrd="0" presId="urn:microsoft.com/office/officeart/2005/8/layout/radial3"/>
    <dgm:cxn modelId="{D618FBC4-FC7B-4210-A9C9-2F521348A427}" type="presParOf" srcId="{2C58C347-4395-4169-B39A-E72C04B3AC65}" destId="{8FCCFA75-C686-4213-B985-596021B10BB6}" srcOrd="0" destOrd="0" presId="urn:microsoft.com/office/officeart/2005/8/layout/radial3"/>
    <dgm:cxn modelId="{84A69BA9-04E8-4E38-A057-8480357FA1DF}" type="presParOf" srcId="{8FCCFA75-C686-4213-B985-596021B10BB6}" destId="{19B3DAAB-D293-4E5E-A682-1321BB630EFA}" srcOrd="0" destOrd="0" presId="urn:microsoft.com/office/officeart/2005/8/layout/radial3"/>
    <dgm:cxn modelId="{8813523E-EE83-4002-A050-23388ECBEEEE}" type="presParOf" srcId="{8FCCFA75-C686-4213-B985-596021B10BB6}" destId="{938E27EF-4B14-4D53-BEA7-91B4D4D292EF}" srcOrd="1" destOrd="0" presId="urn:microsoft.com/office/officeart/2005/8/layout/radial3"/>
    <dgm:cxn modelId="{C7FDBECC-4204-4217-B563-BED7E384D378}" type="presParOf" srcId="{8FCCFA75-C686-4213-B985-596021B10BB6}" destId="{D614980A-9CC6-43E0-85A8-5A12862E2DE2}" srcOrd="2" destOrd="0" presId="urn:microsoft.com/office/officeart/2005/8/layout/radial3"/>
    <dgm:cxn modelId="{F829EC0E-2001-4396-BE0D-6F036AA90757}" type="presParOf" srcId="{8FCCFA75-C686-4213-B985-596021B10BB6}" destId="{50E349F4-5E36-4A30-975C-1E1217876F41}" srcOrd="3" destOrd="0" presId="urn:microsoft.com/office/officeart/2005/8/layout/radial3"/>
    <dgm:cxn modelId="{3F96C85D-E0C9-4779-8946-DFEF65CCDF34}" type="presParOf" srcId="{8FCCFA75-C686-4213-B985-596021B10BB6}" destId="{37E10AA3-E4D9-4521-AD06-6EA7BF328553}" srcOrd="4" destOrd="0" presId="urn:microsoft.com/office/officeart/2005/8/layout/radial3"/>
    <dgm:cxn modelId="{30F6627F-BF81-4EC2-8645-F275C6A9A29F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E7F0C102-5840-4601-9B86-DB74FD958DFC}" type="presOf" srcId="{A7E2D47A-5BE4-4B80-84D0-221929D5D29F}" destId="{938E27EF-4B14-4D53-BEA7-91B4D4D292EF}" srcOrd="0" destOrd="0" presId="urn:microsoft.com/office/officeart/2005/8/layout/radial3"/>
    <dgm:cxn modelId="{C8676428-ECC1-4E6A-8A82-536B3E874EF1}" type="presOf" srcId="{8E0B7885-18E9-461A-82D1-3A2C8BF73766}" destId="{D614980A-9CC6-43E0-85A8-5A12862E2DE2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73396BAB-44CB-482C-A25A-0B7983B1AA57}" type="presOf" srcId="{CDF87C25-51CA-4876-9F6B-CC637CEB6AB4}" destId="{19B3DAAB-D293-4E5E-A682-1321BB630EFA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FF9EEFD4-144D-4150-9E8E-A8249092909A}" type="presOf" srcId="{3F77AFE8-5732-4EEB-A228-97C1E7238EAA}" destId="{37E10AA3-E4D9-4521-AD06-6EA7BF328553}" srcOrd="0" destOrd="0" presId="urn:microsoft.com/office/officeart/2005/8/layout/radial3"/>
    <dgm:cxn modelId="{47A87BE0-BCCD-428B-AA18-4F85FDFD0C14}" type="presOf" srcId="{00E64227-B047-4D32-B052-17CF75F27C20}" destId="{6B01E108-8649-44C7-8861-C4AE18AD12CD}" srcOrd="0" destOrd="0" presId="urn:microsoft.com/office/officeart/2005/8/layout/radial3"/>
    <dgm:cxn modelId="{267891F1-7FD4-4805-BCDC-BDC3A76665CE}" type="presOf" srcId="{4D38F9BB-F69C-41F1-8499-84F3E48F3745}" destId="{2C58C347-4395-4169-B39A-E72C04B3AC65}" srcOrd="0" destOrd="0" presId="urn:microsoft.com/office/officeart/2005/8/layout/radial3"/>
    <dgm:cxn modelId="{A24E49FC-DBB0-407E-974D-FD53A239FDD9}" type="presOf" srcId="{179F9FF8-2412-4B14-90DA-E2DC8CE49B2D}" destId="{50E349F4-5E36-4A30-975C-1E1217876F41}" srcOrd="0" destOrd="0" presId="urn:microsoft.com/office/officeart/2005/8/layout/radial3"/>
    <dgm:cxn modelId="{C06420D9-8862-40F6-9D42-150CA4F04632}" type="presParOf" srcId="{2C58C347-4395-4169-B39A-E72C04B3AC65}" destId="{8FCCFA75-C686-4213-B985-596021B10BB6}" srcOrd="0" destOrd="0" presId="urn:microsoft.com/office/officeart/2005/8/layout/radial3"/>
    <dgm:cxn modelId="{7D998317-2C85-4D5A-9818-EE57DCBAFC7D}" type="presParOf" srcId="{8FCCFA75-C686-4213-B985-596021B10BB6}" destId="{19B3DAAB-D293-4E5E-A682-1321BB630EFA}" srcOrd="0" destOrd="0" presId="urn:microsoft.com/office/officeart/2005/8/layout/radial3"/>
    <dgm:cxn modelId="{69C6BEA1-553A-4342-91DD-E1B150808A70}" type="presParOf" srcId="{8FCCFA75-C686-4213-B985-596021B10BB6}" destId="{938E27EF-4B14-4D53-BEA7-91B4D4D292EF}" srcOrd="1" destOrd="0" presId="urn:microsoft.com/office/officeart/2005/8/layout/radial3"/>
    <dgm:cxn modelId="{BBCF3A70-E8C7-4AED-BB4D-884AA9120E23}" type="presParOf" srcId="{8FCCFA75-C686-4213-B985-596021B10BB6}" destId="{D614980A-9CC6-43E0-85A8-5A12862E2DE2}" srcOrd="2" destOrd="0" presId="urn:microsoft.com/office/officeart/2005/8/layout/radial3"/>
    <dgm:cxn modelId="{1D2C96F3-77C3-4EC1-8251-CBABA98924D3}" type="presParOf" srcId="{8FCCFA75-C686-4213-B985-596021B10BB6}" destId="{50E349F4-5E36-4A30-975C-1E1217876F41}" srcOrd="3" destOrd="0" presId="urn:microsoft.com/office/officeart/2005/8/layout/radial3"/>
    <dgm:cxn modelId="{E170E268-44BC-475E-AB8E-492F77110C74}" type="presParOf" srcId="{8FCCFA75-C686-4213-B985-596021B10BB6}" destId="{37E10AA3-E4D9-4521-AD06-6EA7BF328553}" srcOrd="4" destOrd="0" presId="urn:microsoft.com/office/officeart/2005/8/layout/radial3"/>
    <dgm:cxn modelId="{418D343E-2467-4695-8DA9-75DC3B13DBD7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201030A-DE2C-4232-AA64-45EF6D8CFB3F}" type="presOf" srcId="{CDF87C25-51CA-4876-9F6B-CC637CEB6AB4}" destId="{19B3DAAB-D293-4E5E-A682-1321BB630EFA}" srcOrd="0" destOrd="0" presId="urn:microsoft.com/office/officeart/2005/8/layout/radial3"/>
    <dgm:cxn modelId="{357EAC17-9806-40CB-A276-ED31065986FA}" type="presOf" srcId="{4D38F9BB-F69C-41F1-8499-84F3E48F3745}" destId="{2C58C347-4395-4169-B39A-E72C04B3AC65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77C2842D-8D0C-4AF8-A7C8-80E44E9FB13B}" type="presOf" srcId="{179F9FF8-2412-4B14-90DA-E2DC8CE49B2D}" destId="{50E349F4-5E36-4A30-975C-1E1217876F41}" srcOrd="0" destOrd="0" presId="urn:microsoft.com/office/officeart/2005/8/layout/radial3"/>
    <dgm:cxn modelId="{419CE82E-EF2E-43A4-8C06-FDE7B946A5AA}" type="presOf" srcId="{A7E2D47A-5BE4-4B80-84D0-221929D5D29F}" destId="{938E27EF-4B14-4D53-BEA7-91B4D4D292EF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EEFA399D-CE50-4B1D-BCF4-913F368C34B0}" type="presOf" srcId="{8E0B7885-18E9-461A-82D1-3A2C8BF73766}" destId="{D614980A-9CC6-43E0-85A8-5A12862E2DE2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3C8B1BBF-1E56-4C9E-AACF-7EB69FBEA715}" type="presOf" srcId="{3F77AFE8-5732-4EEB-A228-97C1E7238EAA}" destId="{37E10AA3-E4D9-4521-AD06-6EA7BF328553}" srcOrd="0" destOrd="0" presId="urn:microsoft.com/office/officeart/2005/8/layout/radial3"/>
    <dgm:cxn modelId="{652D21E0-B987-469B-87F2-9D3E38649B9A}" type="presOf" srcId="{00E64227-B047-4D32-B052-17CF75F27C20}" destId="{6B01E108-8649-44C7-8861-C4AE18AD12CD}" srcOrd="0" destOrd="0" presId="urn:microsoft.com/office/officeart/2005/8/layout/radial3"/>
    <dgm:cxn modelId="{D40FE465-28D0-42B8-A014-1994C9C1128C}" type="presParOf" srcId="{2C58C347-4395-4169-B39A-E72C04B3AC65}" destId="{8FCCFA75-C686-4213-B985-596021B10BB6}" srcOrd="0" destOrd="0" presId="urn:microsoft.com/office/officeart/2005/8/layout/radial3"/>
    <dgm:cxn modelId="{B0E3C921-55D0-4A7F-94AF-88291B9D07A8}" type="presParOf" srcId="{8FCCFA75-C686-4213-B985-596021B10BB6}" destId="{19B3DAAB-D293-4E5E-A682-1321BB630EFA}" srcOrd="0" destOrd="0" presId="urn:microsoft.com/office/officeart/2005/8/layout/radial3"/>
    <dgm:cxn modelId="{B4ACDCD2-2402-4C43-904C-3D93EBFD073C}" type="presParOf" srcId="{8FCCFA75-C686-4213-B985-596021B10BB6}" destId="{938E27EF-4B14-4D53-BEA7-91B4D4D292EF}" srcOrd="1" destOrd="0" presId="urn:microsoft.com/office/officeart/2005/8/layout/radial3"/>
    <dgm:cxn modelId="{5BC60604-06A1-4721-8135-D34463DE0A6A}" type="presParOf" srcId="{8FCCFA75-C686-4213-B985-596021B10BB6}" destId="{D614980A-9CC6-43E0-85A8-5A12862E2DE2}" srcOrd="2" destOrd="0" presId="urn:microsoft.com/office/officeart/2005/8/layout/radial3"/>
    <dgm:cxn modelId="{74E0C37A-B47E-43BC-A0CC-BBD864A7BC7F}" type="presParOf" srcId="{8FCCFA75-C686-4213-B985-596021B10BB6}" destId="{50E349F4-5E36-4A30-975C-1E1217876F41}" srcOrd="3" destOrd="0" presId="urn:microsoft.com/office/officeart/2005/8/layout/radial3"/>
    <dgm:cxn modelId="{72556EA2-0594-48AC-BDD0-822FE6B88EC4}" type="presParOf" srcId="{8FCCFA75-C686-4213-B985-596021B10BB6}" destId="{37E10AA3-E4D9-4521-AD06-6EA7BF328553}" srcOrd="4" destOrd="0" presId="urn:microsoft.com/office/officeart/2005/8/layout/radial3"/>
    <dgm:cxn modelId="{6B037F55-7D8A-420C-921B-181F07DD701A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F9A9E309-566D-4362-BAFD-A52F5847C097}" type="presOf" srcId="{4D38F9BB-F69C-41F1-8499-84F3E48F3745}" destId="{2C58C347-4395-4169-B39A-E72C04B3AC65}" srcOrd="0" destOrd="0" presId="urn:microsoft.com/office/officeart/2005/8/layout/radial3"/>
    <dgm:cxn modelId="{5F60390F-CB51-4EE8-B97C-CAB59B243968}" type="presOf" srcId="{3F77AFE8-5732-4EEB-A228-97C1E7238EAA}" destId="{37E10AA3-E4D9-4521-AD06-6EA7BF328553}" srcOrd="0" destOrd="0" presId="urn:microsoft.com/office/officeart/2005/8/layout/radial3"/>
    <dgm:cxn modelId="{48E4C019-208A-499A-B0A9-9A70C8D4D5D9}" type="presOf" srcId="{CDF87C25-51CA-4876-9F6B-CC637CEB6AB4}" destId="{19B3DAAB-D293-4E5E-A682-1321BB630EFA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D7D8994B-FA7E-4407-9837-B0B584294357}" type="presOf" srcId="{A7E2D47A-5BE4-4B80-84D0-221929D5D29F}" destId="{938E27EF-4B14-4D53-BEA7-91B4D4D292EF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0B9D667F-3E95-44C8-96EB-75DF87855E06}" type="presOf" srcId="{00E64227-B047-4D32-B052-17CF75F27C20}" destId="{6B01E108-8649-44C7-8861-C4AE18AD12CD}" srcOrd="0" destOrd="0" presId="urn:microsoft.com/office/officeart/2005/8/layout/radial3"/>
    <dgm:cxn modelId="{3A2F4DAF-D01C-4824-AADE-23ADC1657578}" type="presOf" srcId="{8E0B7885-18E9-461A-82D1-3A2C8BF73766}" destId="{D614980A-9CC6-43E0-85A8-5A12862E2DE2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8A7553C4-B614-466C-9E7A-F17B19523F2C}" type="presOf" srcId="{179F9FF8-2412-4B14-90DA-E2DC8CE49B2D}" destId="{50E349F4-5E36-4A30-975C-1E1217876F41}" srcOrd="0" destOrd="0" presId="urn:microsoft.com/office/officeart/2005/8/layout/radial3"/>
    <dgm:cxn modelId="{799606E0-FE6B-42F9-B72E-CC6EC55D4038}" type="presParOf" srcId="{2C58C347-4395-4169-B39A-E72C04B3AC65}" destId="{8FCCFA75-C686-4213-B985-596021B10BB6}" srcOrd="0" destOrd="0" presId="urn:microsoft.com/office/officeart/2005/8/layout/radial3"/>
    <dgm:cxn modelId="{0312DC32-8FD8-47CE-B262-B500488B99A9}" type="presParOf" srcId="{8FCCFA75-C686-4213-B985-596021B10BB6}" destId="{19B3DAAB-D293-4E5E-A682-1321BB630EFA}" srcOrd="0" destOrd="0" presId="urn:microsoft.com/office/officeart/2005/8/layout/radial3"/>
    <dgm:cxn modelId="{C22611C2-C895-4335-B9FA-677372D8A688}" type="presParOf" srcId="{8FCCFA75-C686-4213-B985-596021B10BB6}" destId="{938E27EF-4B14-4D53-BEA7-91B4D4D292EF}" srcOrd="1" destOrd="0" presId="urn:microsoft.com/office/officeart/2005/8/layout/radial3"/>
    <dgm:cxn modelId="{440F2AD8-5295-4CE5-9D6D-D280709825A3}" type="presParOf" srcId="{8FCCFA75-C686-4213-B985-596021B10BB6}" destId="{D614980A-9CC6-43E0-85A8-5A12862E2DE2}" srcOrd="2" destOrd="0" presId="urn:microsoft.com/office/officeart/2005/8/layout/radial3"/>
    <dgm:cxn modelId="{A05C1464-1524-472A-A253-1181DED5C770}" type="presParOf" srcId="{8FCCFA75-C686-4213-B985-596021B10BB6}" destId="{50E349F4-5E36-4A30-975C-1E1217876F41}" srcOrd="3" destOrd="0" presId="urn:microsoft.com/office/officeart/2005/8/layout/radial3"/>
    <dgm:cxn modelId="{224D146E-CCCB-4186-B848-F127855F82F5}" type="presParOf" srcId="{8FCCFA75-C686-4213-B985-596021B10BB6}" destId="{37E10AA3-E4D9-4521-AD06-6EA7BF328553}" srcOrd="4" destOrd="0" presId="urn:microsoft.com/office/officeart/2005/8/layout/radial3"/>
    <dgm:cxn modelId="{14D67DE3-E530-49B3-B402-375C19940101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Supplier Directory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Satellite 100 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TECRA 6500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Best Buy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Supplier(s)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Product(s)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Dell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IBM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COE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IS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INFO 5001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INFO 5100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Courses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ECE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Civil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MIE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 custLinFactNeighborX="-1209" custLinFactNeighborY="-252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Travel Agency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JetBlue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Airbus x30-1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Airbus x40-10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Expedia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Airliner (supplier)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Aircraft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Georgian Airways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Air China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Air India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 custLinFactNeighborY="-1222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3106-681A-4F3D-AD09-6AA76582C452}">
      <dsp:nvSpPr>
        <dsp:cNvPr id="0" name=""/>
        <dsp:cNvSpPr/>
      </dsp:nvSpPr>
      <dsp:spPr>
        <a:xfrm>
          <a:off x="0" y="0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products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Product 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Product 3</a:t>
          </a:r>
        </a:p>
      </dsp:txBody>
      <dsp:txXfrm>
        <a:off x="575452" y="0"/>
        <a:ext cx="2015347" cy="572928"/>
      </dsp:txXfrm>
    </dsp:sp>
    <dsp:sp modelId="{84139C17-0E48-4C9B-93BD-270A3AA8FF88}">
      <dsp:nvSpPr>
        <dsp:cNvPr id="0" name=""/>
        <dsp:cNvSpPr/>
      </dsp:nvSpPr>
      <dsp:spPr>
        <a:xfrm>
          <a:off x="57292" y="57292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29696-09A2-4A6A-823A-2A99848C35CD}">
      <dsp:nvSpPr>
        <dsp:cNvPr id="0" name=""/>
        <dsp:cNvSpPr/>
      </dsp:nvSpPr>
      <dsp:spPr>
        <a:xfrm>
          <a:off x="0" y="630221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Toshiba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575452" y="630221"/>
        <a:ext cx="2015347" cy="572928"/>
      </dsp:txXfrm>
    </dsp:sp>
    <dsp:sp modelId="{93FE64D1-118E-4118-A173-A421A2714A82}">
      <dsp:nvSpPr>
        <dsp:cNvPr id="0" name=""/>
        <dsp:cNvSpPr/>
      </dsp:nvSpPr>
      <dsp:spPr>
        <a:xfrm>
          <a:off x="57292" y="687514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E6C8-1E30-41A2-B425-DCAE9799B452}">
      <dsp:nvSpPr>
        <dsp:cNvPr id="0" name=""/>
        <dsp:cNvSpPr/>
      </dsp:nvSpPr>
      <dsp:spPr>
        <a:xfrm>
          <a:off x="0" y="1260443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Sony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575452" y="1260443"/>
        <a:ext cx="2015347" cy="572928"/>
      </dsp:txXfrm>
    </dsp:sp>
    <dsp:sp modelId="{0A8C427A-7692-4A40-A4D4-FE999304A5D7}">
      <dsp:nvSpPr>
        <dsp:cNvPr id="0" name=""/>
        <dsp:cNvSpPr/>
      </dsp:nvSpPr>
      <dsp:spPr>
        <a:xfrm>
          <a:off x="57292" y="1317736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879203" y="1008416"/>
          <a:ext cx="2337593" cy="2337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Best Buy</a:t>
          </a:r>
        </a:p>
      </dsp:txBody>
      <dsp:txXfrm>
        <a:off x="2221536" y="1350749"/>
        <a:ext cx="1652927" cy="1652927"/>
      </dsp:txXfrm>
    </dsp:sp>
    <dsp:sp modelId="{938E27EF-4B14-4D53-BEA7-91B4D4D292EF}">
      <dsp:nvSpPr>
        <dsp:cNvPr id="0" name=""/>
        <dsp:cNvSpPr/>
      </dsp:nvSpPr>
      <dsp:spPr>
        <a:xfrm>
          <a:off x="2463601" y="72120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Dell</a:t>
          </a:r>
        </a:p>
      </dsp:txBody>
      <dsp:txXfrm>
        <a:off x="2634767" y="243286"/>
        <a:ext cx="826464" cy="826464"/>
      </dsp:txXfrm>
    </dsp:sp>
    <dsp:sp modelId="{D614980A-9CC6-43E0-85A8-5A12862E2DE2}">
      <dsp:nvSpPr>
        <dsp:cNvPr id="0" name=""/>
        <dsp:cNvSpPr/>
      </dsp:nvSpPr>
      <dsp:spPr>
        <a:xfrm>
          <a:off x="3909868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HP</a:t>
          </a:r>
        </a:p>
      </dsp:txBody>
      <dsp:txXfrm>
        <a:off x="4081034" y="1294060"/>
        <a:ext cx="826464" cy="826464"/>
      </dsp:txXfrm>
    </dsp:sp>
    <dsp:sp modelId="{50E349F4-5E36-4A30-975C-1E1217876F41}">
      <dsp:nvSpPr>
        <dsp:cNvPr id="0" name=""/>
        <dsp:cNvSpPr/>
      </dsp:nvSpPr>
      <dsp:spPr>
        <a:xfrm>
          <a:off x="3357443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Toshiba</a:t>
          </a:r>
        </a:p>
      </dsp:txBody>
      <dsp:txXfrm>
        <a:off x="3528609" y="2994248"/>
        <a:ext cx="826464" cy="826464"/>
      </dsp:txXfrm>
    </dsp:sp>
    <dsp:sp modelId="{37E10AA3-E4D9-4521-AD06-6EA7BF328553}">
      <dsp:nvSpPr>
        <dsp:cNvPr id="0" name=""/>
        <dsp:cNvSpPr/>
      </dsp:nvSpPr>
      <dsp:spPr>
        <a:xfrm>
          <a:off x="1569759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Sony</a:t>
          </a:r>
        </a:p>
      </dsp:txBody>
      <dsp:txXfrm>
        <a:off x="1740925" y="2994248"/>
        <a:ext cx="826464" cy="826464"/>
      </dsp:txXfrm>
    </dsp:sp>
    <dsp:sp modelId="{6B01E108-8649-44C7-8861-C4AE18AD12CD}">
      <dsp:nvSpPr>
        <dsp:cNvPr id="0" name=""/>
        <dsp:cNvSpPr/>
      </dsp:nvSpPr>
      <dsp:spPr>
        <a:xfrm>
          <a:off x="1017334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IBM</a:t>
          </a:r>
        </a:p>
      </dsp:txBody>
      <dsp:txXfrm>
        <a:off x="1188500" y="1294060"/>
        <a:ext cx="826464" cy="826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879203" y="1008416"/>
          <a:ext cx="2337593" cy="2337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Dell</a:t>
          </a:r>
        </a:p>
      </dsp:txBody>
      <dsp:txXfrm>
        <a:off x="2221536" y="1350749"/>
        <a:ext cx="1652927" cy="1652927"/>
      </dsp:txXfrm>
    </dsp:sp>
    <dsp:sp modelId="{938E27EF-4B14-4D53-BEA7-91B4D4D292EF}">
      <dsp:nvSpPr>
        <dsp:cNvPr id="0" name=""/>
        <dsp:cNvSpPr/>
      </dsp:nvSpPr>
      <dsp:spPr>
        <a:xfrm>
          <a:off x="2463601" y="72120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Laptop 101</a:t>
          </a:r>
        </a:p>
      </dsp:txBody>
      <dsp:txXfrm>
        <a:off x="2634767" y="243286"/>
        <a:ext cx="826464" cy="826464"/>
      </dsp:txXfrm>
    </dsp:sp>
    <dsp:sp modelId="{D614980A-9CC6-43E0-85A8-5A12862E2DE2}">
      <dsp:nvSpPr>
        <dsp:cNvPr id="0" name=""/>
        <dsp:cNvSpPr/>
      </dsp:nvSpPr>
      <dsp:spPr>
        <a:xfrm>
          <a:off x="3909868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Dell Server</a:t>
          </a:r>
        </a:p>
      </dsp:txBody>
      <dsp:txXfrm>
        <a:off x="4081034" y="1294060"/>
        <a:ext cx="826464" cy="826464"/>
      </dsp:txXfrm>
    </dsp:sp>
    <dsp:sp modelId="{50E349F4-5E36-4A30-975C-1E1217876F41}">
      <dsp:nvSpPr>
        <dsp:cNvPr id="0" name=""/>
        <dsp:cNvSpPr/>
      </dsp:nvSpPr>
      <dsp:spPr>
        <a:xfrm>
          <a:off x="3357443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Dell Switch 902</a:t>
          </a:r>
        </a:p>
      </dsp:txBody>
      <dsp:txXfrm>
        <a:off x="3528609" y="2994248"/>
        <a:ext cx="826464" cy="826464"/>
      </dsp:txXfrm>
    </dsp:sp>
    <dsp:sp modelId="{37E10AA3-E4D9-4521-AD06-6EA7BF328553}">
      <dsp:nvSpPr>
        <dsp:cNvPr id="0" name=""/>
        <dsp:cNvSpPr/>
      </dsp:nvSpPr>
      <dsp:spPr>
        <a:xfrm>
          <a:off x="1569759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Storage Server</a:t>
          </a:r>
        </a:p>
      </dsp:txBody>
      <dsp:txXfrm>
        <a:off x="1740925" y="2994248"/>
        <a:ext cx="826464" cy="826464"/>
      </dsp:txXfrm>
    </dsp:sp>
    <dsp:sp modelId="{6B01E108-8649-44C7-8861-C4AE18AD12CD}">
      <dsp:nvSpPr>
        <dsp:cNvPr id="0" name=""/>
        <dsp:cNvSpPr/>
      </dsp:nvSpPr>
      <dsp:spPr>
        <a:xfrm>
          <a:off x="1017334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Desktop 200</a:t>
          </a:r>
        </a:p>
      </dsp:txBody>
      <dsp:txXfrm>
        <a:off x="1188500" y="1294060"/>
        <a:ext cx="826464" cy="826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183022" y="762615"/>
          <a:ext cx="1767805" cy="176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Best Buy</a:t>
          </a:r>
        </a:p>
      </dsp:txBody>
      <dsp:txXfrm>
        <a:off x="1441911" y="1021504"/>
        <a:ext cx="1250027" cy="1250027"/>
      </dsp:txXfrm>
    </dsp:sp>
    <dsp:sp modelId="{938E27EF-4B14-4D53-BEA7-91B4D4D292EF}">
      <dsp:nvSpPr>
        <dsp:cNvPr id="0" name=""/>
        <dsp:cNvSpPr/>
      </dsp:nvSpPr>
      <dsp:spPr>
        <a:xfrm>
          <a:off x="1624973" y="54540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Dell</a:t>
          </a:r>
        </a:p>
      </dsp:txBody>
      <dsp:txXfrm>
        <a:off x="1754417" y="183984"/>
        <a:ext cx="625014" cy="625014"/>
      </dsp:txXfrm>
    </dsp:sp>
    <dsp:sp modelId="{D614980A-9CC6-43E0-85A8-5A12862E2DE2}">
      <dsp:nvSpPr>
        <dsp:cNvPr id="0" name=""/>
        <dsp:cNvSpPr/>
      </dsp:nvSpPr>
      <dsp:spPr>
        <a:xfrm>
          <a:off x="2718712" y="849188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HP</a:t>
          </a:r>
        </a:p>
      </dsp:txBody>
      <dsp:txXfrm>
        <a:off x="2848156" y="978632"/>
        <a:ext cx="625014" cy="625014"/>
      </dsp:txXfrm>
    </dsp:sp>
    <dsp:sp modelId="{50E349F4-5E36-4A30-975C-1E1217876F41}">
      <dsp:nvSpPr>
        <dsp:cNvPr id="0" name=""/>
        <dsp:cNvSpPr/>
      </dsp:nvSpPr>
      <dsp:spPr>
        <a:xfrm>
          <a:off x="2300941" y="2134956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Toshiba</a:t>
          </a:r>
        </a:p>
      </dsp:txBody>
      <dsp:txXfrm>
        <a:off x="2430385" y="2264400"/>
        <a:ext cx="625014" cy="625014"/>
      </dsp:txXfrm>
    </dsp:sp>
    <dsp:sp modelId="{37E10AA3-E4D9-4521-AD06-6EA7BF328553}">
      <dsp:nvSpPr>
        <dsp:cNvPr id="0" name=""/>
        <dsp:cNvSpPr/>
      </dsp:nvSpPr>
      <dsp:spPr>
        <a:xfrm>
          <a:off x="949005" y="2134956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Sony</a:t>
          </a:r>
        </a:p>
      </dsp:txBody>
      <dsp:txXfrm>
        <a:off x="1078449" y="2264400"/>
        <a:ext cx="625014" cy="625014"/>
      </dsp:txXfrm>
    </dsp:sp>
    <dsp:sp modelId="{6B01E108-8649-44C7-8861-C4AE18AD12CD}">
      <dsp:nvSpPr>
        <dsp:cNvPr id="0" name=""/>
        <dsp:cNvSpPr/>
      </dsp:nvSpPr>
      <dsp:spPr>
        <a:xfrm>
          <a:off x="531234" y="849188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IBM</a:t>
          </a:r>
        </a:p>
      </dsp:txBody>
      <dsp:txXfrm>
        <a:off x="660678" y="978632"/>
        <a:ext cx="625014" cy="625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937307" y="686983"/>
          <a:ext cx="1592485" cy="15924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Dell</a:t>
          </a:r>
        </a:p>
      </dsp:txBody>
      <dsp:txXfrm>
        <a:off x="1170521" y="920197"/>
        <a:ext cx="1126057" cy="1126057"/>
      </dsp:txXfrm>
    </dsp:sp>
    <dsp:sp modelId="{938E27EF-4B14-4D53-BEA7-91B4D4D292EF}">
      <dsp:nvSpPr>
        <dsp:cNvPr id="0" name=""/>
        <dsp:cNvSpPr/>
      </dsp:nvSpPr>
      <dsp:spPr>
        <a:xfrm>
          <a:off x="1335428" y="4913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Laptop 101</a:t>
          </a:r>
        </a:p>
      </dsp:txBody>
      <dsp:txXfrm>
        <a:off x="1452035" y="165738"/>
        <a:ext cx="563028" cy="563028"/>
      </dsp:txXfrm>
    </dsp:sp>
    <dsp:sp modelId="{D614980A-9CC6-43E0-85A8-5A12862E2DE2}">
      <dsp:nvSpPr>
        <dsp:cNvPr id="0" name=""/>
        <dsp:cNvSpPr/>
      </dsp:nvSpPr>
      <dsp:spPr>
        <a:xfrm>
          <a:off x="2320697" y="76497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Server</a:t>
          </a:r>
        </a:p>
      </dsp:txBody>
      <dsp:txXfrm>
        <a:off x="2437304" y="881578"/>
        <a:ext cx="563028" cy="563028"/>
      </dsp:txXfrm>
    </dsp:sp>
    <dsp:sp modelId="{50E349F4-5E36-4A30-975C-1E1217876F41}">
      <dsp:nvSpPr>
        <dsp:cNvPr id="0" name=""/>
        <dsp:cNvSpPr/>
      </dsp:nvSpPr>
      <dsp:spPr>
        <a:xfrm>
          <a:off x="1944358" y="1923225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Switch 902</a:t>
          </a:r>
        </a:p>
      </dsp:txBody>
      <dsp:txXfrm>
        <a:off x="2060965" y="2039832"/>
        <a:ext cx="563028" cy="563028"/>
      </dsp:txXfrm>
    </dsp:sp>
    <dsp:sp modelId="{37E10AA3-E4D9-4521-AD06-6EA7BF328553}">
      <dsp:nvSpPr>
        <dsp:cNvPr id="0" name=""/>
        <dsp:cNvSpPr/>
      </dsp:nvSpPr>
      <dsp:spPr>
        <a:xfrm>
          <a:off x="726498" y="1923225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Storage Server</a:t>
          </a:r>
        </a:p>
      </dsp:txBody>
      <dsp:txXfrm>
        <a:off x="843105" y="2039832"/>
        <a:ext cx="563028" cy="563028"/>
      </dsp:txXfrm>
    </dsp:sp>
    <dsp:sp modelId="{6B01E108-8649-44C7-8861-C4AE18AD12CD}">
      <dsp:nvSpPr>
        <dsp:cNvPr id="0" name=""/>
        <dsp:cNvSpPr/>
      </dsp:nvSpPr>
      <dsp:spPr>
        <a:xfrm>
          <a:off x="350159" y="76497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Desktop 200</a:t>
          </a:r>
        </a:p>
      </dsp:txBody>
      <dsp:txXfrm>
        <a:off x="466766" y="881578"/>
        <a:ext cx="563028" cy="563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84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Product(s)</a:t>
          </a:r>
        </a:p>
      </dsp:txBody>
      <dsp:txXfrm>
        <a:off x="0" y="28784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Supplier(s)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 Buy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Supplier Directory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58264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1655548" y="0"/>
              </a:moveTo>
              <a:lnTo>
                <a:pt x="1655548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33764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Toshiba</a:t>
          </a:r>
        </a:p>
      </dsp:txBody>
      <dsp:txXfrm>
        <a:off x="2650342" y="2159278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Satellite 100 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5826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TECRA 6500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IBM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Dell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Sony</a:t>
          </a:r>
        </a:p>
      </dsp:txBody>
      <dsp:txXfrm>
        <a:off x="5961439" y="2159278"/>
        <a:ext cx="815843" cy="532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84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Courses</a:t>
          </a:r>
        </a:p>
      </dsp:txBody>
      <dsp:txXfrm>
        <a:off x="0" y="28784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Department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College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COE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47999" y="1916300"/>
          <a:ext cx="1665813" cy="212113"/>
        </a:xfrm>
        <a:custGeom>
          <a:avLst/>
          <a:gdLst/>
          <a:ahLst/>
          <a:cxnLst/>
          <a:rect l="0" t="0" r="0" b="0"/>
          <a:pathLst>
            <a:path>
              <a:moveTo>
                <a:pt x="1665813" y="0"/>
              </a:moveTo>
              <a:lnTo>
                <a:pt x="1665813" y="106056"/>
              </a:lnTo>
              <a:lnTo>
                <a:pt x="0" y="106056"/>
              </a:lnTo>
              <a:lnTo>
                <a:pt x="0" y="212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23499" y="2128414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</a:t>
          </a:r>
        </a:p>
      </dsp:txBody>
      <dsp:txXfrm>
        <a:off x="2640077" y="2144992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694413"/>
          <a:ext cx="541585" cy="240685"/>
        </a:xfrm>
        <a:custGeom>
          <a:avLst/>
          <a:gdLst/>
          <a:ahLst/>
          <a:cxnLst/>
          <a:rect l="0" t="0" r="0" b="0"/>
          <a:pathLst>
            <a:path>
              <a:moveTo>
                <a:pt x="541585" y="0"/>
              </a:moveTo>
              <a:lnTo>
                <a:pt x="541585" y="120342"/>
              </a:lnTo>
              <a:lnTo>
                <a:pt x="0" y="120342"/>
              </a:lnTo>
              <a:lnTo>
                <a:pt x="0" y="240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 5001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47999" y="2694413"/>
          <a:ext cx="562113" cy="24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42"/>
              </a:lnTo>
              <a:lnTo>
                <a:pt x="562113" y="120342"/>
              </a:lnTo>
              <a:lnTo>
                <a:pt x="562113" y="240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 5100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MIE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Civil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ECE</a:t>
          </a:r>
        </a:p>
      </dsp:txBody>
      <dsp:txXfrm>
        <a:off x="5961439" y="2159278"/>
        <a:ext cx="815843" cy="532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01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Aircraft</a:t>
          </a:r>
        </a:p>
      </dsp:txBody>
      <dsp:txXfrm>
        <a:off x="0" y="28701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Airliner (supplier)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Expedia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58264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1655548" y="0"/>
              </a:moveTo>
              <a:lnTo>
                <a:pt x="1655548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33764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JetBlue</a:t>
          </a:r>
        </a:p>
      </dsp:txBody>
      <dsp:txXfrm>
        <a:off x="2650342" y="2159278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Airbus x30-1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5826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Airbus x40-10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 India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 China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Georgian Airways</a:t>
          </a:r>
        </a:p>
      </dsp:txBody>
      <dsp:txXfrm>
        <a:off x="5961439" y="2159278"/>
        <a:ext cx="815843" cy="53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36A17-6B04-4DC4-B1EF-BFBC157A5092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020F8F-4289-4C93-A2F4-C0B7582A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9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1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6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7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5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8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5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9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AACB21-A36A-4E80-9884-A1908EF4CB58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77986-7FB7-40B7-9E9E-53E44F93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6E80-CB13-43B2-BA3E-86A32B75CFA0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08711-6A26-4BA4-A225-D6494909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091D-FDDE-4FFC-B74C-42279BA16078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8269-3EEB-4A52-91B7-8A9ACFE3A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1996-20CE-4325-BB1D-0108F6549655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873A-A4A7-4660-A1F9-7D8AE0F9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0E359-A201-4255-990C-DB0C8BA916CB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BCCF76-F54C-44E0-91E0-88FC0386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E019-D5A0-4B18-90FD-74EB6216B7DA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4ADB-1336-4AE6-BAC4-74AB5ED07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73ACA5-3CD8-44FB-971C-E46EAEFBD889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4E760-F44D-4987-9DE9-019562B60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42EF-662D-4124-B4AD-CD5038976F4A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A95A-4D59-4ACF-B24A-BB1449B8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92CE6-282F-4CB5-93EC-F18E298656FE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FB05F0-1673-49EE-B7D3-1B46303F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6BE114-A8FE-44EB-928F-604F67FDFAEF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8336AD-37A7-4FA6-B343-8A9E9677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AC987-DA26-4440-8AD0-E2254700C518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D450F0-A17B-457E-8937-0B0F502BF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8B448A05-E261-4AF1-BC6A-AC59942EC058}" type="datetime1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E5FF79D1-8D05-4A03-BE58-1C0786913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w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Lecture 3 : Multi-Party Relationships?</a:t>
            </a:r>
          </a:p>
        </p:txBody>
      </p:sp>
      <p:pic>
        <p:nvPicPr>
          <p:cNvPr id="819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Eco-</a:t>
            </a:r>
            <a:r>
              <a:rPr lang="en-US" dirty="0" err="1"/>
              <a:t>systemproblem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Buy wants to build a web application to make it easy for their customers to browse and lean more about all their products</a:t>
            </a:r>
          </a:p>
        </p:txBody>
      </p:sp>
      <p:pic>
        <p:nvPicPr>
          <p:cNvPr id="4813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962400"/>
            <a:ext cx="1795882" cy="1833372"/>
          </a:xfrm>
          <a:prstGeom prst="rect">
            <a:avLst/>
          </a:prstGeom>
          <a:noFill/>
        </p:spPr>
      </p:pic>
      <p:graphicFrame>
        <p:nvGraphicFramePr>
          <p:cNvPr id="8" name="Diagram 7"/>
          <p:cNvGraphicFramePr/>
          <p:nvPr/>
        </p:nvGraphicFramePr>
        <p:xfrm>
          <a:off x="3124200" y="3962400"/>
          <a:ext cx="2590800" cy="183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88585" y="354913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product offerings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players?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sells products from multiple suppliers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wants each supplier to manage their own catalog of products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499350" cy="19351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Buy will register each supplier first and from then on each supplier must keep its product catalog up to date.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295900" y="3135868"/>
          <a:ext cx="413385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5295900" y="2297668"/>
            <a:ext cx="93345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344" y="3352800"/>
            <a:ext cx="990600" cy="1066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0" y="4089400"/>
          <a:ext cx="34671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9350" y="2831068"/>
            <a:ext cx="29146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44" y="3516868"/>
            <a:ext cx="32752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Manage Own Product Catalog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495800" y="44577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19600" y="1828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so far?</a:t>
            </a:r>
          </a:p>
        </p:txBody>
      </p:sp>
      <p:sp>
        <p:nvSpPr>
          <p:cNvPr id="13" name="Oval 12"/>
          <p:cNvSpPr/>
          <p:nvPr/>
        </p:nvSpPr>
        <p:spPr>
          <a:xfrm>
            <a:off x="2286000" y="2247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29200" y="20955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5181600" y="22479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5334000" y="24003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5486400" y="25527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48895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5105400" y="47371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5257800" y="48895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041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5562600" y="51943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3962400" y="28575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3962400" y="5486400"/>
            <a:ext cx="5334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257800" y="41148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76400" y="18796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supplier offers many products</a:t>
            </a:r>
          </a:p>
        </p:txBody>
      </p:sp>
      <p:sp>
        <p:nvSpPr>
          <p:cNvPr id="14" name="Oval 13"/>
          <p:cNvSpPr/>
          <p:nvPr/>
        </p:nvSpPr>
        <p:spPr>
          <a:xfrm>
            <a:off x="2286000" y="2108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2438400" y="2260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2590800" y="24130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2743200" y="2565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5867400" y="4394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6019800" y="4546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6172200" y="46990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6324600" y="4851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2902347" y="44636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3582194" y="51435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209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has many suppliers</a:t>
            </a:r>
            <a:br>
              <a:rPr lang="en-US" dirty="0"/>
            </a:br>
            <a:r>
              <a:rPr lang="en-US" dirty="0"/>
              <a:t>Each supplier offers many products</a:t>
            </a:r>
          </a:p>
        </p:txBody>
      </p:sp>
      <p:sp>
        <p:nvSpPr>
          <p:cNvPr id="13" name="Oval 12"/>
          <p:cNvSpPr/>
          <p:nvPr/>
        </p:nvSpPr>
        <p:spPr>
          <a:xfrm>
            <a:off x="457200" y="2628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133600" y="3238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3892947" y="47938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4572794" y="54737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1717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Suppliers represented as a </a:t>
            </a:r>
            <a:r>
              <a:rPr lang="en-US" dirty="0" err="1"/>
              <a:t>directoy</a:t>
            </a:r>
            <a:br>
              <a:rPr lang="en-US" dirty="0"/>
            </a:br>
            <a:r>
              <a:rPr lang="en-US" dirty="0"/>
              <a:t>Products represented as a catalog</a:t>
            </a:r>
          </a:p>
        </p:txBody>
      </p:sp>
      <p:sp>
        <p:nvSpPr>
          <p:cNvPr id="13" name="Oval 12"/>
          <p:cNvSpPr/>
          <p:nvPr/>
        </p:nvSpPr>
        <p:spPr>
          <a:xfrm>
            <a:off x="533400" y="2590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3733800" y="48768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209800" y="3200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  <a:endCxn id="18" idx="0"/>
          </p:cNvCxnSpPr>
          <p:nvPr/>
        </p:nvCxnSpPr>
        <p:spPr>
          <a:xfrm rot="5400000">
            <a:off x="4191000" y="44958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5410200" y="5473700"/>
            <a:ext cx="8382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62D79D-CCCB-4E49-8097-F9E3ABF568A3}"/>
              </a:ext>
            </a:extLst>
          </p:cNvPr>
          <p:cNvSpPr txBox="1"/>
          <p:nvPr/>
        </p:nvSpPr>
        <p:spPr>
          <a:xfrm>
            <a:off x="2209800" y="57912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348C-B08E-42D8-BE4E-F85C8256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Foundation of Digital Eco-System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D158-7FE5-4236-9FDF-5592F73D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most of the time involve more than on party</a:t>
            </a:r>
          </a:p>
          <a:p>
            <a:pPr lvl="1"/>
            <a:r>
              <a:rPr lang="en-US" dirty="0"/>
              <a:t>Amazon platform, Alibaba, Azure, Google eco-system, Apple eco-system</a:t>
            </a:r>
          </a:p>
          <a:p>
            <a:r>
              <a:rPr lang="en-US" dirty="0"/>
              <a:t>Applications are more of a network of participating entities</a:t>
            </a:r>
          </a:p>
          <a:p>
            <a:pPr lvl="1"/>
            <a:r>
              <a:rPr lang="en-US" dirty="0"/>
              <a:t>A visit to the doctor could turn into visits to other doctors</a:t>
            </a:r>
          </a:p>
        </p:txBody>
      </p:sp>
    </p:spTree>
    <p:extLst>
      <p:ext uri="{BB962C8B-B14F-4D97-AF65-F5344CB8AC3E}">
        <p14:creationId xmlns:p14="http://schemas.microsoft.com/office/powerpoint/2010/main" val="98065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 Directory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1793855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supplier directory has many suppliers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25393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5486400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catalog has many products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68306" y="5486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88333" y="3888185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3657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supplier has one product catalog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 Example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4116885"/>
              </p:ext>
            </p:extLst>
          </p:nvPr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4CBB-BA5A-4941-96D2-65A8D16C2DEA}"/>
              </a:ext>
            </a:extLst>
          </p:cNvPr>
          <p:cNvSpPr txBox="1"/>
          <p:nvPr/>
        </p:nvSpPr>
        <p:spPr>
          <a:xfrm>
            <a:off x="1600200" y="54864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  <p:extLst>
      <p:ext uri="{BB962C8B-B14F-4D97-AF65-F5344CB8AC3E}">
        <p14:creationId xmlns:p14="http://schemas.microsoft.com/office/powerpoint/2010/main" val="108911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 Example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7976737"/>
              </p:ext>
            </p:extLst>
          </p:nvPr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7D26B-44E5-4D8C-84C1-E10530824C1E}"/>
              </a:ext>
            </a:extLst>
          </p:cNvPr>
          <p:cNvSpPr txBox="1"/>
          <p:nvPr/>
        </p:nvSpPr>
        <p:spPr>
          <a:xfrm>
            <a:off x="1600200" y="54610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  <p:extLst>
      <p:ext uri="{BB962C8B-B14F-4D97-AF65-F5344CB8AC3E}">
        <p14:creationId xmlns:p14="http://schemas.microsoft.com/office/powerpoint/2010/main" val="294389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939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81382" y="35845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68031" y="3195122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02FCF27E-0672-4CF3-93ED-93697FB6296B}"/>
              </a:ext>
            </a:extLst>
          </p:cNvPr>
          <p:cNvSpPr/>
          <p:nvPr/>
        </p:nvSpPr>
        <p:spPr>
          <a:xfrm>
            <a:off x="4080588" y="1447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B7A975-70BB-4FFD-979F-5851B625C02C}"/>
              </a:ext>
            </a:extLst>
          </p:cNvPr>
          <p:cNvCxnSpPr>
            <a:cxnSpLocks/>
          </p:cNvCxnSpPr>
          <p:nvPr/>
        </p:nvCxnSpPr>
        <p:spPr>
          <a:xfrm>
            <a:off x="4825515" y="2362200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B33848C6-12CA-48E0-AF78-3286CC6FC83A}"/>
              </a:ext>
            </a:extLst>
          </p:cNvPr>
          <p:cNvSpPr/>
          <p:nvPr/>
        </p:nvSpPr>
        <p:spPr>
          <a:xfrm>
            <a:off x="4090713" y="5715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Aircraft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0EB760-6945-45FE-80D5-96889044340B}"/>
              </a:ext>
            </a:extLst>
          </p:cNvPr>
          <p:cNvCxnSpPr>
            <a:cxnSpLocks/>
          </p:cNvCxnSpPr>
          <p:nvPr/>
        </p:nvCxnSpPr>
        <p:spPr>
          <a:xfrm>
            <a:off x="4876800" y="4519098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7000" y="3962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30900" y="396716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6692900" y="2740024"/>
            <a:ext cx="0" cy="1227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930900" y="182562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4190206" y="2282824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353649" y="3572946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02FCF27E-0672-4CF3-93ED-93697FB6296B}"/>
              </a:ext>
            </a:extLst>
          </p:cNvPr>
          <p:cNvSpPr/>
          <p:nvPr/>
        </p:nvSpPr>
        <p:spPr>
          <a:xfrm>
            <a:off x="2666206" y="182562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B7A975-70BB-4FFD-979F-5851B625C02C}"/>
              </a:ext>
            </a:extLst>
          </p:cNvPr>
          <p:cNvCxnSpPr>
            <a:stCxn id="23" idx="2"/>
          </p:cNvCxnSpPr>
          <p:nvPr/>
        </p:nvCxnSpPr>
        <p:spPr>
          <a:xfrm>
            <a:off x="3428206" y="2740024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79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279106" y="1143000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  <a:p>
            <a:pPr algn="ctr"/>
            <a:r>
              <a:rPr lang="en-US" sz="1200" dirty="0"/>
              <a:t>(Catalog)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5109370"/>
            <a:ext cx="1588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0"/>
          </p:cNvCxnSpPr>
          <p:nvPr/>
        </p:nvCxnSpPr>
        <p:spPr>
          <a:xfrm flipH="1">
            <a:off x="4279106" y="3280570"/>
            <a:ext cx="158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7818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739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818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5438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  <a:p>
            <a:pPr algn="ctr"/>
            <a:r>
              <a:rPr lang="en-US" sz="1200" dirty="0"/>
              <a:t>(catalog)</a:t>
            </a:r>
          </a:p>
        </p:txBody>
      </p:sp>
      <p:cxnSp>
        <p:nvCxnSpPr>
          <p:cNvPr id="18" name="Straight Connector 17"/>
          <p:cNvCxnSpPr>
            <a:stCxn id="5" idx="1"/>
            <a:endCxn id="17" idx="3"/>
          </p:cNvCxnSpPr>
          <p:nvPr/>
        </p:nvCxnSpPr>
        <p:spPr>
          <a:xfrm flipH="1">
            <a:off x="1600200" y="2822576"/>
            <a:ext cx="19177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3280570"/>
            <a:ext cx="0" cy="258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543800" y="1143000"/>
            <a:ext cx="0" cy="213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781800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56" idx="1"/>
          </p:cNvCxnSpPr>
          <p:nvPr/>
        </p:nvCxnSpPr>
        <p:spPr>
          <a:xfrm>
            <a:off x="5041106" y="685800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04549" y="1975922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052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67200" y="5109370"/>
            <a:ext cx="13494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>
            <a:off x="838200" y="1371600"/>
            <a:ext cx="3429000" cy="282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70866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2043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0866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848600" y="5109370"/>
            <a:ext cx="0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848600" y="328057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0866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33" idx="2"/>
            <a:endCxn id="56" idx="0"/>
          </p:cNvCxnSpPr>
          <p:nvPr/>
        </p:nvCxnSpPr>
        <p:spPr>
          <a:xfrm>
            <a:off x="7848600" y="13716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866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Office</a:t>
            </a:r>
          </a:p>
        </p:txBody>
      </p:sp>
      <p:cxnSp>
        <p:nvCxnSpPr>
          <p:cNvPr id="42" name="Straight Connector 41"/>
          <p:cNvCxnSpPr>
            <a:stCxn id="33" idx="1"/>
            <a:endCxn id="4" idx="3"/>
          </p:cNvCxnSpPr>
          <p:nvPr/>
        </p:nvCxnSpPr>
        <p:spPr>
          <a:xfrm flipH="1">
            <a:off x="5041106" y="914400"/>
            <a:ext cx="2045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  <a:endCxn id="124" idx="0"/>
          </p:cNvCxnSpPr>
          <p:nvPr/>
        </p:nvCxnSpPr>
        <p:spPr>
          <a:xfrm flipH="1">
            <a:off x="4267200" y="1371600"/>
            <a:ext cx="1190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505200" y="2286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Travel Schedule</a:t>
            </a:r>
          </a:p>
        </p:txBody>
      </p:sp>
      <p:cxnSp>
        <p:nvCxnSpPr>
          <p:cNvPr id="130" name="Straight Connector 129"/>
          <p:cNvCxnSpPr>
            <a:stCxn id="124" idx="2"/>
            <a:endCxn id="8" idx="0"/>
          </p:cNvCxnSpPr>
          <p:nvPr/>
        </p:nvCxnSpPr>
        <p:spPr>
          <a:xfrm>
            <a:off x="4267200" y="32004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3" idx="2"/>
            <a:endCxn id="124" idx="3"/>
          </p:cNvCxnSpPr>
          <p:nvPr/>
        </p:nvCxnSpPr>
        <p:spPr>
          <a:xfrm flipH="1">
            <a:off x="5029200" y="1371600"/>
            <a:ext cx="28194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" cy="685800"/>
          </a:xfrm>
        </p:spPr>
        <p:txBody>
          <a:bodyPr>
            <a:normAutofit/>
          </a:bodyPr>
          <a:lstStyle/>
          <a:p>
            <a:r>
              <a:rPr lang="en-US" sz="900" dirty="0"/>
              <a:t>Other </a:t>
            </a:r>
            <a:br>
              <a:rPr lang="en-US" sz="900" dirty="0"/>
            </a:br>
            <a:r>
              <a:rPr lang="en-US" sz="900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Buy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Inventory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4194970"/>
            <a:ext cx="1588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0" idx="2"/>
            <a:endCxn id="8" idx="0"/>
          </p:cNvCxnSpPr>
          <p:nvPr/>
        </p:nvCxnSpPr>
        <p:spPr>
          <a:xfrm flipH="1">
            <a:off x="4279106" y="1371600"/>
            <a:ext cx="3015367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532473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4897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532473" y="403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294473" y="4953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294473" y="3059668"/>
            <a:ext cx="0" cy="978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532473" y="214526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30" idx="1"/>
          </p:cNvCxnSpPr>
          <p:nvPr/>
        </p:nvCxnSpPr>
        <p:spPr>
          <a:xfrm>
            <a:off x="5041106" y="914400"/>
            <a:ext cx="1491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32473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48" name="Straight Connector 47"/>
          <p:cNvCxnSpPr>
            <a:stCxn id="56" idx="0"/>
            <a:endCxn id="30" idx="2"/>
          </p:cNvCxnSpPr>
          <p:nvPr/>
        </p:nvCxnSpPr>
        <p:spPr>
          <a:xfrm flipV="1">
            <a:off x="7294473" y="1371600"/>
            <a:ext cx="0" cy="773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6443-48A0-4919-9E77-CBC091D1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2EBCA0E5-9304-4D0A-9E63-8042866F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037" y="1447800"/>
            <a:ext cx="6493475" cy="4800600"/>
          </a:xfrm>
        </p:spPr>
      </p:pic>
    </p:spTree>
    <p:extLst>
      <p:ext uri="{BB962C8B-B14F-4D97-AF65-F5344CB8AC3E}">
        <p14:creationId xmlns:p14="http://schemas.microsoft.com/office/powerpoint/2010/main" val="3249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D632-016D-4C6D-BCE8-B58DC261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Specialist clinics have their own network of service providers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29EE54-72CF-4031-8EBB-6FDCA32D4B83}"/>
              </a:ext>
            </a:extLst>
          </p:cNvPr>
          <p:cNvSpPr/>
          <p:nvPr/>
        </p:nvSpPr>
        <p:spPr>
          <a:xfrm>
            <a:off x="7926457" y="2683247"/>
            <a:ext cx="1177787" cy="9988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care physician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B9EE10-5B48-4B8B-8576-12FCEEC5324F}"/>
              </a:ext>
            </a:extLst>
          </p:cNvPr>
          <p:cNvSpPr/>
          <p:nvPr/>
        </p:nvSpPr>
        <p:spPr>
          <a:xfrm>
            <a:off x="628651" y="2648939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Pharmacy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E6E3B-1D6D-45BE-8F2B-491C7D75C735}"/>
              </a:ext>
            </a:extLst>
          </p:cNvPr>
          <p:cNvSpPr/>
          <p:nvPr/>
        </p:nvSpPr>
        <p:spPr>
          <a:xfrm>
            <a:off x="5399432" y="2683247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Specialist clinic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30325-A8FF-4532-9376-E0FBF2D8FECB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1806438" y="3148380"/>
            <a:ext cx="3592994" cy="34309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EA87C-5478-45BE-ADB4-2E375E58FF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6577219" y="3182689"/>
            <a:ext cx="1349237" cy="0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42F165B-C437-4C60-8AD4-CE697E93F2A7}"/>
              </a:ext>
            </a:extLst>
          </p:cNvPr>
          <p:cNvSpPr/>
          <p:nvPr/>
        </p:nvSpPr>
        <p:spPr>
          <a:xfrm>
            <a:off x="804295" y="3947407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82E684-3FA1-43CA-9B25-D68B059B6930}"/>
              </a:ext>
            </a:extLst>
          </p:cNvPr>
          <p:cNvSpPr/>
          <p:nvPr/>
        </p:nvSpPr>
        <p:spPr>
          <a:xfrm>
            <a:off x="1919596" y="5004830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 Thereby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4CFD55-1E20-4045-8243-4F3CBFF14D2F}"/>
              </a:ext>
            </a:extLst>
          </p:cNvPr>
          <p:cNvSpPr/>
          <p:nvPr/>
        </p:nvSpPr>
        <p:spPr>
          <a:xfrm>
            <a:off x="5399431" y="5001867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Insurance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F49077-9CEF-42DC-91F3-2280A773EDB1}"/>
              </a:ext>
            </a:extLst>
          </p:cNvPr>
          <p:cNvSpPr/>
          <p:nvPr/>
        </p:nvSpPr>
        <p:spPr>
          <a:xfrm>
            <a:off x="3866947" y="5016776"/>
            <a:ext cx="1177787" cy="998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F14BC-49DB-4956-9D7F-20E5FA2C893C}"/>
              </a:ext>
            </a:extLst>
          </p:cNvPr>
          <p:cNvCxnSpPr>
            <a:cxnSpLocks/>
            <a:stCxn id="6" idx="3"/>
            <a:endCxn id="20" idx="6"/>
          </p:cNvCxnSpPr>
          <p:nvPr/>
        </p:nvCxnSpPr>
        <p:spPr>
          <a:xfrm flipH="1">
            <a:off x="1982083" y="3535847"/>
            <a:ext cx="3589832" cy="911001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845F1-996E-46B9-BECF-C264C3F6CA1C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2924900" y="3535848"/>
            <a:ext cx="2647014" cy="1615265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D2B0E3-0F57-4313-AD44-A6B2D0CAB49D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 flipH="1">
            <a:off x="5988325" y="3682131"/>
            <a:ext cx="1" cy="1319737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ED1901-36AA-4F42-AB0D-F2FC6474536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455840" y="3682130"/>
            <a:ext cx="1532486" cy="1334646"/>
          </a:xfrm>
          <a:prstGeom prst="line">
            <a:avLst/>
          </a:prstGeom>
          <a:noFill/>
          <a:ln w="25400" cap="flat" cmpd="sng" algn="ctr">
            <a:solidFill>
              <a:srgbClr val="3891A7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6B6E6AB-BA7D-4624-A796-C9759B775246}"/>
              </a:ext>
            </a:extLst>
          </p:cNvPr>
          <p:cNvSpPr/>
          <p:nvPr/>
        </p:nvSpPr>
        <p:spPr>
          <a:xfrm>
            <a:off x="7539861" y="2410400"/>
            <a:ext cx="1625048" cy="14759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32A09C-67CE-4DAF-90AB-61737CCAB5AE}"/>
              </a:ext>
            </a:extLst>
          </p:cNvPr>
          <p:cNvCxnSpPr/>
          <p:nvPr/>
        </p:nvCxnSpPr>
        <p:spPr>
          <a:xfrm>
            <a:off x="7021996" y="2042491"/>
            <a:ext cx="0" cy="39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8156A6-7DB4-4D9F-83E7-ED13C5008B61}"/>
              </a:ext>
            </a:extLst>
          </p:cNvPr>
          <p:cNvSpPr txBox="1"/>
          <p:nvPr/>
        </p:nvSpPr>
        <p:spPr>
          <a:xfrm>
            <a:off x="7492965" y="175156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7811E-E7BD-40AC-AAC6-E03E5AA5C15C}"/>
              </a:ext>
            </a:extLst>
          </p:cNvPr>
          <p:cNvSpPr txBox="1"/>
          <p:nvPr/>
        </p:nvSpPr>
        <p:spPr>
          <a:xfrm>
            <a:off x="5044734" y="183893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B</a:t>
            </a:r>
          </a:p>
        </p:txBody>
      </p:sp>
    </p:spTree>
    <p:extLst>
      <p:ext uri="{BB962C8B-B14F-4D97-AF65-F5344CB8AC3E}">
        <p14:creationId xmlns:p14="http://schemas.microsoft.com/office/powerpoint/2010/main" val="32651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Crew</a:t>
            </a:r>
          </a:p>
          <a:p>
            <a:r>
              <a:rPr lang="en-US" sz="1200" dirty="0"/>
              <a:t>Airplane crew</a:t>
            </a:r>
          </a:p>
          <a:p>
            <a:r>
              <a:rPr lang="en-US" sz="1200" dirty="0"/>
              <a:t>Departure time</a:t>
            </a:r>
          </a:p>
          <a:p>
            <a:r>
              <a:rPr lang="en-US" sz="1200" dirty="0"/>
              <a:t>Destination</a:t>
            </a:r>
          </a:p>
          <a:p>
            <a:r>
              <a:rPr lang="en-US" sz="1200" dirty="0"/>
              <a:t>Next Maintenance date</a:t>
            </a:r>
          </a:p>
          <a:p>
            <a:r>
              <a:rPr lang="en-US" sz="1200" dirty="0"/>
              <a:t>Model and serial numbers</a:t>
            </a:r>
          </a:p>
          <a:p>
            <a:r>
              <a:rPr lang="en-US" sz="1200" dirty="0"/>
              <a:t>Seat status</a:t>
            </a:r>
          </a:p>
          <a:p>
            <a:r>
              <a:rPr lang="en-US" sz="1200" dirty="0"/>
              <a:t>Find fight to location (e.g., </a:t>
            </a:r>
            <a:r>
              <a:rPr lang="en-US" sz="1200" dirty="0" err="1"/>
              <a:t>london</a:t>
            </a:r>
            <a:r>
              <a:rPr lang="en-US" sz="1200" dirty="0"/>
              <a:t>)</a:t>
            </a:r>
          </a:p>
          <a:p>
            <a:r>
              <a:rPr lang="en-US" sz="1200" dirty="0"/>
              <a:t>Passenger Capacity</a:t>
            </a:r>
          </a:p>
          <a:p>
            <a:r>
              <a:rPr lang="en-US" sz="1200" dirty="0"/>
              <a:t>Fuel Capacity</a:t>
            </a:r>
          </a:p>
          <a:p>
            <a:r>
              <a:rPr lang="en-US" sz="1200" dirty="0"/>
              <a:t>Find cheap flight to London (on </a:t>
            </a:r>
            <a:r>
              <a:rPr lang="en-US" sz="1200" dirty="0" err="1"/>
              <a:t>xmas</a:t>
            </a:r>
            <a:r>
              <a:rPr lang="en-US" sz="1200" dirty="0"/>
              <a:t> eve please)</a:t>
            </a:r>
          </a:p>
          <a:p>
            <a:r>
              <a:rPr lang="en-US" sz="1200" dirty="0"/>
              <a:t>Schedule a tour around the world (including a 2 day stop in Disneyland)</a:t>
            </a:r>
          </a:p>
          <a:p>
            <a:r>
              <a:rPr lang="en-US" sz="1200" dirty="0"/>
              <a:t>From destination</a:t>
            </a:r>
          </a:p>
          <a:p>
            <a:r>
              <a:rPr lang="en-US" sz="1200" dirty="0"/>
              <a:t>All the company’s airplanes that need maintenance soon</a:t>
            </a:r>
          </a:p>
          <a:p>
            <a:r>
              <a:rPr lang="en-US" sz="1200" dirty="0"/>
              <a:t>Cancel my travel plan</a:t>
            </a:r>
          </a:p>
          <a:p>
            <a:r>
              <a:rPr lang="en-US" sz="1200" dirty="0"/>
              <a:t>Who are the top 10 best </a:t>
            </a:r>
            <a:r>
              <a:rPr lang="en-US" sz="1200" dirty="0" err="1"/>
              <a:t>travellers</a:t>
            </a:r>
            <a:endParaRPr lang="en-US" sz="1200" dirty="0"/>
          </a:p>
          <a:p>
            <a:r>
              <a:rPr lang="en-US" sz="1200" dirty="0"/>
              <a:t>Create promotion for a exotics trip to South Africa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667000"/>
            <a:ext cx="7499350" cy="1143000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/>
              <a:t>Manage a supplier database</a:t>
            </a:r>
          </a:p>
          <a:p>
            <a:pPr marL="871538" lvl="1" indent="-514350"/>
            <a:r>
              <a:rPr lang="en-US" sz="2400" dirty="0"/>
              <a:t>Add a supplier</a:t>
            </a:r>
          </a:p>
          <a:p>
            <a:pPr marL="871538" lvl="1" indent="-514350"/>
            <a:r>
              <a:rPr lang="en-US" sz="2400" dirty="0"/>
              <a:t>Update a supplier</a:t>
            </a:r>
          </a:p>
          <a:p>
            <a:pPr marL="871538" lvl="1" indent="-514350"/>
            <a:r>
              <a:rPr lang="en-US" sz="2400" dirty="0"/>
              <a:t>Remove/Disable a supplier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/>
              <a:t>Manage product catalog</a:t>
            </a:r>
          </a:p>
          <a:p>
            <a:pPr marL="871538" lvl="1" indent="-514350"/>
            <a:r>
              <a:rPr lang="en-US" sz="2400" dirty="0"/>
              <a:t>Add product</a:t>
            </a:r>
          </a:p>
          <a:p>
            <a:pPr marL="871538" lvl="1" indent="-514350"/>
            <a:r>
              <a:rPr lang="en-US" sz="2400" dirty="0"/>
              <a:t>Remove product</a:t>
            </a:r>
          </a:p>
          <a:p>
            <a:pPr marL="871538" lvl="1" indent="-514350"/>
            <a:r>
              <a:rPr lang="en-US" sz="2400" dirty="0"/>
              <a:t>Update a product</a:t>
            </a:r>
          </a:p>
          <a:p>
            <a:pPr marL="5969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Suppliers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System displays admin work area identifying the admin name</a:t>
            </a:r>
          </a:p>
          <a:p>
            <a:r>
              <a:rPr lang="en-US" sz="1800" dirty="0"/>
              <a:t>System offers two options: view or browse supplier directory</a:t>
            </a:r>
          </a:p>
          <a:p>
            <a:r>
              <a:rPr lang="en-US" sz="1800" dirty="0"/>
              <a:t>User chooses to view or browse supplier directory</a:t>
            </a:r>
          </a:p>
          <a:p>
            <a:r>
              <a:rPr lang="en-US" sz="1800" dirty="0"/>
              <a:t>System displays supplier directory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 a supplier and returns to previous screen</a:t>
            </a:r>
          </a:p>
          <a:p>
            <a:pPr lvl="1"/>
            <a:r>
              <a:rPr lang="en-US" sz="1800" dirty="0"/>
              <a:t>To view a supplier in detail</a:t>
            </a:r>
          </a:p>
          <a:p>
            <a:pPr lvl="2"/>
            <a:r>
              <a:rPr lang="en-US" sz="1800" dirty="0"/>
              <a:t>Upon viewing a supplier, the user might choose to update the supplier information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Supplier logs in using supplier name</a:t>
            </a:r>
          </a:p>
          <a:p>
            <a:r>
              <a:rPr lang="en-US" sz="1800" dirty="0"/>
              <a:t>System checks if the supplier is valid and if successful displays supplier work area identifying the supplier name</a:t>
            </a:r>
          </a:p>
          <a:p>
            <a:r>
              <a:rPr lang="en-US" sz="1800" dirty="0"/>
              <a:t>Supplier chooses to view or browse product catalog</a:t>
            </a:r>
          </a:p>
          <a:p>
            <a:r>
              <a:rPr lang="en-US" sz="1800" dirty="0"/>
              <a:t>System displays product catalog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Adds a product and returns to previous screen</a:t>
            </a:r>
          </a:p>
          <a:p>
            <a:pPr lvl="2"/>
            <a:r>
              <a:rPr lang="en-US" sz="1800" dirty="0"/>
              <a:t>User adds a product and returns to previous screen </a:t>
            </a:r>
          </a:p>
          <a:p>
            <a:pPr lvl="1"/>
            <a:r>
              <a:rPr lang="en-US" sz="1800" dirty="0"/>
              <a:t>To view a product in detail</a:t>
            </a:r>
          </a:p>
          <a:p>
            <a:pPr lvl="2"/>
            <a:r>
              <a:rPr lang="en-US" sz="1800" dirty="0"/>
              <a:t>Upon viewing a product, the user might choose to update it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914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417638"/>
            <a:ext cx="680085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5FDB-7ED7-4E80-8514-86428FF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4613"/>
            <a:ext cx="7126288" cy="36314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2AB954-A7B5-40CC-BF90-7E777019EC08}"/>
              </a:ext>
            </a:extLst>
          </p:cNvPr>
          <p:cNvGrpSpPr/>
          <p:nvPr/>
        </p:nvGrpSpPr>
        <p:grpSpPr>
          <a:xfrm>
            <a:off x="1053390" y="1033896"/>
            <a:ext cx="8153400" cy="5249986"/>
            <a:chOff x="2286000" y="1342418"/>
            <a:chExt cx="8381999" cy="4173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746C6F-B9D1-4B97-92B1-CA602B6392A5}"/>
                </a:ext>
              </a:extLst>
            </p:cNvPr>
            <p:cNvSpPr/>
            <p:nvPr/>
          </p:nvSpPr>
          <p:spPr bwMode="auto">
            <a:xfrm>
              <a:off x="2286000" y="1342418"/>
              <a:ext cx="8381999" cy="4173164"/>
            </a:xfrm>
            <a:prstGeom prst="rect">
              <a:avLst/>
            </a:prstGeom>
            <a:solidFill>
              <a:srgbClr val="F9F9F9"/>
            </a:solidFill>
            <a:ln w="12700" cap="sq" algn="ctr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A4E64B-9DCF-4624-9C56-08B8D0DC116E}"/>
                </a:ext>
              </a:extLst>
            </p:cNvPr>
            <p:cNvSpPr/>
            <p:nvPr/>
          </p:nvSpPr>
          <p:spPr bwMode="auto">
            <a:xfrm>
              <a:off x="6769764" y="3634388"/>
              <a:ext cx="752477" cy="525511"/>
            </a:xfrm>
            <a:prstGeom prst="ellipse">
              <a:avLst/>
            </a:prstGeom>
            <a:noFill/>
            <a:ln w="6350" cap="sq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ln>
                  <a:solidFill>
                    <a:schemeClr val="tx1"/>
                  </a:solidFill>
                  <a:prstDash val="sysDot"/>
                </a:ln>
                <a:noFill/>
                <a:latin typeface="Arial Narrow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E0F507-FDA2-4FEF-8BB5-92122588BFF0}"/>
                </a:ext>
              </a:extLst>
            </p:cNvPr>
            <p:cNvSpPr/>
            <p:nvPr/>
          </p:nvSpPr>
          <p:spPr bwMode="auto">
            <a:xfrm>
              <a:off x="4969877" y="2651730"/>
              <a:ext cx="2743200" cy="1828800"/>
            </a:xfrm>
            <a:prstGeom prst="ellipse">
              <a:avLst/>
            </a:prstGeom>
            <a:noFill/>
            <a:ln w="6350" cap="sq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ln>
                  <a:solidFill>
                    <a:schemeClr val="tx1"/>
                  </a:solidFill>
                  <a:prstDash val="sysDot"/>
                </a:ln>
                <a:noFill/>
                <a:latin typeface="Arial Narrow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1CACC5-A0AD-423A-904E-A29E0E8BED20}"/>
                </a:ext>
              </a:extLst>
            </p:cNvPr>
            <p:cNvSpPr/>
            <p:nvPr/>
          </p:nvSpPr>
          <p:spPr bwMode="auto">
            <a:xfrm rot="334242">
              <a:off x="6695046" y="3286580"/>
              <a:ext cx="3581400" cy="1657639"/>
            </a:xfrm>
            <a:prstGeom prst="ellipse">
              <a:avLst/>
            </a:prstGeom>
            <a:noFill/>
            <a:ln w="6350" cap="sq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ln>
                  <a:solidFill>
                    <a:schemeClr val="tx1"/>
                  </a:solidFill>
                  <a:prstDash val="sysDot"/>
                </a:ln>
                <a:noFill/>
                <a:latin typeface="Arial Narrow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74C70D-EBA5-4A0B-BCD6-C67A768FC807}"/>
                </a:ext>
              </a:extLst>
            </p:cNvPr>
            <p:cNvSpPr txBox="1"/>
            <p:nvPr/>
          </p:nvSpPr>
          <p:spPr bwMode="auto">
            <a:xfrm>
              <a:off x="5889145" y="3381891"/>
              <a:ext cx="1122423" cy="2298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Arial Narrow" panose="020B0606020202030204" pitchFamily="34" charset="0"/>
                  <a:cs typeface="Calibri" pitchFamily="34" charset="0"/>
                </a:rPr>
                <a:t>Enterprise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F241C9-87D0-465B-B7BC-4E261424AA7B}"/>
                </a:ext>
              </a:extLst>
            </p:cNvPr>
            <p:cNvSpPr txBox="1"/>
            <p:nvPr/>
          </p:nvSpPr>
          <p:spPr bwMode="auto">
            <a:xfrm>
              <a:off x="6791322" y="3699481"/>
              <a:ext cx="752477" cy="3830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 Narrow" panose="020B0606020202030204" pitchFamily="34" charset="0"/>
                  <a:cs typeface="Calibri" pitchFamily="34" charset="0"/>
                </a:rPr>
                <a:t>Business Units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CD8FE4-FBF5-4C7B-B1CC-A6CFAF634669}"/>
                </a:ext>
              </a:extLst>
            </p:cNvPr>
            <p:cNvGrpSpPr/>
            <p:nvPr/>
          </p:nvGrpSpPr>
          <p:grpSpPr>
            <a:xfrm>
              <a:off x="5187608" y="3653332"/>
              <a:ext cx="752478" cy="525511"/>
              <a:chOff x="4510083" y="4397473"/>
              <a:chExt cx="752478" cy="52551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2B8096-7F28-4321-BC2F-39EECEB04DA9}"/>
                  </a:ext>
                </a:extLst>
              </p:cNvPr>
              <p:cNvSpPr txBox="1"/>
              <p:nvPr/>
            </p:nvSpPr>
            <p:spPr bwMode="auto">
              <a:xfrm>
                <a:off x="4510083" y="4460829"/>
                <a:ext cx="752478" cy="383084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 Narrow" panose="020B0606020202030204" pitchFamily="34" charset="0"/>
                    <a:cs typeface="Calibri" pitchFamily="34" charset="0"/>
                  </a:rPr>
                  <a:t>Business Units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19E30E-8A00-4817-8ABE-8426265A2105}"/>
                  </a:ext>
                </a:extLst>
              </p:cNvPr>
              <p:cNvSpPr/>
              <p:nvPr/>
            </p:nvSpPr>
            <p:spPr bwMode="auto">
              <a:xfrm>
                <a:off x="4510083" y="4397473"/>
                <a:ext cx="752477" cy="525511"/>
              </a:xfrm>
              <a:prstGeom prst="ellipse">
                <a:avLst/>
              </a:prstGeom>
              <a:noFill/>
              <a:ln w="6350" cap="sq" algn="ctr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200" b="1" dirty="0">
                  <a:ln>
                    <a:solidFill>
                      <a:schemeClr val="tx1"/>
                    </a:solidFill>
                    <a:prstDash val="sysDot"/>
                  </a:ln>
                  <a:noFill/>
                  <a:latin typeface="Arial Narrow" pitchFamily="34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DD9FF4-9A9E-49DC-B840-B6CA1E3E7CE4}"/>
                </a:ext>
              </a:extLst>
            </p:cNvPr>
            <p:cNvSpPr/>
            <p:nvPr/>
          </p:nvSpPr>
          <p:spPr bwMode="auto">
            <a:xfrm rot="21183577">
              <a:off x="2414130" y="3258414"/>
              <a:ext cx="3581400" cy="1629243"/>
            </a:xfrm>
            <a:prstGeom prst="ellipse">
              <a:avLst/>
            </a:prstGeom>
            <a:noFill/>
            <a:ln w="6350" cap="sq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ln>
                  <a:solidFill>
                    <a:schemeClr val="tx1"/>
                  </a:solidFill>
                  <a:prstDash val="sysDot"/>
                </a:ln>
                <a:noFill/>
                <a:latin typeface="Arial Narrow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50968-659A-4318-AC59-73E06E562A8B}"/>
                </a:ext>
              </a:extLst>
            </p:cNvPr>
            <p:cNvSpPr/>
            <p:nvPr/>
          </p:nvSpPr>
          <p:spPr bwMode="auto">
            <a:xfrm>
              <a:off x="4572000" y="1828800"/>
              <a:ext cx="3581400" cy="1484955"/>
            </a:xfrm>
            <a:prstGeom prst="ellipse">
              <a:avLst/>
            </a:prstGeom>
            <a:noFill/>
            <a:ln w="6350" cap="sq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ln>
                  <a:solidFill>
                    <a:schemeClr val="tx1"/>
                  </a:solidFill>
                  <a:prstDash val="sysDot"/>
                </a:ln>
                <a:noFill/>
                <a:latin typeface="Arial Narrow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EE4E1B-E5C5-4177-B582-3B8ECAB0D5C6}"/>
                </a:ext>
              </a:extLst>
            </p:cNvPr>
            <p:cNvSpPr txBox="1"/>
            <p:nvPr/>
          </p:nvSpPr>
          <p:spPr bwMode="auto">
            <a:xfrm>
              <a:off x="5753100" y="1854497"/>
              <a:ext cx="1371600" cy="3830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1A389"/>
                  </a:solidFill>
                  <a:latin typeface="Arial Narrow" panose="020B0606020202030204" pitchFamily="34" charset="0"/>
                  <a:cs typeface="Calibri" pitchFamily="34" charset="0"/>
                </a:rPr>
                <a:t>Eco-System</a:t>
              </a:r>
            </a:p>
            <a:p>
              <a:pPr algn="ctr"/>
              <a:r>
                <a:rPr lang="en-US" sz="1200" dirty="0">
                  <a:solidFill>
                    <a:srgbClr val="21A389"/>
                  </a:solidFill>
                  <a:latin typeface="Arial Narrow" panose="020B0606020202030204" pitchFamily="34" charset="0"/>
                  <a:cs typeface="Calibri" pitchFamily="34" charset="0"/>
                </a:rPr>
                <a:t>(Payment)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A38A3C0-37DB-4C0A-9DB3-98320612C1DC}"/>
                </a:ext>
              </a:extLst>
            </p:cNvPr>
            <p:cNvGrpSpPr/>
            <p:nvPr/>
          </p:nvGrpSpPr>
          <p:grpSpPr>
            <a:xfrm>
              <a:off x="5994928" y="2720686"/>
              <a:ext cx="752478" cy="525511"/>
              <a:chOff x="4510083" y="4397473"/>
              <a:chExt cx="752478" cy="52551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60DCD7-4101-4D6D-9834-1E7DEF7FDDDA}"/>
                  </a:ext>
                </a:extLst>
              </p:cNvPr>
              <p:cNvSpPr txBox="1"/>
              <p:nvPr/>
            </p:nvSpPr>
            <p:spPr bwMode="auto">
              <a:xfrm>
                <a:off x="4510083" y="4460829"/>
                <a:ext cx="752478" cy="383084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 Narrow" panose="020B0606020202030204" pitchFamily="34" charset="0"/>
                    <a:cs typeface="Calibri" pitchFamily="34" charset="0"/>
                  </a:rPr>
                  <a:t>Business Units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32F0C24-8F70-4B4E-85A1-56572790CAEB}"/>
                  </a:ext>
                </a:extLst>
              </p:cNvPr>
              <p:cNvSpPr/>
              <p:nvPr/>
            </p:nvSpPr>
            <p:spPr bwMode="auto">
              <a:xfrm>
                <a:off x="4510083" y="4397473"/>
                <a:ext cx="752477" cy="525511"/>
              </a:xfrm>
              <a:prstGeom prst="ellipse">
                <a:avLst/>
              </a:prstGeom>
              <a:noFill/>
              <a:ln w="6350" cap="sq" algn="ctr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200" b="1" dirty="0">
                  <a:ln>
                    <a:solidFill>
                      <a:schemeClr val="tx1"/>
                    </a:solidFill>
                    <a:prstDash val="sysDot"/>
                  </a:ln>
                  <a:noFill/>
                  <a:latin typeface="Arial Narrow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862153-B2C8-4DAC-963B-F4BDBDABFB4F}"/>
                </a:ext>
              </a:extLst>
            </p:cNvPr>
            <p:cNvSpPr txBox="1"/>
            <p:nvPr/>
          </p:nvSpPr>
          <p:spPr bwMode="auto">
            <a:xfrm rot="21164388">
              <a:off x="3407441" y="3873590"/>
              <a:ext cx="1371600" cy="3830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  <a:cs typeface="Calibri" pitchFamily="34" charset="0"/>
                </a:rPr>
                <a:t>Eco-System</a:t>
              </a:r>
            </a:p>
            <a:p>
              <a:pPr algn="ctr"/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  <a:cs typeface="Calibri" pitchFamily="34" charset="0"/>
                </a:rPr>
                <a:t>(Retail)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242374-6ED6-4538-AA1A-C0254DDE4089}"/>
                </a:ext>
              </a:extLst>
            </p:cNvPr>
            <p:cNvSpPr txBox="1"/>
            <p:nvPr/>
          </p:nvSpPr>
          <p:spPr bwMode="auto">
            <a:xfrm rot="528763">
              <a:off x="7918254" y="3836850"/>
              <a:ext cx="1371600" cy="3830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D8ED6"/>
                  </a:solidFill>
                  <a:latin typeface="Arial Narrow" panose="020B0606020202030204" pitchFamily="34" charset="0"/>
                  <a:cs typeface="Calibri" pitchFamily="34" charset="0"/>
                </a:rPr>
                <a:t>Eco-System</a:t>
              </a:r>
            </a:p>
            <a:p>
              <a:pPr algn="ctr"/>
              <a:r>
                <a:rPr lang="en-US" sz="1200" dirty="0">
                  <a:solidFill>
                    <a:srgbClr val="3D8ED6"/>
                  </a:solidFill>
                  <a:latin typeface="Arial Narrow" panose="020B0606020202030204" pitchFamily="34" charset="0"/>
                  <a:cs typeface="Calibri" pitchFamily="34" charset="0"/>
                </a:rPr>
                <a:t>(Cyber-Security)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71701E-0AF5-4302-9FE1-5B6F37317409}"/>
                </a:ext>
              </a:extLst>
            </p:cNvPr>
            <p:cNvSpPr/>
            <p:nvPr/>
          </p:nvSpPr>
          <p:spPr bwMode="auto">
            <a:xfrm rot="1706948">
              <a:off x="9032452" y="3058923"/>
              <a:ext cx="1535669" cy="78434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36C99-481D-424B-834A-C7FAB2115409}"/>
                </a:ext>
              </a:extLst>
            </p:cNvPr>
            <p:cNvSpPr/>
            <p:nvPr/>
          </p:nvSpPr>
          <p:spPr bwMode="auto">
            <a:xfrm rot="1511318">
              <a:off x="7611023" y="4784767"/>
              <a:ext cx="1678201" cy="307499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63B790-19E4-413B-A5F9-6F6438B7CD66}"/>
                </a:ext>
              </a:extLst>
            </p:cNvPr>
            <p:cNvSpPr/>
            <p:nvPr/>
          </p:nvSpPr>
          <p:spPr bwMode="auto">
            <a:xfrm rot="20012267">
              <a:off x="8795107" y="4464100"/>
              <a:ext cx="1816600" cy="67977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68112-FC99-4057-A5A2-F503B681DAE1}"/>
                </a:ext>
              </a:extLst>
            </p:cNvPr>
            <p:cNvSpPr/>
            <p:nvPr/>
          </p:nvSpPr>
          <p:spPr bwMode="auto">
            <a:xfrm>
              <a:off x="3102641" y="4746557"/>
              <a:ext cx="1981200" cy="747784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3361A3-82BE-42A1-AE93-3E7EC263C0EA}"/>
                </a:ext>
              </a:extLst>
            </p:cNvPr>
            <p:cNvSpPr/>
            <p:nvPr/>
          </p:nvSpPr>
          <p:spPr bwMode="auto">
            <a:xfrm rot="2172780">
              <a:off x="2418144" y="4661139"/>
              <a:ext cx="881003" cy="590474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E8D0DB-8DCF-457C-9855-B6CBD1F4FDA1}"/>
                </a:ext>
              </a:extLst>
            </p:cNvPr>
            <p:cNvSpPr/>
            <p:nvPr/>
          </p:nvSpPr>
          <p:spPr bwMode="auto">
            <a:xfrm rot="20197889">
              <a:off x="2394743" y="3180105"/>
              <a:ext cx="1674697" cy="707906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C5A414-C75A-4A39-A7FB-C13484231C40}"/>
                </a:ext>
              </a:extLst>
            </p:cNvPr>
            <p:cNvSpPr/>
            <p:nvPr/>
          </p:nvSpPr>
          <p:spPr bwMode="auto">
            <a:xfrm rot="20486779">
              <a:off x="4976235" y="1696594"/>
              <a:ext cx="1902309" cy="237508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503B8C-99BB-433D-A3BC-F3ED7B79B3A4}"/>
                </a:ext>
              </a:extLst>
            </p:cNvPr>
            <p:cNvSpPr/>
            <p:nvPr/>
          </p:nvSpPr>
          <p:spPr bwMode="auto">
            <a:xfrm rot="1511318">
              <a:off x="7611521" y="2089738"/>
              <a:ext cx="1845576" cy="78434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58ACD4-5390-4B5C-99E2-41768AB375F9}"/>
                </a:ext>
              </a:extLst>
            </p:cNvPr>
            <p:cNvSpPr/>
            <p:nvPr/>
          </p:nvSpPr>
          <p:spPr bwMode="auto">
            <a:xfrm rot="20012267">
              <a:off x="3542833" y="1742749"/>
              <a:ext cx="1981200" cy="78434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2F66A0-F577-441C-828A-5C0BA8F4E8DA}"/>
                </a:ext>
              </a:extLst>
            </p:cNvPr>
            <p:cNvSpPr/>
            <p:nvPr/>
          </p:nvSpPr>
          <p:spPr bwMode="auto">
            <a:xfrm rot="21389142">
              <a:off x="5521540" y="1448776"/>
              <a:ext cx="1600046" cy="40291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21A389"/>
                </a:solidFill>
                <a:latin typeface="Arial Narrow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E65C65-1C85-4B3F-AD8F-BE08162EC607}"/>
                </a:ext>
              </a:extLst>
            </p:cNvPr>
            <p:cNvSpPr/>
            <p:nvPr/>
          </p:nvSpPr>
          <p:spPr bwMode="auto">
            <a:xfrm rot="580789">
              <a:off x="6483555" y="1586091"/>
              <a:ext cx="1490514" cy="40291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2E9CBC-B63B-4834-AB1B-1AF2F5BAE027}"/>
                </a:ext>
              </a:extLst>
            </p:cNvPr>
            <p:cNvSpPr/>
            <p:nvPr/>
          </p:nvSpPr>
          <p:spPr bwMode="auto">
            <a:xfrm rot="5400000">
              <a:off x="2064152" y="4194167"/>
              <a:ext cx="928874" cy="228702"/>
            </a:xfrm>
            <a:prstGeom prst="rect">
              <a:avLst/>
            </a:prstGeom>
            <a:solidFill>
              <a:srgbClr val="F9F9F9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6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A63-4A8E-4B2F-AC08-2ADC2FE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A79962-DD9D-4823-888E-13764DAFD752}"/>
              </a:ext>
            </a:extLst>
          </p:cNvPr>
          <p:cNvGrpSpPr/>
          <p:nvPr/>
        </p:nvGrpSpPr>
        <p:grpSpPr>
          <a:xfrm>
            <a:off x="1825323" y="2390329"/>
            <a:ext cx="4957666" cy="2334591"/>
            <a:chOff x="2433764" y="2044105"/>
            <a:chExt cx="6610221" cy="31127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E2A6503-ABA8-45F9-9B39-717B079CFEF7}"/>
                </a:ext>
              </a:extLst>
            </p:cNvPr>
            <p:cNvSpPr/>
            <p:nvPr/>
          </p:nvSpPr>
          <p:spPr bwMode="auto">
            <a:xfrm>
              <a:off x="5949738" y="4304371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Health 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check ups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E31AFD9-E542-473A-86DE-ED0B674268E8}"/>
                </a:ext>
              </a:extLst>
            </p:cNvPr>
            <p:cNvSpPr/>
            <p:nvPr/>
          </p:nvSpPr>
          <p:spPr bwMode="auto">
            <a:xfrm>
              <a:off x="3674538" y="4318692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Beauty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Care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D92A07-E4BD-4D46-BC5E-B8583CA6E153}"/>
                </a:ext>
              </a:extLst>
            </p:cNvPr>
            <p:cNvSpPr/>
            <p:nvPr/>
          </p:nvSpPr>
          <p:spPr bwMode="auto">
            <a:xfrm>
              <a:off x="4809870" y="4304142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Fitness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BE93C22-E4D5-42A3-9498-E050B728093C}"/>
                </a:ext>
              </a:extLst>
            </p:cNvPr>
            <p:cNvSpPr/>
            <p:nvPr/>
          </p:nvSpPr>
          <p:spPr bwMode="auto">
            <a:xfrm>
              <a:off x="7027338" y="4312429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Physio 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therapy 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centers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227E5A4-030C-4630-A0EC-981C41AE9F64}"/>
                </a:ext>
              </a:extLst>
            </p:cNvPr>
            <p:cNvSpPr/>
            <p:nvPr/>
          </p:nvSpPr>
          <p:spPr bwMode="auto">
            <a:xfrm>
              <a:off x="5935068" y="2044334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Doctors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40D1EF-1B14-4AD0-81CD-87DA7D308742}"/>
                </a:ext>
              </a:extLst>
            </p:cNvPr>
            <p:cNvSpPr/>
            <p:nvPr/>
          </p:nvSpPr>
          <p:spPr bwMode="auto">
            <a:xfrm>
              <a:off x="3659868" y="2058655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E-com-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  <a:latin typeface="Arial Narrow" pitchFamily="34" charset="0"/>
                </a:rPr>
                <a:t>merce</a:t>
              </a:r>
              <a:endParaRPr lang="en-US" dirty="0">
                <a:solidFill>
                  <a:srgbClr val="0070C0"/>
                </a:solidFill>
                <a:latin typeface="Arial Narrow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685EEE-DE81-4001-8BD4-C45100D86D5B}"/>
                </a:ext>
              </a:extLst>
            </p:cNvPr>
            <p:cNvSpPr/>
            <p:nvPr/>
          </p:nvSpPr>
          <p:spPr bwMode="auto">
            <a:xfrm>
              <a:off x="4795200" y="2044105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Hospitals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8AD0FC0-27F3-4C5B-BF99-D0826DAABEDC}"/>
                </a:ext>
              </a:extLst>
            </p:cNvPr>
            <p:cNvSpPr/>
            <p:nvPr/>
          </p:nvSpPr>
          <p:spPr bwMode="auto">
            <a:xfrm>
              <a:off x="7012668" y="2052392"/>
              <a:ext cx="876300" cy="8382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Arial Narrow" pitchFamily="34" charset="0"/>
                </a:rPr>
                <a:t>Pharmacy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87AE4E1-D1A0-40E7-AC08-46A124E3C675}"/>
                </a:ext>
              </a:extLst>
            </p:cNvPr>
            <p:cNvGrpSpPr/>
            <p:nvPr/>
          </p:nvGrpSpPr>
          <p:grpSpPr>
            <a:xfrm>
              <a:off x="2433764" y="3181922"/>
              <a:ext cx="887436" cy="838201"/>
              <a:chOff x="2845188" y="2900809"/>
              <a:chExt cx="887436" cy="83820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4275615-C9DE-4131-95D3-DDF20AF54479}"/>
                  </a:ext>
                </a:extLst>
              </p:cNvPr>
              <p:cNvSpPr/>
              <p:nvPr/>
            </p:nvSpPr>
            <p:spPr bwMode="auto">
              <a:xfrm>
                <a:off x="2856324" y="2900809"/>
                <a:ext cx="876300" cy="8382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057078D-E9A6-464E-BFC3-79F8FBB7CE54}"/>
                  </a:ext>
                </a:extLst>
              </p:cNvPr>
              <p:cNvSpPr/>
              <p:nvPr/>
            </p:nvSpPr>
            <p:spPr bwMode="auto">
              <a:xfrm>
                <a:off x="2845188" y="2900809"/>
                <a:ext cx="876300" cy="838201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 Narrow" pitchFamily="34" charset="0"/>
                  </a:rPr>
                  <a:t>Financial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 Narrow" pitchFamily="34" charset="0"/>
                  </a:rPr>
                  <a:t>Services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1EC9FE-D772-4010-B8C9-F97E1D10EBAF}"/>
                </a:ext>
              </a:extLst>
            </p:cNvPr>
            <p:cNvSpPr/>
            <p:nvPr/>
          </p:nvSpPr>
          <p:spPr bwMode="auto">
            <a:xfrm>
              <a:off x="8167685" y="3181921"/>
              <a:ext cx="876300" cy="838201"/>
            </a:xfrm>
            <a:prstGeom prst="round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Insurance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060F5F-20E1-4593-ADC8-49D82432FBA2}"/>
                </a:ext>
              </a:extLst>
            </p:cNvPr>
            <p:cNvGrpSpPr/>
            <p:nvPr/>
          </p:nvGrpSpPr>
          <p:grpSpPr>
            <a:xfrm>
              <a:off x="3581400" y="3162544"/>
              <a:ext cx="4321423" cy="887412"/>
              <a:chOff x="4038600" y="3276600"/>
              <a:chExt cx="4242749" cy="887412"/>
            </a:xfrm>
            <a:solidFill>
              <a:srgbClr val="0070C0"/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9BED1C4-6DF9-4ABC-9FA9-826A06387ED1}"/>
                  </a:ext>
                </a:extLst>
              </p:cNvPr>
              <p:cNvSpPr/>
              <p:nvPr/>
            </p:nvSpPr>
            <p:spPr bwMode="auto">
              <a:xfrm>
                <a:off x="4038600" y="3276600"/>
                <a:ext cx="4242749" cy="88741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4839DC-9E6F-4DC9-8F2F-A3415C7E7AC6}"/>
                  </a:ext>
                </a:extLst>
              </p:cNvPr>
              <p:cNvSpPr/>
              <p:nvPr/>
            </p:nvSpPr>
            <p:spPr bwMode="auto">
              <a:xfrm>
                <a:off x="4117891" y="3341444"/>
                <a:ext cx="1161602" cy="7814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itchFamily="34" charset="0"/>
                  </a:rPr>
                  <a:t>A</a:t>
                </a:r>
                <a:r>
                  <a:rPr lang="en-US" sz="1200" dirty="0">
                    <a:solidFill>
                      <a:schemeClr val="bg1"/>
                    </a:solidFill>
                    <a:latin typeface="Arial Narrow" pitchFamily="34" charset="0"/>
                  </a:rPr>
                  <a:t>tlas Digital 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Narrow" pitchFamily="34" charset="0"/>
                  </a:rPr>
                  <a:t>Platform 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Narrow" pitchFamily="34" charset="0"/>
                  </a:rPr>
                  <a:t>Eco-system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B9E8B7F-195C-4463-BDFE-CFAE7B149C2F}"/>
                  </a:ext>
                </a:extLst>
              </p:cNvPr>
              <p:cNvSpPr/>
              <p:nvPr/>
            </p:nvSpPr>
            <p:spPr bwMode="auto">
              <a:xfrm>
                <a:off x="7101494" y="3360014"/>
                <a:ext cx="935546" cy="72518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Arial Narrow" pitchFamily="34" charset="0"/>
                  </a:rPr>
                  <a:t>Platform 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Arial Narrow" pitchFamily="34" charset="0"/>
                  </a:rPr>
                  <a:t>Services </a:t>
                </a:r>
              </a:p>
            </p:txBody>
          </p:sp>
        </p:grpSp>
        <p:sp>
          <p:nvSpPr>
            <p:cNvPr id="4" name="Callout: Down Arrow 3">
              <a:extLst>
                <a:ext uri="{FF2B5EF4-FFF2-40B4-BE49-F238E27FC236}">
                  <a16:creationId xmlns:a16="http://schemas.microsoft.com/office/drawing/2014/main" id="{947F50FD-2507-4DCF-9FF4-68D8828E6F36}"/>
                </a:ext>
              </a:extLst>
            </p:cNvPr>
            <p:cNvSpPr/>
            <p:nvPr/>
          </p:nvSpPr>
          <p:spPr bwMode="auto">
            <a:xfrm>
              <a:off x="6163287" y="2916234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8" name="Callout: Down Arrow 27">
              <a:extLst>
                <a:ext uri="{FF2B5EF4-FFF2-40B4-BE49-F238E27FC236}">
                  <a16:creationId xmlns:a16="http://schemas.microsoft.com/office/drawing/2014/main" id="{217FA5F0-E6DC-4BC2-B191-0E64DA6DFC05}"/>
                </a:ext>
              </a:extLst>
            </p:cNvPr>
            <p:cNvSpPr/>
            <p:nvPr/>
          </p:nvSpPr>
          <p:spPr bwMode="auto">
            <a:xfrm>
              <a:off x="7255557" y="2905644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9" name="Callout: Down Arrow 28">
              <a:extLst>
                <a:ext uri="{FF2B5EF4-FFF2-40B4-BE49-F238E27FC236}">
                  <a16:creationId xmlns:a16="http://schemas.microsoft.com/office/drawing/2014/main" id="{FB67D090-F01B-49D3-9897-C7F067DC50DC}"/>
                </a:ext>
              </a:extLst>
            </p:cNvPr>
            <p:cNvSpPr/>
            <p:nvPr/>
          </p:nvSpPr>
          <p:spPr bwMode="auto">
            <a:xfrm>
              <a:off x="5038088" y="2926003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0" name="Callout: Down Arrow 29">
              <a:extLst>
                <a:ext uri="{FF2B5EF4-FFF2-40B4-BE49-F238E27FC236}">
                  <a16:creationId xmlns:a16="http://schemas.microsoft.com/office/drawing/2014/main" id="{CFC259CE-A5EB-4A41-8648-4F16169E83B7}"/>
                </a:ext>
              </a:extLst>
            </p:cNvPr>
            <p:cNvSpPr/>
            <p:nvPr/>
          </p:nvSpPr>
          <p:spPr bwMode="auto">
            <a:xfrm>
              <a:off x="3967320" y="2930523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1" name="Callout: Down Arrow 30">
              <a:extLst>
                <a:ext uri="{FF2B5EF4-FFF2-40B4-BE49-F238E27FC236}">
                  <a16:creationId xmlns:a16="http://schemas.microsoft.com/office/drawing/2014/main" id="{D775BA9D-A00A-4DB0-9F00-3C1D59FDA7CC}"/>
                </a:ext>
              </a:extLst>
            </p:cNvPr>
            <p:cNvSpPr/>
            <p:nvPr/>
          </p:nvSpPr>
          <p:spPr bwMode="auto">
            <a:xfrm rot="10800000">
              <a:off x="7237598" y="4046003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2" name="Callout: Down Arrow 31">
              <a:extLst>
                <a:ext uri="{FF2B5EF4-FFF2-40B4-BE49-F238E27FC236}">
                  <a16:creationId xmlns:a16="http://schemas.microsoft.com/office/drawing/2014/main" id="{BCB55E5B-84B6-498F-86E4-F990530335B9}"/>
                </a:ext>
              </a:extLst>
            </p:cNvPr>
            <p:cNvSpPr/>
            <p:nvPr/>
          </p:nvSpPr>
          <p:spPr bwMode="auto">
            <a:xfrm rot="10800000">
              <a:off x="6157502" y="4038600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6" name="Callout: Down Arrow 35">
              <a:extLst>
                <a:ext uri="{FF2B5EF4-FFF2-40B4-BE49-F238E27FC236}">
                  <a16:creationId xmlns:a16="http://schemas.microsoft.com/office/drawing/2014/main" id="{3BE9DE31-9DB3-47D8-BC43-BD01F2C8BD18}"/>
                </a:ext>
              </a:extLst>
            </p:cNvPr>
            <p:cNvSpPr/>
            <p:nvPr/>
          </p:nvSpPr>
          <p:spPr bwMode="auto">
            <a:xfrm rot="10800000">
              <a:off x="5057138" y="4041017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4" name="Callout: Down Arrow 43">
              <a:extLst>
                <a:ext uri="{FF2B5EF4-FFF2-40B4-BE49-F238E27FC236}">
                  <a16:creationId xmlns:a16="http://schemas.microsoft.com/office/drawing/2014/main" id="{2DF8D3AF-A40F-45EE-95F5-6E041219EAC6}"/>
                </a:ext>
              </a:extLst>
            </p:cNvPr>
            <p:cNvSpPr/>
            <p:nvPr/>
          </p:nvSpPr>
          <p:spPr bwMode="auto">
            <a:xfrm rot="10800000">
              <a:off x="3902757" y="4054901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5" name="Callout: Down Arrow 44">
              <a:extLst>
                <a:ext uri="{FF2B5EF4-FFF2-40B4-BE49-F238E27FC236}">
                  <a16:creationId xmlns:a16="http://schemas.microsoft.com/office/drawing/2014/main" id="{CA274989-9416-4C3E-A6B4-341638A8B140}"/>
                </a:ext>
              </a:extLst>
            </p:cNvPr>
            <p:cNvSpPr/>
            <p:nvPr/>
          </p:nvSpPr>
          <p:spPr bwMode="auto">
            <a:xfrm rot="5400000">
              <a:off x="7806994" y="3495042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6" name="Callout: Down Arrow 45">
              <a:extLst>
                <a:ext uri="{FF2B5EF4-FFF2-40B4-BE49-F238E27FC236}">
                  <a16:creationId xmlns:a16="http://schemas.microsoft.com/office/drawing/2014/main" id="{3BEA99A3-B98A-477D-AA36-43C600DCB2D6}"/>
                </a:ext>
              </a:extLst>
            </p:cNvPr>
            <p:cNvSpPr/>
            <p:nvPr/>
          </p:nvSpPr>
          <p:spPr bwMode="auto">
            <a:xfrm rot="16200000">
              <a:off x="3250166" y="3477956"/>
              <a:ext cx="419861" cy="246128"/>
            </a:xfrm>
            <a:prstGeom prst="downArrowCallou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B3D466AF-DCCC-4B02-A5C5-97129F584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11" y="3245765"/>
            <a:ext cx="576818" cy="6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2A5-3704-4059-8829-1689785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Eco-System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7F66-C00F-4560-B7CC-5484440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1657"/>
            <a:ext cx="7162800" cy="957263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u="sng" dirty="0">
                <a:solidFill>
                  <a:srgbClr val="C00000"/>
                </a:solidFill>
              </a:rPr>
              <a:t>dynamic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u="sng" dirty="0">
                <a:solidFill>
                  <a:srgbClr val="C00000"/>
                </a:solidFill>
              </a:rPr>
              <a:t>network of entities </a:t>
            </a:r>
            <a:r>
              <a:rPr lang="en-US" sz="2000" dirty="0"/>
              <a:t>(people, businesses and things)  </a:t>
            </a:r>
            <a:r>
              <a:rPr lang="en-US" sz="2000" u="sng" dirty="0">
                <a:solidFill>
                  <a:srgbClr val="C00000"/>
                </a:solidFill>
              </a:rPr>
              <a:t>interacting</a:t>
            </a:r>
            <a:r>
              <a:rPr lang="en-US" sz="2000" dirty="0"/>
              <a:t> with each other to create and </a:t>
            </a:r>
            <a:r>
              <a:rPr lang="en-US" sz="2000" u="sng" dirty="0">
                <a:solidFill>
                  <a:srgbClr val="C00000"/>
                </a:solidFill>
              </a:rPr>
              <a:t>exchange</a:t>
            </a:r>
            <a:r>
              <a:rPr lang="en-US" sz="2000" dirty="0"/>
              <a:t>  </a:t>
            </a:r>
            <a:r>
              <a:rPr lang="en-US" sz="2000" u="sng" dirty="0">
                <a:solidFill>
                  <a:srgbClr val="C00000"/>
                </a:solidFill>
              </a:rPr>
              <a:t>sustainable</a:t>
            </a:r>
            <a:r>
              <a:rPr lang="en-US" sz="2000" u="sng" dirty="0"/>
              <a:t> </a:t>
            </a:r>
            <a:r>
              <a:rPr lang="en-US" sz="2000" u="sng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 for participants.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BC1694-06A1-4B1E-B26E-4D37CACE17C0}"/>
              </a:ext>
            </a:extLst>
          </p:cNvPr>
          <p:cNvSpPr/>
          <p:nvPr/>
        </p:nvSpPr>
        <p:spPr bwMode="auto">
          <a:xfrm>
            <a:off x="4171950" y="4479132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Interactive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B76C8-5D45-4AE7-8B2B-B79D6562F64B}"/>
              </a:ext>
            </a:extLst>
          </p:cNvPr>
          <p:cNvSpPr/>
          <p:nvPr/>
        </p:nvSpPr>
        <p:spPr bwMode="auto">
          <a:xfrm>
            <a:off x="1914525" y="3736182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Entities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56BC8-0B71-4D32-AA04-000E44609E6E}"/>
              </a:ext>
            </a:extLst>
          </p:cNvPr>
          <p:cNvSpPr/>
          <p:nvPr/>
        </p:nvSpPr>
        <p:spPr bwMode="auto">
          <a:xfrm>
            <a:off x="5457825" y="3729038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Network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AB1973-C4CF-41B2-8D48-BF88D30078D5}"/>
              </a:ext>
            </a:extLst>
          </p:cNvPr>
          <p:cNvSpPr/>
          <p:nvPr/>
        </p:nvSpPr>
        <p:spPr bwMode="auto">
          <a:xfrm>
            <a:off x="4171950" y="3021807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Dynamic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1BA721-6B58-4C51-81A1-68AD811DB913}"/>
              </a:ext>
            </a:extLst>
          </p:cNvPr>
          <p:cNvSpPr/>
          <p:nvPr/>
        </p:nvSpPr>
        <p:spPr bwMode="auto">
          <a:xfrm>
            <a:off x="4171950" y="3736182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Self 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organizing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BAD35-8536-4435-95D9-63080C7FD005}"/>
              </a:ext>
            </a:extLst>
          </p:cNvPr>
          <p:cNvSpPr/>
          <p:nvPr/>
        </p:nvSpPr>
        <p:spPr bwMode="auto">
          <a:xfrm>
            <a:off x="6916738" y="3736182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 Creating 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Value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FF6795-D015-4F47-94DF-ED4224804669}"/>
              </a:ext>
            </a:extLst>
          </p:cNvPr>
          <p:cNvCxnSpPr>
            <a:stCxn id="5" idx="6"/>
            <a:endCxn id="3" idx="2"/>
          </p:cNvCxnSpPr>
          <p:nvPr/>
        </p:nvCxnSpPr>
        <p:spPr bwMode="auto">
          <a:xfrm>
            <a:off x="2771775" y="4021932"/>
            <a:ext cx="1400175" cy="742950"/>
          </a:xfrm>
          <a:prstGeom prst="bentConnector3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EADAB97-1A2D-418A-8FE8-B6DE695634CF}"/>
              </a:ext>
            </a:extLst>
          </p:cNvPr>
          <p:cNvCxnSpPr>
            <a:stCxn id="5" idx="6"/>
            <a:endCxn id="8" idx="2"/>
          </p:cNvCxnSpPr>
          <p:nvPr/>
        </p:nvCxnSpPr>
        <p:spPr bwMode="auto">
          <a:xfrm flipV="1">
            <a:off x="2771775" y="3307557"/>
            <a:ext cx="1400175" cy="714375"/>
          </a:xfrm>
          <a:prstGeom prst="bentConnector3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AE8237-65AA-4A14-9610-16312D5BC832}"/>
              </a:ext>
            </a:extLst>
          </p:cNvPr>
          <p:cNvCxnSpPr>
            <a:stCxn id="8" idx="6"/>
            <a:endCxn id="7" idx="0"/>
          </p:cNvCxnSpPr>
          <p:nvPr/>
        </p:nvCxnSpPr>
        <p:spPr bwMode="auto">
          <a:xfrm>
            <a:off x="5029200" y="3307558"/>
            <a:ext cx="857250" cy="421481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BA2B0A-DAEC-40E8-9922-11D77B38E07D}"/>
              </a:ext>
            </a:extLst>
          </p:cNvPr>
          <p:cNvCxnSpPr>
            <a:stCxn id="9" idx="6"/>
            <a:endCxn id="7" idx="2"/>
          </p:cNvCxnSpPr>
          <p:nvPr/>
        </p:nvCxnSpPr>
        <p:spPr bwMode="auto">
          <a:xfrm flipV="1">
            <a:off x="5029200" y="4014789"/>
            <a:ext cx="428625" cy="7144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0A9005-093D-4484-9C39-532ACF27DF21}"/>
              </a:ext>
            </a:extLst>
          </p:cNvPr>
          <p:cNvCxnSpPr>
            <a:stCxn id="3" idx="6"/>
            <a:endCxn id="7" idx="4"/>
          </p:cNvCxnSpPr>
          <p:nvPr/>
        </p:nvCxnSpPr>
        <p:spPr bwMode="auto">
          <a:xfrm flipV="1">
            <a:off x="5029200" y="4300539"/>
            <a:ext cx="857250" cy="464344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C8D1F8-D5F2-4C47-AC40-0C90ECE8F236}"/>
              </a:ext>
            </a:extLst>
          </p:cNvPr>
          <p:cNvCxnSpPr>
            <a:stCxn id="7" idx="6"/>
            <a:endCxn id="10" idx="2"/>
          </p:cNvCxnSpPr>
          <p:nvPr/>
        </p:nvCxnSpPr>
        <p:spPr bwMode="auto">
          <a:xfrm>
            <a:off x="6315075" y="4014789"/>
            <a:ext cx="601663" cy="7144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3B66C7-BA87-49C8-9F9F-AB5E2742F919}"/>
              </a:ext>
            </a:extLst>
          </p:cNvPr>
          <p:cNvCxnSpPr>
            <a:stCxn id="5" idx="6"/>
            <a:endCxn id="9" idx="2"/>
          </p:cNvCxnSpPr>
          <p:nvPr/>
        </p:nvCxnSpPr>
        <p:spPr bwMode="auto">
          <a:xfrm>
            <a:off x="2771775" y="4021932"/>
            <a:ext cx="1400175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928250C-A496-4459-B0A8-65D6AEAD667E}"/>
              </a:ext>
            </a:extLst>
          </p:cNvPr>
          <p:cNvSpPr/>
          <p:nvPr/>
        </p:nvSpPr>
        <p:spPr bwMode="auto">
          <a:xfrm>
            <a:off x="3998913" y="2950370"/>
            <a:ext cx="1201738" cy="217169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41299E-7602-4300-9A25-FE319FA05030}"/>
              </a:ext>
            </a:extLst>
          </p:cNvPr>
          <p:cNvSpPr txBox="1"/>
          <p:nvPr/>
        </p:nvSpPr>
        <p:spPr bwMode="auto">
          <a:xfrm>
            <a:off x="1200151" y="5300662"/>
            <a:ext cx="6469015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3D8ED6"/>
                </a:solidFill>
                <a:latin typeface="Calibri" pitchFamily="34" charset="0"/>
                <a:cs typeface="Calibri" pitchFamily="34" charset="0"/>
              </a:rPr>
              <a:t>Delivering a total system that is greater than the sum of the parts</a:t>
            </a:r>
          </a:p>
          <a:p>
            <a:endParaRPr lang="en-US" b="1" i="1" dirty="0">
              <a:solidFill>
                <a:srgbClr val="3D8ED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3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2A5-3704-4059-8829-1689785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Eco-System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7F66-C00F-4560-B7CC-5484440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9" y="1658647"/>
            <a:ext cx="7162800" cy="957263"/>
          </a:xfrm>
        </p:spPr>
        <p:txBody>
          <a:bodyPr/>
          <a:lstStyle/>
          <a:p>
            <a:r>
              <a:rPr lang="en-US" sz="1800" dirty="0">
                <a:solidFill>
                  <a:srgbClr val="C00000"/>
                </a:solidFill>
              </a:rPr>
              <a:t>A </a:t>
            </a:r>
            <a:r>
              <a:rPr lang="en-US" sz="1800" u="sng" dirty="0">
                <a:solidFill>
                  <a:srgbClr val="C00000"/>
                </a:solidFill>
              </a:rPr>
              <a:t>dynamic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u="sng" dirty="0">
                <a:solidFill>
                  <a:srgbClr val="C00000"/>
                </a:solidFill>
              </a:rPr>
              <a:t>network of entities </a:t>
            </a:r>
            <a:r>
              <a:rPr lang="en-US" sz="1800" dirty="0"/>
              <a:t>(people, businesses and things)  </a:t>
            </a:r>
            <a:r>
              <a:rPr lang="en-US" sz="1800" u="sng" dirty="0">
                <a:solidFill>
                  <a:srgbClr val="C00000"/>
                </a:solidFill>
              </a:rPr>
              <a:t>interacting</a:t>
            </a:r>
            <a:r>
              <a:rPr lang="en-US" sz="1800" dirty="0"/>
              <a:t> with each other to create and </a:t>
            </a:r>
            <a:r>
              <a:rPr lang="en-US" sz="1800" u="sng" dirty="0">
                <a:solidFill>
                  <a:srgbClr val="C00000"/>
                </a:solidFill>
              </a:rPr>
              <a:t>exchange</a:t>
            </a:r>
            <a:r>
              <a:rPr lang="en-US" sz="1800" dirty="0"/>
              <a:t>  </a:t>
            </a:r>
            <a:r>
              <a:rPr lang="en-US" sz="1800" u="sng" dirty="0">
                <a:solidFill>
                  <a:srgbClr val="C00000"/>
                </a:solidFill>
              </a:rPr>
              <a:t>sustainable</a:t>
            </a:r>
            <a:r>
              <a:rPr lang="en-US" sz="1800" u="sng" dirty="0"/>
              <a:t> </a:t>
            </a:r>
            <a:r>
              <a:rPr lang="en-US" sz="1800" u="sng" dirty="0">
                <a:solidFill>
                  <a:srgbClr val="C00000"/>
                </a:solidFill>
              </a:rPr>
              <a:t>value</a:t>
            </a:r>
            <a:r>
              <a:rPr lang="en-US" sz="1800" dirty="0"/>
              <a:t> for participants.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B76C8-5D45-4AE7-8B2B-B79D6562F64B}"/>
              </a:ext>
            </a:extLst>
          </p:cNvPr>
          <p:cNvSpPr/>
          <p:nvPr/>
        </p:nvSpPr>
        <p:spPr bwMode="auto">
          <a:xfrm>
            <a:off x="2024383" y="3680534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Entities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56BC8-0B71-4D32-AA04-000E44609E6E}"/>
              </a:ext>
            </a:extLst>
          </p:cNvPr>
          <p:cNvSpPr/>
          <p:nvPr/>
        </p:nvSpPr>
        <p:spPr bwMode="auto">
          <a:xfrm>
            <a:off x="3371850" y="3687205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Network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1BA721-6B58-4C51-81A1-68AD811DB913}"/>
              </a:ext>
            </a:extLst>
          </p:cNvPr>
          <p:cNvSpPr/>
          <p:nvPr/>
        </p:nvSpPr>
        <p:spPr bwMode="auto">
          <a:xfrm>
            <a:off x="2715661" y="4457310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Interactive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BAD35-8536-4435-95D9-63080C7FD005}"/>
              </a:ext>
            </a:extLst>
          </p:cNvPr>
          <p:cNvSpPr/>
          <p:nvPr/>
        </p:nvSpPr>
        <p:spPr bwMode="auto">
          <a:xfrm>
            <a:off x="4727265" y="3695126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Exchange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C8D1F8-D5F2-4C47-AC40-0C90ECE8F236}"/>
              </a:ext>
            </a:extLst>
          </p:cNvPr>
          <p:cNvCxnSpPr>
            <a:stCxn id="7" idx="6"/>
            <a:endCxn id="10" idx="2"/>
          </p:cNvCxnSpPr>
          <p:nvPr/>
        </p:nvCxnSpPr>
        <p:spPr bwMode="auto">
          <a:xfrm>
            <a:off x="4229100" y="3972955"/>
            <a:ext cx="498165" cy="7921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41299E-7602-4300-9A25-FE319FA05030}"/>
              </a:ext>
            </a:extLst>
          </p:cNvPr>
          <p:cNvSpPr txBox="1"/>
          <p:nvPr/>
        </p:nvSpPr>
        <p:spPr bwMode="auto">
          <a:xfrm>
            <a:off x="1257301" y="5304022"/>
            <a:ext cx="6469015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3D8ED6"/>
                </a:solidFill>
                <a:latin typeface="Calibri" pitchFamily="34" charset="0"/>
                <a:cs typeface="Calibri" pitchFamily="34" charset="0"/>
              </a:rPr>
              <a:t>Delivering a total system that is greater than the sum of the parts</a:t>
            </a:r>
          </a:p>
          <a:p>
            <a:endParaRPr lang="en-US" b="1" i="1" dirty="0">
              <a:solidFill>
                <a:srgbClr val="3D8ED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3423C8-3AE9-4FDF-B586-CC6FB0A854E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 bwMode="auto">
          <a:xfrm>
            <a:off x="2881633" y="3966284"/>
            <a:ext cx="490217" cy="6671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7E7DDC-99E6-47F5-8E3D-AAA9467F7709}"/>
              </a:ext>
            </a:extLst>
          </p:cNvPr>
          <p:cNvSpPr/>
          <p:nvPr/>
        </p:nvSpPr>
        <p:spPr bwMode="auto">
          <a:xfrm>
            <a:off x="6082680" y="3701560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 Creating 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Value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A437E3-2385-4055-95FE-ACDEA469F131}"/>
              </a:ext>
            </a:extLst>
          </p:cNvPr>
          <p:cNvCxnSpPr>
            <a:cxnSpLocks/>
            <a:stCxn id="10" idx="6"/>
            <a:endCxn id="38" idx="2"/>
          </p:cNvCxnSpPr>
          <p:nvPr/>
        </p:nvCxnSpPr>
        <p:spPr bwMode="auto">
          <a:xfrm>
            <a:off x="5584515" y="3980876"/>
            <a:ext cx="498165" cy="6434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B3C81D-FE2D-4FEE-8687-2EA855C2D317}"/>
              </a:ext>
            </a:extLst>
          </p:cNvPr>
          <p:cNvSpPr/>
          <p:nvPr/>
        </p:nvSpPr>
        <p:spPr bwMode="auto">
          <a:xfrm>
            <a:off x="2715661" y="2764843"/>
            <a:ext cx="857250" cy="571500"/>
          </a:xfrm>
          <a:prstGeom prst="ellipse">
            <a:avLst/>
          </a:prstGeom>
          <a:noFill/>
          <a:ln w="12700" cap="sq" algn="ctr">
            <a:solidFill>
              <a:srgbClr val="3D8ED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Self 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organizing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562363-D8FA-4AF5-B27F-C8718D12F7C3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 bwMode="auto">
          <a:xfrm flipH="1" flipV="1">
            <a:off x="3144286" y="3336343"/>
            <a:ext cx="656189" cy="350862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088C4-6275-4D55-8636-B0D30C4C0163}"/>
              </a:ext>
            </a:extLst>
          </p:cNvPr>
          <p:cNvCxnSpPr>
            <a:stCxn id="9" idx="0"/>
            <a:endCxn id="7" idx="4"/>
          </p:cNvCxnSpPr>
          <p:nvPr/>
        </p:nvCxnSpPr>
        <p:spPr bwMode="auto">
          <a:xfrm flipV="1">
            <a:off x="3144286" y="4258705"/>
            <a:ext cx="656189" cy="198605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55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2A5-3704-4059-8829-1689785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Eco-System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7F66-C00F-4560-B7CC-5484440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788" y="1578654"/>
            <a:ext cx="7162800" cy="234315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u="sng" dirty="0">
                <a:solidFill>
                  <a:srgbClr val="C00000"/>
                </a:solidFill>
              </a:rPr>
              <a:t>dynamic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u="sng" dirty="0">
                <a:solidFill>
                  <a:srgbClr val="C00000"/>
                </a:solidFill>
              </a:rPr>
              <a:t>network of entities </a:t>
            </a:r>
            <a:r>
              <a:rPr lang="en-US" sz="2400" dirty="0"/>
              <a:t>(people, businesses and things) </a:t>
            </a:r>
            <a:r>
              <a:rPr lang="en-US" sz="2400" u="sng" dirty="0">
                <a:solidFill>
                  <a:srgbClr val="C00000"/>
                </a:solidFill>
              </a:rPr>
              <a:t>interacting</a:t>
            </a:r>
            <a:r>
              <a:rPr lang="en-US" sz="2400" dirty="0"/>
              <a:t> with each other to create and </a:t>
            </a:r>
            <a:r>
              <a:rPr lang="en-US" sz="2400" u="sng" dirty="0"/>
              <a:t>exchange </a:t>
            </a:r>
            <a:r>
              <a:rPr lang="en-US" sz="2400" u="sng" dirty="0">
                <a:solidFill>
                  <a:srgbClr val="C00000"/>
                </a:solidFill>
              </a:rPr>
              <a:t>sustainable</a:t>
            </a:r>
            <a:r>
              <a:rPr lang="en-US" sz="2400" u="sng" dirty="0"/>
              <a:t> </a:t>
            </a:r>
            <a:r>
              <a:rPr lang="en-US" sz="2400" u="sng" dirty="0">
                <a:solidFill>
                  <a:srgbClr val="C00000"/>
                </a:solidFill>
              </a:rPr>
              <a:t>value</a:t>
            </a:r>
            <a:r>
              <a:rPr lang="en-US" sz="2400" dirty="0"/>
              <a:t> for participants.</a:t>
            </a:r>
          </a:p>
          <a:p>
            <a:endParaRPr lang="en-US" sz="240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33DFBF-BC0F-465E-8123-2F537EE098F2}"/>
              </a:ext>
            </a:extLst>
          </p:cNvPr>
          <p:cNvGrpSpPr/>
          <p:nvPr/>
        </p:nvGrpSpPr>
        <p:grpSpPr>
          <a:xfrm>
            <a:off x="1663404" y="3429001"/>
            <a:ext cx="5752505" cy="1798439"/>
            <a:chOff x="1600200" y="3790204"/>
            <a:chExt cx="7670006" cy="23979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AB386-D289-49BB-AC8A-9A3CBB747DB1}"/>
                </a:ext>
              </a:extLst>
            </p:cNvPr>
            <p:cNvSpPr/>
            <p:nvPr/>
          </p:nvSpPr>
          <p:spPr bwMode="auto">
            <a:xfrm>
              <a:off x="1600200" y="4902248"/>
              <a:ext cx="1828800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Enterprise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41CCD-BE04-462D-AD8D-293A63179822}"/>
                </a:ext>
              </a:extLst>
            </p:cNvPr>
            <p:cNvSpPr/>
            <p:nvPr/>
          </p:nvSpPr>
          <p:spPr bwMode="auto">
            <a:xfrm>
              <a:off x="4343400" y="4926060"/>
              <a:ext cx="1014413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Enterprise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B7677A-D402-4E14-A17B-5BC90372FF19}"/>
                </a:ext>
              </a:extLst>
            </p:cNvPr>
            <p:cNvSpPr/>
            <p:nvPr/>
          </p:nvSpPr>
          <p:spPr bwMode="auto">
            <a:xfrm>
              <a:off x="1614488" y="5376117"/>
              <a:ext cx="595311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rial Narrow" pitchFamily="34" charset="0"/>
                </a:rPr>
                <a:t>Unit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C4B22F-BE0F-465B-B8E6-A7C81A177B49}"/>
                </a:ext>
              </a:extLst>
            </p:cNvPr>
            <p:cNvSpPr/>
            <p:nvPr/>
          </p:nvSpPr>
          <p:spPr bwMode="auto">
            <a:xfrm>
              <a:off x="1600200" y="4364085"/>
              <a:ext cx="3757613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Narrow" pitchFamily="34" charset="0"/>
                </a:rPr>
                <a:t>Industry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20961-7845-431E-85E5-A6D2328DE0EC}"/>
                </a:ext>
              </a:extLst>
            </p:cNvPr>
            <p:cNvSpPr/>
            <p:nvPr/>
          </p:nvSpPr>
          <p:spPr bwMode="auto">
            <a:xfrm>
              <a:off x="1600200" y="3790204"/>
              <a:ext cx="767000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Narrow" pitchFamily="34" charset="0"/>
                </a:rPr>
                <a:t>Social Value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824570-B741-464F-805B-55256BC7343D}"/>
                </a:ext>
              </a:extLst>
            </p:cNvPr>
            <p:cNvSpPr/>
            <p:nvPr/>
          </p:nvSpPr>
          <p:spPr bwMode="auto">
            <a:xfrm>
              <a:off x="6553199" y="4911773"/>
              <a:ext cx="1524001" cy="295275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Enterprise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B99A0F-4C87-415A-A0A0-4F2F56DF3F79}"/>
                </a:ext>
              </a:extLst>
            </p:cNvPr>
            <p:cNvSpPr/>
            <p:nvPr/>
          </p:nvSpPr>
          <p:spPr bwMode="auto">
            <a:xfrm>
              <a:off x="8386763" y="4911770"/>
              <a:ext cx="838200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F0D27-0CFD-4C25-8E1E-FD602F617F8A}"/>
                </a:ext>
              </a:extLst>
            </p:cNvPr>
            <p:cNvSpPr/>
            <p:nvPr/>
          </p:nvSpPr>
          <p:spPr bwMode="auto">
            <a:xfrm>
              <a:off x="6553200" y="4354563"/>
              <a:ext cx="271700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 Narrow" pitchFamily="34" charset="0"/>
                </a:rPr>
                <a:t>Industy</a:t>
              </a:r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B8A0CD-9061-4D8D-A25D-FB28F6AEEA6A}"/>
                </a:ext>
              </a:extLst>
            </p:cNvPr>
            <p:cNvSpPr/>
            <p:nvPr/>
          </p:nvSpPr>
          <p:spPr bwMode="auto">
            <a:xfrm>
              <a:off x="3009901" y="5376117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05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24CEF6-CD5D-4CCD-9808-E690D96CB92E}"/>
                </a:ext>
              </a:extLst>
            </p:cNvPr>
            <p:cNvSpPr/>
            <p:nvPr/>
          </p:nvSpPr>
          <p:spPr bwMode="auto">
            <a:xfrm>
              <a:off x="3200400" y="5376117"/>
              <a:ext cx="228600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05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8B3C82-D1A2-4F43-AA5A-AF2B5D888472}"/>
                </a:ext>
              </a:extLst>
            </p:cNvPr>
            <p:cNvSpPr/>
            <p:nvPr/>
          </p:nvSpPr>
          <p:spPr bwMode="auto">
            <a:xfrm>
              <a:off x="6572252" y="5392786"/>
              <a:ext cx="228600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05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976614-13B8-4AF4-A2E3-BA17D0BA8802}"/>
                </a:ext>
              </a:extLst>
            </p:cNvPr>
            <p:cNvSpPr/>
            <p:nvPr/>
          </p:nvSpPr>
          <p:spPr bwMode="auto">
            <a:xfrm>
              <a:off x="6877051" y="5392786"/>
              <a:ext cx="228600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05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9DE4BB-DA08-4642-97D1-9A2F45FFB0CD}"/>
                </a:ext>
              </a:extLst>
            </p:cNvPr>
            <p:cNvSpPr/>
            <p:nvPr/>
          </p:nvSpPr>
          <p:spPr bwMode="auto">
            <a:xfrm>
              <a:off x="7589045" y="5372990"/>
              <a:ext cx="500061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rial Narrow" pitchFamily="34" charset="0"/>
                </a:rPr>
                <a:t>Unit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469410-7302-461E-BFBF-CB492C24E303}"/>
                </a:ext>
              </a:extLst>
            </p:cNvPr>
            <p:cNvSpPr/>
            <p:nvPr/>
          </p:nvSpPr>
          <p:spPr bwMode="auto">
            <a:xfrm>
              <a:off x="3505200" y="4902248"/>
              <a:ext cx="123824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37ACC2-B9BB-4A07-8E22-1D0EBD8BCA41}"/>
                </a:ext>
              </a:extLst>
            </p:cNvPr>
            <p:cNvSpPr/>
            <p:nvPr/>
          </p:nvSpPr>
          <p:spPr bwMode="auto">
            <a:xfrm>
              <a:off x="3712368" y="4902248"/>
              <a:ext cx="14287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0BDB15-4E22-45B9-A44C-8EA03A51B1B9}"/>
                </a:ext>
              </a:extLst>
            </p:cNvPr>
            <p:cNvSpPr/>
            <p:nvPr/>
          </p:nvSpPr>
          <p:spPr bwMode="auto">
            <a:xfrm>
              <a:off x="3912395" y="4902248"/>
              <a:ext cx="12620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9E0093-BD45-4F9C-A8FA-E34E103DDE1E}"/>
                </a:ext>
              </a:extLst>
            </p:cNvPr>
            <p:cNvSpPr/>
            <p:nvPr/>
          </p:nvSpPr>
          <p:spPr bwMode="auto">
            <a:xfrm>
              <a:off x="5545931" y="4364085"/>
              <a:ext cx="123824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4B34A6-511E-47DA-971E-8EE93B54590F}"/>
                </a:ext>
              </a:extLst>
            </p:cNvPr>
            <p:cNvSpPr/>
            <p:nvPr/>
          </p:nvSpPr>
          <p:spPr bwMode="auto">
            <a:xfrm>
              <a:off x="5753099" y="4364085"/>
              <a:ext cx="14287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AB521-8FF8-481C-87B2-2D3774CECEF4}"/>
                </a:ext>
              </a:extLst>
            </p:cNvPr>
            <p:cNvSpPr/>
            <p:nvPr/>
          </p:nvSpPr>
          <p:spPr bwMode="auto">
            <a:xfrm>
              <a:off x="5953126" y="4364085"/>
              <a:ext cx="12620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599EA5-301A-4A78-A4CB-D358C826BF9D}"/>
                </a:ext>
              </a:extLst>
            </p:cNvPr>
            <p:cNvSpPr/>
            <p:nvPr/>
          </p:nvSpPr>
          <p:spPr bwMode="auto">
            <a:xfrm>
              <a:off x="1619252" y="5883323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53EE7B-A274-44A6-974F-20AC03F5358B}"/>
                </a:ext>
              </a:extLst>
            </p:cNvPr>
            <p:cNvSpPr/>
            <p:nvPr/>
          </p:nvSpPr>
          <p:spPr bwMode="auto">
            <a:xfrm>
              <a:off x="1759740" y="5883323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FE9280E-8E2D-4159-854C-C510B06E5A70}"/>
                </a:ext>
              </a:extLst>
            </p:cNvPr>
            <p:cNvSpPr/>
            <p:nvPr/>
          </p:nvSpPr>
          <p:spPr bwMode="auto">
            <a:xfrm>
              <a:off x="1895475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73592D6-57F0-4397-AA93-94758E33AD8E}"/>
                </a:ext>
              </a:extLst>
            </p:cNvPr>
            <p:cNvSpPr/>
            <p:nvPr/>
          </p:nvSpPr>
          <p:spPr bwMode="auto">
            <a:xfrm>
              <a:off x="2035963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07621C-7120-44DE-907E-B600CD39F235}"/>
                </a:ext>
              </a:extLst>
            </p:cNvPr>
            <p:cNvSpPr/>
            <p:nvPr/>
          </p:nvSpPr>
          <p:spPr bwMode="auto">
            <a:xfrm>
              <a:off x="2171703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DC7C2C-1445-4E44-B6F4-4B985170ACA4}"/>
                </a:ext>
              </a:extLst>
            </p:cNvPr>
            <p:cNvSpPr/>
            <p:nvPr/>
          </p:nvSpPr>
          <p:spPr bwMode="auto">
            <a:xfrm>
              <a:off x="2312191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3F560F-FDAA-40FB-8C54-128B26C03CAB}"/>
                </a:ext>
              </a:extLst>
            </p:cNvPr>
            <p:cNvSpPr/>
            <p:nvPr/>
          </p:nvSpPr>
          <p:spPr bwMode="auto">
            <a:xfrm>
              <a:off x="2447926" y="5880055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4EC17F-9D07-4F98-A886-DA57D93C9ABF}"/>
                </a:ext>
              </a:extLst>
            </p:cNvPr>
            <p:cNvSpPr/>
            <p:nvPr/>
          </p:nvSpPr>
          <p:spPr bwMode="auto">
            <a:xfrm>
              <a:off x="2588414" y="5880055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F86AC9-2810-4EE6-81AA-0CECEB2095A1}"/>
                </a:ext>
              </a:extLst>
            </p:cNvPr>
            <p:cNvSpPr/>
            <p:nvPr/>
          </p:nvSpPr>
          <p:spPr bwMode="auto">
            <a:xfrm>
              <a:off x="2731299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DA7148-5521-4178-8695-332CBF6B3805}"/>
                </a:ext>
              </a:extLst>
            </p:cNvPr>
            <p:cNvSpPr/>
            <p:nvPr/>
          </p:nvSpPr>
          <p:spPr bwMode="auto">
            <a:xfrm>
              <a:off x="2871787" y="5881689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FC525E-C4FD-4D5A-A90A-A871DDF19CB0}"/>
                </a:ext>
              </a:extLst>
            </p:cNvPr>
            <p:cNvSpPr/>
            <p:nvPr/>
          </p:nvSpPr>
          <p:spPr bwMode="auto">
            <a:xfrm>
              <a:off x="3007522" y="5880055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0A4883-9E11-4A38-83C2-CDE5FD170C5C}"/>
                </a:ext>
              </a:extLst>
            </p:cNvPr>
            <p:cNvSpPr/>
            <p:nvPr/>
          </p:nvSpPr>
          <p:spPr bwMode="auto">
            <a:xfrm>
              <a:off x="3148010" y="5880055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F1FD1-CC40-4863-A981-1D6B8D4DD523}"/>
                </a:ext>
              </a:extLst>
            </p:cNvPr>
            <p:cNvSpPr/>
            <p:nvPr/>
          </p:nvSpPr>
          <p:spPr bwMode="auto">
            <a:xfrm>
              <a:off x="3283750" y="5880055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D973712-BDB4-4D87-A94A-F7FC5E4B5D34}"/>
                </a:ext>
              </a:extLst>
            </p:cNvPr>
            <p:cNvSpPr/>
            <p:nvPr/>
          </p:nvSpPr>
          <p:spPr bwMode="auto">
            <a:xfrm>
              <a:off x="8424864" y="5851340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2057F6-F571-447F-BD2B-FB2E019FBF6E}"/>
                </a:ext>
              </a:extLst>
            </p:cNvPr>
            <p:cNvSpPr/>
            <p:nvPr/>
          </p:nvSpPr>
          <p:spPr bwMode="auto">
            <a:xfrm>
              <a:off x="8565352" y="5851340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E2D1E6C-F9E6-437E-861C-95D9B881F6CE}"/>
                </a:ext>
              </a:extLst>
            </p:cNvPr>
            <p:cNvSpPr/>
            <p:nvPr/>
          </p:nvSpPr>
          <p:spPr bwMode="auto">
            <a:xfrm>
              <a:off x="8701092" y="5851340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6C8C9F-440B-4438-80AF-BF37A23F8DC2}"/>
                </a:ext>
              </a:extLst>
            </p:cNvPr>
            <p:cNvSpPr/>
            <p:nvPr/>
          </p:nvSpPr>
          <p:spPr bwMode="auto">
            <a:xfrm>
              <a:off x="8841580" y="5851340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3D2C049-E68A-45EA-8CAB-04BF8768D2A1}"/>
                </a:ext>
              </a:extLst>
            </p:cNvPr>
            <p:cNvSpPr/>
            <p:nvPr/>
          </p:nvSpPr>
          <p:spPr bwMode="auto">
            <a:xfrm>
              <a:off x="8977315" y="5849706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6BD3AB-6B86-48B8-8322-FE1B84E9A568}"/>
                </a:ext>
              </a:extLst>
            </p:cNvPr>
            <p:cNvSpPr/>
            <p:nvPr/>
          </p:nvSpPr>
          <p:spPr bwMode="auto">
            <a:xfrm>
              <a:off x="9117803" y="5849706"/>
              <a:ext cx="123825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BF75857-7547-417E-A289-824D2C20CDCE}"/>
                </a:ext>
              </a:extLst>
            </p:cNvPr>
            <p:cNvSpPr/>
            <p:nvPr/>
          </p:nvSpPr>
          <p:spPr bwMode="auto">
            <a:xfrm>
              <a:off x="4316727" y="5872302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F4B9B34-5247-46DD-ADA8-9722C774FDAC}"/>
                </a:ext>
              </a:extLst>
            </p:cNvPr>
            <p:cNvSpPr/>
            <p:nvPr/>
          </p:nvSpPr>
          <p:spPr bwMode="auto">
            <a:xfrm>
              <a:off x="4457215" y="5872302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62CB4D-D03E-458D-A33E-411BDD426B3D}"/>
                </a:ext>
              </a:extLst>
            </p:cNvPr>
            <p:cNvSpPr/>
            <p:nvPr/>
          </p:nvSpPr>
          <p:spPr bwMode="auto">
            <a:xfrm>
              <a:off x="4592950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FA4C339-2B48-4CA6-8242-42DE021ABEB6}"/>
                </a:ext>
              </a:extLst>
            </p:cNvPr>
            <p:cNvSpPr/>
            <p:nvPr/>
          </p:nvSpPr>
          <p:spPr bwMode="auto">
            <a:xfrm>
              <a:off x="4733438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D8D331-AB34-411A-B228-D89D2FEA400B}"/>
                </a:ext>
              </a:extLst>
            </p:cNvPr>
            <p:cNvSpPr/>
            <p:nvPr/>
          </p:nvSpPr>
          <p:spPr bwMode="auto">
            <a:xfrm>
              <a:off x="4869178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440262F-220F-444E-B8C0-5E91EBCCBFEE}"/>
                </a:ext>
              </a:extLst>
            </p:cNvPr>
            <p:cNvSpPr/>
            <p:nvPr/>
          </p:nvSpPr>
          <p:spPr bwMode="auto">
            <a:xfrm>
              <a:off x="5009666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2388647-D56F-49AE-B1FA-8378CF45D0DF}"/>
                </a:ext>
              </a:extLst>
            </p:cNvPr>
            <p:cNvSpPr/>
            <p:nvPr/>
          </p:nvSpPr>
          <p:spPr bwMode="auto">
            <a:xfrm>
              <a:off x="5145401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886C42B-7AAD-42E7-9466-CA0D23AFD482}"/>
                </a:ext>
              </a:extLst>
            </p:cNvPr>
            <p:cNvSpPr/>
            <p:nvPr/>
          </p:nvSpPr>
          <p:spPr bwMode="auto">
            <a:xfrm>
              <a:off x="5285889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63CDA4-E2E7-4471-8C68-B9E623A7DE52}"/>
                </a:ext>
              </a:extLst>
            </p:cNvPr>
            <p:cNvSpPr/>
            <p:nvPr/>
          </p:nvSpPr>
          <p:spPr bwMode="auto">
            <a:xfrm>
              <a:off x="5428774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02ABB0-E249-457C-BF21-16BEF2D03ACB}"/>
                </a:ext>
              </a:extLst>
            </p:cNvPr>
            <p:cNvSpPr/>
            <p:nvPr/>
          </p:nvSpPr>
          <p:spPr bwMode="auto">
            <a:xfrm>
              <a:off x="5569262" y="5870668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5F072AF-7E9C-4E39-8B47-57C64095D61D}"/>
                </a:ext>
              </a:extLst>
            </p:cNvPr>
            <p:cNvSpPr/>
            <p:nvPr/>
          </p:nvSpPr>
          <p:spPr bwMode="auto">
            <a:xfrm>
              <a:off x="5704997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15211CB-55FF-4968-BB86-D197C0A63EEB}"/>
                </a:ext>
              </a:extLst>
            </p:cNvPr>
            <p:cNvSpPr/>
            <p:nvPr/>
          </p:nvSpPr>
          <p:spPr bwMode="auto">
            <a:xfrm>
              <a:off x="5845485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78B1365-8C55-4A20-AE3A-9F0A1A580198}"/>
                </a:ext>
              </a:extLst>
            </p:cNvPr>
            <p:cNvSpPr/>
            <p:nvPr/>
          </p:nvSpPr>
          <p:spPr bwMode="auto">
            <a:xfrm>
              <a:off x="5981225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1F1C39F-9455-43FD-A670-4A9AB96063B4}"/>
                </a:ext>
              </a:extLst>
            </p:cNvPr>
            <p:cNvSpPr/>
            <p:nvPr/>
          </p:nvSpPr>
          <p:spPr bwMode="auto">
            <a:xfrm>
              <a:off x="6121713" y="5869034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C682D0-3CCB-4FB0-B30F-B7BC75DA2356}"/>
                </a:ext>
              </a:extLst>
            </p:cNvPr>
            <p:cNvSpPr/>
            <p:nvPr/>
          </p:nvSpPr>
          <p:spPr bwMode="auto">
            <a:xfrm>
              <a:off x="6257448" y="5867400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6266FA6-A5C2-4C05-B34D-E1276072B91A}"/>
                </a:ext>
              </a:extLst>
            </p:cNvPr>
            <p:cNvSpPr/>
            <p:nvPr/>
          </p:nvSpPr>
          <p:spPr bwMode="auto">
            <a:xfrm>
              <a:off x="6397936" y="5867400"/>
              <a:ext cx="54276" cy="304800"/>
            </a:xfrm>
            <a:prstGeom prst="rect">
              <a:avLst/>
            </a:prstGeom>
            <a:solidFill>
              <a:srgbClr val="3D8ED6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192-9116-46B6-B534-587F0A6F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DA-1700-471B-951A-6D4012B4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simple supplier model 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r>
              <a:rPr lang="en-US" dirty="0"/>
              <a:t>And progressively at the end toward</a:t>
            </a:r>
          </a:p>
          <a:p>
            <a:pPr marL="82550" indent="0">
              <a:buNone/>
            </a:pPr>
            <a:endParaRPr lang="en-US" dirty="0"/>
          </a:p>
          <a:p>
            <a:r>
              <a:rPr lang="en-US" dirty="0"/>
              <a:t>Eco-system engineering method to deliver complete applications made up of  many enterprises work together to deliver complex products and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8502</TotalTime>
  <Words>1064</Words>
  <Application>Microsoft Office PowerPoint</Application>
  <PresentationFormat>On-screen Show (4:3)</PresentationFormat>
  <Paragraphs>354</Paragraphs>
  <Slides>42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Calibri</vt:lpstr>
      <vt:lpstr>Gill Sans MT</vt:lpstr>
      <vt:lpstr>Verdana</vt:lpstr>
      <vt:lpstr>Wingdings 2</vt:lpstr>
      <vt:lpstr>Solstice</vt:lpstr>
      <vt:lpstr>INFO5100 : Application Engineering and Development</vt:lpstr>
      <vt:lpstr>Foundation of Digital Eco-System Design</vt:lpstr>
      <vt:lpstr>Specialist clinics have their own network of service providers</vt:lpstr>
      <vt:lpstr>PowerPoint Presentation</vt:lpstr>
      <vt:lpstr>PowerPoint Presentation</vt:lpstr>
      <vt:lpstr>An Eco-System</vt:lpstr>
      <vt:lpstr>An Eco-System</vt:lpstr>
      <vt:lpstr>An Eco-System</vt:lpstr>
      <vt:lpstr>Steps</vt:lpstr>
      <vt:lpstr>A Simple Eco-systemproblem</vt:lpstr>
      <vt:lpstr>Who are the players?</vt:lpstr>
      <vt:lpstr>Best Buy sells products from multiple suppliers</vt:lpstr>
      <vt:lpstr>Best Buy wants each supplier to manage their own catalog of products</vt:lpstr>
      <vt:lpstr>Best Buy will register each supplier first and from then on each supplier must keep its product catalog up to date.</vt:lpstr>
      <vt:lpstr>What do we know so far?</vt:lpstr>
      <vt:lpstr>Each supplier offers many products</vt:lpstr>
      <vt:lpstr>Best Buy has many suppliers Each supplier offers many products</vt:lpstr>
      <vt:lpstr>Suppliers represented as a directoy Products represented as a catalog</vt:lpstr>
      <vt:lpstr>Hierarchy Structure</vt:lpstr>
      <vt:lpstr>The Business Model</vt:lpstr>
      <vt:lpstr>Hierarchy Structure Example</vt:lpstr>
      <vt:lpstr>Hierarchy Structure Example</vt:lpstr>
      <vt:lpstr>Other patterns</vt:lpstr>
      <vt:lpstr>Other  patterns</vt:lpstr>
      <vt:lpstr>Other  patterns</vt:lpstr>
      <vt:lpstr>Other  patterns</vt:lpstr>
      <vt:lpstr>PowerPoint Presentation</vt:lpstr>
      <vt:lpstr>Other  patterns</vt:lpstr>
      <vt:lpstr>PowerPoint Presentation</vt:lpstr>
      <vt:lpstr>PowerPoint Presentation</vt:lpstr>
      <vt:lpstr>Implementation</vt:lpstr>
      <vt:lpstr>Approach</vt:lpstr>
      <vt:lpstr>Manage Suppliers Use Case</vt:lpstr>
      <vt:lpstr>Supplier Use Case</vt:lpstr>
      <vt:lpstr>Input: SupplierDirectory</vt:lpstr>
      <vt:lpstr>Input: SupplierDirectory</vt:lpstr>
      <vt:lpstr>Input: SupplierDirectory</vt:lpstr>
      <vt:lpstr>What is the input to this screen?</vt:lpstr>
      <vt:lpstr>Input: SupplierDirectory</vt:lpstr>
      <vt:lpstr>Input: SupplierDirectory</vt:lpstr>
      <vt:lpstr>Input: SupplierDirectory</vt:lpstr>
      <vt:lpstr>What is the input to this screen?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119</cp:revision>
  <dcterms:created xsi:type="dcterms:W3CDTF">2008-09-18T19:40:46Z</dcterms:created>
  <dcterms:modified xsi:type="dcterms:W3CDTF">2020-09-24T15:26:03Z</dcterms:modified>
</cp:coreProperties>
</file>