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1434A-74BF-A543-BC00-A9F984E1FEF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D09D-867F-C641-8B5F-90BE0C2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909E-DC63-195C-959C-2D959D6B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327AE-3602-966D-8C95-D9A05217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4C73-EFFE-12AF-AEA0-500EEF23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AFD-0F4E-A74A-824F-030356E7546B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629C-BB24-6D79-DEC8-E1E52E53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FF9B-6620-4997-198B-F0E7CDD1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A4D4-A98C-1BB4-017D-049D6D52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CB92D-FCE4-E2E1-7357-4F1A4C66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54E6-E387-3144-CCCE-DAD10A4B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B3B-ABF9-804A-B5C0-9A8ADB0AD8DF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2658-F21D-EEBB-F949-623B354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4284-C68B-A379-E1C3-9DBB961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0C77A-6BCE-DDFF-3275-CFC45015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6BF0-4224-E695-98AE-50C9B786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3009-439A-A961-E5CB-C22FA039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AC3F-FC8A-FB49-A172-F1B7B938F4FA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FD86-6F89-3575-43DE-0DE4438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15FB-57F8-AA44-D77F-A441511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83FF-193A-7AB0-94C2-A0C81643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D035-D8CA-0E44-96FE-CE4E058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A011-3836-395D-55A5-E3E2540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2C88-C9EB-6F46-8006-49CE21E879E9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AF87-D265-48CF-B9CB-45722458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7D71-938C-A2C5-6D33-5D75CFC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0968-1430-BC63-C532-A6DA9AA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5432-1CB4-68BA-109B-2B226A7C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CE6B-001A-82BA-075E-23D484F0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3EC1-AE65-EB42-843D-56B9A79EA798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ADE7-80FF-2612-FAFD-1BA159D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12D3-540E-461E-6DE7-8A7F1232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69A-4271-C764-E903-508B093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2BF3-DA58-44C8-A2D4-8C1427FBF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524D-4CF3-C7BB-4A79-DA8BC939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EF56-FE11-5A6E-16C9-E560E205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434-21EF-924B-A63A-62FD40541AE5}" type="datetime1">
              <a:rPr lang="en-IN" smtClean="0"/>
              <a:t>26/11/22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8DA8-F7FD-7CC7-6955-DB1901FD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A0D5-AF17-38F6-329B-FD14AFA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07BE-C66E-BB48-F1A4-C3384165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2A21-0229-BB1F-6F7F-47ACC77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30766-8702-62CE-CD57-510DD14D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4B98-842D-2EF0-DAE6-510A758A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69FCB-D955-7D98-269C-CB7EA488C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E0ABE-ADF4-AD80-C7AE-0D2B618B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8A17-D028-774D-B6FB-A1F4EB2C5951}" type="datetime1">
              <a:rPr lang="en-IN" smtClean="0"/>
              <a:t>26/11/22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3FEAE-73BE-94F1-95C7-179FD29F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2876-8218-804F-9F8D-87D8A2E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31BD-3C30-6CBB-4C55-94895D7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6A159-EF26-6EB8-770D-1E3132E2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5144-A692-9845-B6FA-A36019180EE6}" type="datetime1">
              <a:rPr lang="en-IN" smtClean="0"/>
              <a:t>26/11/22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EF8BE-FBA7-ACD8-3863-C0D81924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1C26B-8011-5DA4-4B65-CBA30FD2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69319-1BD6-9FA3-C780-8E9F1A9B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8702-2C8B-F047-ACFB-58DCAC7B064F}" type="datetime1">
              <a:rPr lang="en-IN" smtClean="0"/>
              <a:t>26/11/22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41BC3-00CA-9FAE-036C-73554869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E61F-CDCB-00AB-2CD4-0DE2B8B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3B1-FCC2-4786-133E-F98F5EB2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A4A4-E78E-BE03-7B36-056EE7CC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6580E-0D4D-30AE-CBB4-812D03A2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A1769-46C1-81C6-21F5-97B6906B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94E-BAAA-9B43-8923-45BEC8B9AAA6}" type="datetime1">
              <a:rPr lang="en-IN" smtClean="0"/>
              <a:t>26/11/22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38DF-B016-1275-B9E5-C9FB0CD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FD492-3467-B33E-E66F-75D0B8F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428-6368-D990-5530-3626945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F648-4AB2-BF20-23E6-E3B2DDDE6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53B2-064B-A5F5-F4B2-45508470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CB37-3915-D7D7-3574-28B13BC7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3583-BCEC-D445-A743-681E1D79646E}" type="datetime1">
              <a:rPr lang="en-IN" smtClean="0"/>
              <a:t>26/11/22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B4505-FE05-1BFB-692F-E0651B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Team-16 DMDD6210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8F07-147E-6E7F-F947-23F657FB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AB39-9926-9EAB-1062-92056632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1B1A-5031-FDE6-9BF6-EE6CA8B8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5F30-8B84-1D42-48BA-34CD51B1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BFA-254C-A745-B08C-986ADC595A14}" type="datetime1">
              <a:rPr lang="en-IN" smtClean="0"/>
              <a:t>26/11/22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0CB9-BDE0-E576-8ABA-A01DA14B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Northeastern University Team-16 DMDD6210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FC9A-DC5F-BE00-9BA4-BACA0FA1D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EE5-AAC3-8C4F-BC9C-22726F4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07400-81D8-8A46-3BFE-47ABF07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58496"/>
            <a:ext cx="4114800" cy="365125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</a:rPr>
              <a:t>Northeastern University DMDD6210</a:t>
            </a:r>
          </a:p>
          <a:p>
            <a:r>
              <a:rPr lang="en-US" sz="1600" dirty="0">
                <a:latin typeface="Cambria" panose="02040503050406030204" pitchFamily="18" charset="0"/>
              </a:rPr>
              <a:t>Team-16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BFE258-1009-2EC5-CE88-C0F63C95F71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</a:rPr>
              <a:t>E-Commerce Management System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CECBFED-5572-1FEC-6E78-D538F1A92C21}"/>
              </a:ext>
            </a:extLst>
          </p:cNvPr>
          <p:cNvSpPr txBox="1">
            <a:spLocks/>
          </p:cNvSpPr>
          <p:nvPr/>
        </p:nvSpPr>
        <p:spPr>
          <a:xfrm>
            <a:off x="1455420" y="6334378"/>
            <a:ext cx="9281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Cambria" panose="02040503050406030204" pitchFamily="18" charset="0"/>
              </a:rPr>
              <a:t>Pawan Kumar Krishnan	002743773	</a:t>
            </a:r>
            <a:r>
              <a:rPr lang="en-US" sz="1600" dirty="0" err="1">
                <a:latin typeface="Cambria" panose="02040503050406030204" pitchFamily="18" charset="0"/>
              </a:rPr>
              <a:t>Keerthanaa</a:t>
            </a:r>
            <a:r>
              <a:rPr lang="en-US" sz="1600" dirty="0">
                <a:latin typeface="Cambria" panose="02040503050406030204" pitchFamily="18" charset="0"/>
              </a:rPr>
              <a:t> Kannan		001593845</a:t>
            </a:r>
          </a:p>
          <a:p>
            <a:pPr algn="l"/>
            <a:r>
              <a:rPr lang="en-US" sz="1600" dirty="0" err="1">
                <a:latin typeface="Cambria" panose="02040503050406030204" pitchFamily="18" charset="0"/>
              </a:rPr>
              <a:t>Aashay</a:t>
            </a:r>
            <a:r>
              <a:rPr lang="en-US" sz="1600" dirty="0">
                <a:latin typeface="Cambria" panose="02040503050406030204" pitchFamily="18" charset="0"/>
              </a:rPr>
              <a:t> Pawar		002134382	</a:t>
            </a:r>
            <a:r>
              <a:rPr lang="en-US" sz="1600" dirty="0" err="1">
                <a:latin typeface="Cambria" panose="02040503050406030204" pitchFamily="18" charset="0"/>
              </a:rPr>
              <a:t>Nency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</a:rPr>
              <a:t>Panchani</a:t>
            </a:r>
            <a:r>
              <a:rPr lang="en-US" sz="1600" dirty="0">
                <a:latin typeface="Cambria" panose="02040503050406030204" pitchFamily="18" charset="0"/>
              </a:rPr>
              <a:t>		002746779</a:t>
            </a:r>
          </a:p>
        </p:txBody>
      </p:sp>
    </p:spTree>
    <p:extLst>
      <p:ext uri="{BB962C8B-B14F-4D97-AF65-F5344CB8AC3E}">
        <p14:creationId xmlns:p14="http://schemas.microsoft.com/office/powerpoint/2010/main" val="314077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A05-A08B-9801-CA42-CFB210A5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Contributors: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0C5C-6E6A-384D-856C-2798E7C0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69843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Pawan Kumar Krishnan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ERD Logic, Scripting – Tables, Constraints, Roles, DDL, DML Execution</a:t>
            </a:r>
          </a:p>
          <a:p>
            <a:r>
              <a:rPr lang="en-US" dirty="0" err="1">
                <a:latin typeface="Cambria" panose="02040503050406030204" pitchFamily="18" charset="0"/>
              </a:rPr>
              <a:t>Aashay</a:t>
            </a:r>
            <a:r>
              <a:rPr lang="en-US" dirty="0">
                <a:latin typeface="Cambria" panose="02040503050406030204" pitchFamily="18" charset="0"/>
              </a:rPr>
              <a:t> Pawar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ERD Logic, Scripting - Tables, Procedures, Views, DDL, DML Execution</a:t>
            </a:r>
            <a:endParaRPr lang="en-US" sz="1800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Keerthanaa</a:t>
            </a:r>
            <a:r>
              <a:rPr lang="en-US" dirty="0">
                <a:latin typeface="Cambria" panose="02040503050406030204" pitchFamily="18" charset="0"/>
              </a:rPr>
              <a:t> Kannan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ERD Logic, Scripting – Constraints, DDL Execution, Project Reports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Nency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Panchani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ERD Logic, Scripting - Roles, DML Execution, Project Reports</a:t>
            </a: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8FE0D8-B41D-CA69-7C7B-79FF45D95EC7}"/>
              </a:ext>
            </a:extLst>
          </p:cNvPr>
          <p:cNvSpPr txBox="1">
            <a:spLocks/>
          </p:cNvSpPr>
          <p:nvPr/>
        </p:nvSpPr>
        <p:spPr>
          <a:xfrm>
            <a:off x="4038600" y="158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ambria" panose="02040503050406030204" pitchFamily="18" charset="0"/>
              </a:rPr>
              <a:t>Northeastern University DMDD6210</a:t>
            </a:r>
          </a:p>
          <a:p>
            <a:r>
              <a:rPr lang="en-US" sz="1600" dirty="0">
                <a:latin typeface="Cambria" panose="02040503050406030204" pitchFamily="18" charset="0"/>
              </a:rPr>
              <a:t>Team-16</a:t>
            </a:r>
          </a:p>
        </p:txBody>
      </p:sp>
    </p:spTree>
    <p:extLst>
      <p:ext uri="{BB962C8B-B14F-4D97-AF65-F5344CB8AC3E}">
        <p14:creationId xmlns:p14="http://schemas.microsoft.com/office/powerpoint/2010/main" val="7591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98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Contributors: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Aashay Pawar</dc:creator>
  <cp:lastModifiedBy>Aashay Pawar</cp:lastModifiedBy>
  <cp:revision>1</cp:revision>
  <dcterms:created xsi:type="dcterms:W3CDTF">2022-11-26T22:01:52Z</dcterms:created>
  <dcterms:modified xsi:type="dcterms:W3CDTF">2022-11-26T22:34:49Z</dcterms:modified>
</cp:coreProperties>
</file>