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17787" y="163526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8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7952" y="163530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8118" y="163534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D9B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283" y="163538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FFD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26" y="133271"/>
            <a:ext cx="2574925" cy="895350"/>
          </a:xfrm>
          <a:custGeom>
            <a:avLst/>
            <a:gdLst/>
            <a:ahLst/>
            <a:cxnLst/>
            <a:rect l="l" t="t" r="r" b="b"/>
            <a:pathLst>
              <a:path w="2574925" h="895350">
                <a:moveTo>
                  <a:pt x="455486" y="895337"/>
                </a:moveTo>
                <a:lnTo>
                  <a:pt x="439434" y="895337"/>
                </a:lnTo>
                <a:lnTo>
                  <a:pt x="431741" y="892147"/>
                </a:lnTo>
                <a:lnTo>
                  <a:pt x="8863" y="469071"/>
                </a:lnTo>
                <a:lnTo>
                  <a:pt x="2215" y="459058"/>
                </a:lnTo>
                <a:lnTo>
                  <a:pt x="0" y="447668"/>
                </a:lnTo>
                <a:lnTo>
                  <a:pt x="2215" y="436278"/>
                </a:lnTo>
                <a:lnTo>
                  <a:pt x="8863" y="426265"/>
                </a:lnTo>
                <a:lnTo>
                  <a:pt x="431742" y="3189"/>
                </a:lnTo>
                <a:lnTo>
                  <a:pt x="439435" y="0"/>
                </a:lnTo>
                <a:lnTo>
                  <a:pt x="455485" y="0"/>
                </a:lnTo>
                <a:lnTo>
                  <a:pt x="463177" y="3189"/>
                </a:lnTo>
                <a:lnTo>
                  <a:pt x="533031" y="73073"/>
                </a:lnTo>
                <a:lnTo>
                  <a:pt x="447460" y="73073"/>
                </a:lnTo>
                <a:lnTo>
                  <a:pt x="73040" y="447668"/>
                </a:lnTo>
                <a:lnTo>
                  <a:pt x="447460" y="822263"/>
                </a:lnTo>
                <a:lnTo>
                  <a:pt x="533031" y="822263"/>
                </a:lnTo>
                <a:lnTo>
                  <a:pt x="463178" y="892147"/>
                </a:lnTo>
                <a:lnTo>
                  <a:pt x="455486" y="895337"/>
                </a:lnTo>
                <a:close/>
              </a:path>
              <a:path w="2574925" h="895350">
                <a:moveTo>
                  <a:pt x="770167" y="310315"/>
                </a:moveTo>
                <a:lnTo>
                  <a:pt x="727381" y="267510"/>
                </a:lnTo>
                <a:lnTo>
                  <a:pt x="991579" y="3189"/>
                </a:lnTo>
                <a:lnTo>
                  <a:pt x="999272" y="0"/>
                </a:lnTo>
                <a:lnTo>
                  <a:pt x="1015322" y="0"/>
                </a:lnTo>
                <a:lnTo>
                  <a:pt x="1023015" y="3189"/>
                </a:lnTo>
                <a:lnTo>
                  <a:pt x="1092868" y="73073"/>
                </a:lnTo>
                <a:lnTo>
                  <a:pt x="1007297" y="73073"/>
                </a:lnTo>
                <a:lnTo>
                  <a:pt x="770167" y="310315"/>
                </a:lnTo>
                <a:close/>
              </a:path>
              <a:path w="2574925" h="895350">
                <a:moveTo>
                  <a:pt x="1330006" y="310315"/>
                </a:moveTo>
                <a:lnTo>
                  <a:pt x="1287222" y="267510"/>
                </a:lnTo>
                <a:lnTo>
                  <a:pt x="1551424" y="3189"/>
                </a:lnTo>
                <a:lnTo>
                  <a:pt x="1559117" y="0"/>
                </a:lnTo>
                <a:lnTo>
                  <a:pt x="1575164" y="0"/>
                </a:lnTo>
                <a:lnTo>
                  <a:pt x="1582857" y="3189"/>
                </a:lnTo>
                <a:lnTo>
                  <a:pt x="1652710" y="73073"/>
                </a:lnTo>
                <a:lnTo>
                  <a:pt x="1567140" y="73073"/>
                </a:lnTo>
                <a:lnTo>
                  <a:pt x="1330006" y="310315"/>
                </a:lnTo>
                <a:close/>
              </a:path>
              <a:path w="2574925" h="895350">
                <a:moveTo>
                  <a:pt x="1932628" y="267510"/>
                </a:moveTo>
                <a:lnTo>
                  <a:pt x="1847060" y="267510"/>
                </a:lnTo>
                <a:lnTo>
                  <a:pt x="2111261" y="3189"/>
                </a:lnTo>
                <a:lnTo>
                  <a:pt x="2118953" y="0"/>
                </a:lnTo>
                <a:lnTo>
                  <a:pt x="2135003" y="0"/>
                </a:lnTo>
                <a:lnTo>
                  <a:pt x="2142696" y="3189"/>
                </a:lnTo>
                <a:lnTo>
                  <a:pt x="2212548" y="73073"/>
                </a:lnTo>
                <a:lnTo>
                  <a:pt x="2126977" y="73073"/>
                </a:lnTo>
                <a:lnTo>
                  <a:pt x="1932628" y="267510"/>
                </a:lnTo>
                <a:close/>
              </a:path>
              <a:path w="2574925" h="895350">
                <a:moveTo>
                  <a:pt x="533031" y="822263"/>
                </a:moveTo>
                <a:lnTo>
                  <a:pt x="447460" y="822263"/>
                </a:lnTo>
                <a:lnTo>
                  <a:pt x="821885" y="447668"/>
                </a:lnTo>
                <a:lnTo>
                  <a:pt x="447460" y="73073"/>
                </a:lnTo>
                <a:lnTo>
                  <a:pt x="533031" y="73073"/>
                </a:lnTo>
                <a:lnTo>
                  <a:pt x="891740" y="431943"/>
                </a:lnTo>
                <a:lnTo>
                  <a:pt x="894926" y="439639"/>
                </a:lnTo>
                <a:lnTo>
                  <a:pt x="894926" y="455696"/>
                </a:lnTo>
                <a:lnTo>
                  <a:pt x="891740" y="463392"/>
                </a:lnTo>
                <a:lnTo>
                  <a:pt x="762102" y="593087"/>
                </a:lnTo>
                <a:lnTo>
                  <a:pt x="778228" y="593087"/>
                </a:lnTo>
                <a:lnTo>
                  <a:pt x="812949" y="627824"/>
                </a:lnTo>
                <a:lnTo>
                  <a:pt x="727381" y="627824"/>
                </a:lnTo>
                <a:lnTo>
                  <a:pt x="533031" y="822263"/>
                </a:lnTo>
                <a:close/>
              </a:path>
              <a:path w="2574925" h="895350">
                <a:moveTo>
                  <a:pt x="1092867" y="822263"/>
                </a:moveTo>
                <a:lnTo>
                  <a:pt x="1007297" y="822263"/>
                </a:lnTo>
                <a:lnTo>
                  <a:pt x="1381723" y="447668"/>
                </a:lnTo>
                <a:lnTo>
                  <a:pt x="1007297" y="73073"/>
                </a:lnTo>
                <a:lnTo>
                  <a:pt x="1092868" y="73073"/>
                </a:lnTo>
                <a:lnTo>
                  <a:pt x="1451577" y="431943"/>
                </a:lnTo>
                <a:lnTo>
                  <a:pt x="1454762" y="439639"/>
                </a:lnTo>
                <a:lnTo>
                  <a:pt x="1454763" y="455696"/>
                </a:lnTo>
                <a:lnTo>
                  <a:pt x="1451578" y="463392"/>
                </a:lnTo>
                <a:lnTo>
                  <a:pt x="1330004" y="585019"/>
                </a:lnTo>
                <a:lnTo>
                  <a:pt x="1372789" y="627824"/>
                </a:lnTo>
                <a:lnTo>
                  <a:pt x="1287218" y="627824"/>
                </a:lnTo>
                <a:lnTo>
                  <a:pt x="1092867" y="822263"/>
                </a:lnTo>
                <a:close/>
              </a:path>
              <a:path w="2574925" h="895350">
                <a:moveTo>
                  <a:pt x="1652709" y="822263"/>
                </a:moveTo>
                <a:lnTo>
                  <a:pt x="1567140" y="822263"/>
                </a:lnTo>
                <a:lnTo>
                  <a:pt x="1941560" y="447668"/>
                </a:lnTo>
                <a:lnTo>
                  <a:pt x="1567140" y="73073"/>
                </a:lnTo>
                <a:lnTo>
                  <a:pt x="1652710" y="73073"/>
                </a:lnTo>
                <a:lnTo>
                  <a:pt x="1847056" y="267510"/>
                </a:lnTo>
                <a:lnTo>
                  <a:pt x="1932628" y="267510"/>
                </a:lnTo>
                <a:lnTo>
                  <a:pt x="1889843" y="310315"/>
                </a:lnTo>
                <a:lnTo>
                  <a:pt x="2005736" y="426265"/>
                </a:lnTo>
                <a:lnTo>
                  <a:pt x="2012384" y="436278"/>
                </a:lnTo>
                <a:lnTo>
                  <a:pt x="2014600" y="447668"/>
                </a:lnTo>
                <a:lnTo>
                  <a:pt x="2012384" y="459058"/>
                </a:lnTo>
                <a:lnTo>
                  <a:pt x="2005737" y="469071"/>
                </a:lnTo>
                <a:lnTo>
                  <a:pt x="1652709" y="822263"/>
                </a:lnTo>
                <a:close/>
              </a:path>
              <a:path w="2574925" h="895350">
                <a:moveTo>
                  <a:pt x="2212545" y="822263"/>
                </a:moveTo>
                <a:lnTo>
                  <a:pt x="2126977" y="822263"/>
                </a:lnTo>
                <a:lnTo>
                  <a:pt x="2501396" y="447668"/>
                </a:lnTo>
                <a:lnTo>
                  <a:pt x="2126977" y="73073"/>
                </a:lnTo>
                <a:lnTo>
                  <a:pt x="2212548" y="73073"/>
                </a:lnTo>
                <a:lnTo>
                  <a:pt x="2565576" y="426265"/>
                </a:lnTo>
                <a:lnTo>
                  <a:pt x="2572223" y="436278"/>
                </a:lnTo>
                <a:lnTo>
                  <a:pt x="2574438" y="447668"/>
                </a:lnTo>
                <a:lnTo>
                  <a:pt x="2572222" y="459058"/>
                </a:lnTo>
                <a:lnTo>
                  <a:pt x="2565573" y="469071"/>
                </a:lnTo>
                <a:lnTo>
                  <a:pt x="2212545" y="822263"/>
                </a:lnTo>
                <a:close/>
              </a:path>
              <a:path w="2574925" h="895350">
                <a:moveTo>
                  <a:pt x="778228" y="593087"/>
                </a:moveTo>
                <a:lnTo>
                  <a:pt x="762102" y="593087"/>
                </a:lnTo>
                <a:lnTo>
                  <a:pt x="770167" y="585019"/>
                </a:lnTo>
                <a:lnTo>
                  <a:pt x="778228" y="593087"/>
                </a:lnTo>
                <a:close/>
              </a:path>
              <a:path w="2574925" h="895350">
                <a:moveTo>
                  <a:pt x="2135001" y="895337"/>
                </a:moveTo>
                <a:lnTo>
                  <a:pt x="2118951" y="895337"/>
                </a:lnTo>
                <a:lnTo>
                  <a:pt x="2111258" y="892147"/>
                </a:lnTo>
                <a:lnTo>
                  <a:pt x="1847058" y="627824"/>
                </a:lnTo>
                <a:lnTo>
                  <a:pt x="1889843" y="585019"/>
                </a:lnTo>
                <a:lnTo>
                  <a:pt x="2126977" y="822263"/>
                </a:lnTo>
                <a:lnTo>
                  <a:pt x="2212545" y="822263"/>
                </a:lnTo>
                <a:lnTo>
                  <a:pt x="2142694" y="892147"/>
                </a:lnTo>
                <a:lnTo>
                  <a:pt x="2135001" y="895337"/>
                </a:lnTo>
                <a:close/>
              </a:path>
              <a:path w="2574925" h="895350">
                <a:moveTo>
                  <a:pt x="1015323" y="895337"/>
                </a:moveTo>
                <a:lnTo>
                  <a:pt x="999271" y="895337"/>
                </a:lnTo>
                <a:lnTo>
                  <a:pt x="991578" y="892147"/>
                </a:lnTo>
                <a:lnTo>
                  <a:pt x="727379" y="627824"/>
                </a:lnTo>
                <a:lnTo>
                  <a:pt x="812949" y="627824"/>
                </a:lnTo>
                <a:lnTo>
                  <a:pt x="1007297" y="822263"/>
                </a:lnTo>
                <a:lnTo>
                  <a:pt x="1092867" y="822263"/>
                </a:lnTo>
                <a:lnTo>
                  <a:pt x="1023015" y="892147"/>
                </a:lnTo>
                <a:lnTo>
                  <a:pt x="1015323" y="895337"/>
                </a:lnTo>
                <a:close/>
              </a:path>
              <a:path w="2574925" h="895350">
                <a:moveTo>
                  <a:pt x="1575165" y="895337"/>
                </a:moveTo>
                <a:lnTo>
                  <a:pt x="1559113" y="895337"/>
                </a:lnTo>
                <a:lnTo>
                  <a:pt x="1551421" y="892147"/>
                </a:lnTo>
                <a:lnTo>
                  <a:pt x="1287218" y="627824"/>
                </a:lnTo>
                <a:lnTo>
                  <a:pt x="1372789" y="627824"/>
                </a:lnTo>
                <a:lnTo>
                  <a:pt x="1567140" y="822263"/>
                </a:lnTo>
                <a:lnTo>
                  <a:pt x="1652709" y="822263"/>
                </a:lnTo>
                <a:lnTo>
                  <a:pt x="1582858" y="892147"/>
                </a:lnTo>
                <a:lnTo>
                  <a:pt x="1575165" y="8953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3263830" y="9756940"/>
            <a:ext cx="128270" cy="283210"/>
          </a:xfrm>
          <a:custGeom>
            <a:avLst/>
            <a:gdLst/>
            <a:ahLst/>
            <a:cxnLst/>
            <a:rect l="l" t="t" r="r" b="b"/>
            <a:pathLst>
              <a:path w="128269" h="283209">
                <a:moveTo>
                  <a:pt x="39086" y="278904"/>
                </a:moveTo>
                <a:lnTo>
                  <a:pt x="38365" y="269026"/>
                </a:lnTo>
                <a:lnTo>
                  <a:pt x="36469" y="255020"/>
                </a:lnTo>
                <a:lnTo>
                  <a:pt x="35448" y="241015"/>
                </a:lnTo>
                <a:lnTo>
                  <a:pt x="37053" y="227009"/>
                </a:lnTo>
                <a:lnTo>
                  <a:pt x="42001" y="208335"/>
                </a:lnTo>
                <a:lnTo>
                  <a:pt x="42049" y="208152"/>
                </a:lnTo>
                <a:lnTo>
                  <a:pt x="49015" y="189952"/>
                </a:lnTo>
                <a:lnTo>
                  <a:pt x="56418" y="172190"/>
                </a:lnTo>
                <a:lnTo>
                  <a:pt x="62727" y="154646"/>
                </a:lnTo>
                <a:lnTo>
                  <a:pt x="66666" y="124884"/>
                </a:lnTo>
                <a:lnTo>
                  <a:pt x="60977" y="98623"/>
                </a:lnTo>
                <a:lnTo>
                  <a:pt x="45659" y="75864"/>
                </a:lnTo>
                <a:lnTo>
                  <a:pt x="6090" y="45409"/>
                </a:lnTo>
                <a:lnTo>
                  <a:pt x="0" y="33555"/>
                </a:lnTo>
                <a:lnTo>
                  <a:pt x="1349" y="22139"/>
                </a:lnTo>
                <a:lnTo>
                  <a:pt x="9044" y="12255"/>
                </a:lnTo>
                <a:lnTo>
                  <a:pt x="21699" y="3939"/>
                </a:lnTo>
                <a:lnTo>
                  <a:pt x="35010" y="0"/>
                </a:lnTo>
                <a:lnTo>
                  <a:pt x="48759" y="437"/>
                </a:lnTo>
                <a:lnTo>
                  <a:pt x="92304" y="25020"/>
                </a:lnTo>
                <a:lnTo>
                  <a:pt x="126075" y="82065"/>
                </a:lnTo>
                <a:lnTo>
                  <a:pt x="128081" y="114964"/>
                </a:lnTo>
                <a:lnTo>
                  <a:pt x="118124" y="163838"/>
                </a:lnTo>
                <a:lnTo>
                  <a:pt x="101018" y="208152"/>
                </a:lnTo>
                <a:lnTo>
                  <a:pt x="100947" y="208335"/>
                </a:lnTo>
                <a:lnTo>
                  <a:pt x="74580" y="247580"/>
                </a:lnTo>
                <a:lnTo>
                  <a:pt x="39086" y="278904"/>
                </a:lnTo>
                <a:close/>
              </a:path>
              <a:path w="128269" h="283209">
                <a:moveTo>
                  <a:pt x="39387" y="283032"/>
                </a:moveTo>
                <a:lnTo>
                  <a:pt x="37053" y="280698"/>
                </a:lnTo>
                <a:lnTo>
                  <a:pt x="39086" y="278904"/>
                </a:lnTo>
                <a:lnTo>
                  <a:pt x="39387" y="28303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bg 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122561" y="9864901"/>
            <a:ext cx="180655" cy="242072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17947976" y="7917925"/>
            <a:ext cx="274955" cy="271145"/>
          </a:xfrm>
          <a:custGeom>
            <a:avLst/>
            <a:gdLst/>
            <a:ahLst/>
            <a:cxnLst/>
            <a:rect l="l" t="t" r="r" b="b"/>
            <a:pathLst>
              <a:path w="274955" h="271145">
                <a:moveTo>
                  <a:pt x="35266" y="152823"/>
                </a:moveTo>
                <a:lnTo>
                  <a:pt x="0" y="122440"/>
                </a:lnTo>
                <a:lnTo>
                  <a:pt x="3428" y="107523"/>
                </a:lnTo>
                <a:lnTo>
                  <a:pt x="43581" y="73530"/>
                </a:lnTo>
                <a:lnTo>
                  <a:pt x="76148" y="51828"/>
                </a:lnTo>
                <a:lnTo>
                  <a:pt x="109153" y="30564"/>
                </a:lnTo>
                <a:lnTo>
                  <a:pt x="142377" y="9519"/>
                </a:lnTo>
                <a:lnTo>
                  <a:pt x="173704" y="0"/>
                </a:lnTo>
                <a:lnTo>
                  <a:pt x="205688" y="5142"/>
                </a:lnTo>
                <a:lnTo>
                  <a:pt x="234608" y="22977"/>
                </a:lnTo>
                <a:lnTo>
                  <a:pt x="256745" y="51536"/>
                </a:lnTo>
                <a:lnTo>
                  <a:pt x="268520" y="85093"/>
                </a:lnTo>
                <a:lnTo>
                  <a:pt x="162434" y="85093"/>
                </a:lnTo>
                <a:lnTo>
                  <a:pt x="148795" y="86552"/>
                </a:lnTo>
                <a:lnTo>
                  <a:pt x="136031" y="91512"/>
                </a:lnTo>
                <a:lnTo>
                  <a:pt x="123704" y="98223"/>
                </a:lnTo>
                <a:lnTo>
                  <a:pt x="111815" y="106977"/>
                </a:lnTo>
                <a:lnTo>
                  <a:pt x="88912" y="124484"/>
                </a:lnTo>
                <a:lnTo>
                  <a:pt x="77023" y="133237"/>
                </a:lnTo>
                <a:lnTo>
                  <a:pt x="68635" y="138781"/>
                </a:lnTo>
                <a:lnTo>
                  <a:pt x="60685" y="144325"/>
                </a:lnTo>
                <a:lnTo>
                  <a:pt x="52734" y="148993"/>
                </a:lnTo>
                <a:lnTo>
                  <a:pt x="44346" y="151911"/>
                </a:lnTo>
                <a:lnTo>
                  <a:pt x="35266" y="152823"/>
                </a:lnTo>
                <a:close/>
              </a:path>
              <a:path w="274955" h="271145">
                <a:moveTo>
                  <a:pt x="210064" y="266290"/>
                </a:moveTo>
                <a:lnTo>
                  <a:pt x="203062" y="263956"/>
                </a:lnTo>
                <a:lnTo>
                  <a:pt x="198897" y="263956"/>
                </a:lnTo>
                <a:lnTo>
                  <a:pt x="200509" y="241562"/>
                </a:lnTo>
                <a:lnTo>
                  <a:pt x="205614" y="183643"/>
                </a:lnTo>
                <a:lnTo>
                  <a:pt x="207729" y="154246"/>
                </a:lnTo>
                <a:lnTo>
                  <a:pt x="206651" y="133237"/>
                </a:lnTo>
                <a:lnTo>
                  <a:pt x="190333" y="97785"/>
                </a:lnTo>
                <a:lnTo>
                  <a:pt x="162434" y="85093"/>
                </a:lnTo>
                <a:lnTo>
                  <a:pt x="268520" y="85093"/>
                </a:lnTo>
                <a:lnTo>
                  <a:pt x="271646" y="94001"/>
                </a:lnTo>
                <a:lnTo>
                  <a:pt x="274449" y="136920"/>
                </a:lnTo>
                <a:lnTo>
                  <a:pt x="274522" y="138781"/>
                </a:lnTo>
                <a:lnTo>
                  <a:pt x="265820" y="182965"/>
                </a:lnTo>
                <a:lnTo>
                  <a:pt x="245766" y="224758"/>
                </a:lnTo>
                <a:lnTo>
                  <a:pt x="214733" y="261621"/>
                </a:lnTo>
                <a:lnTo>
                  <a:pt x="212398" y="263956"/>
                </a:lnTo>
                <a:lnTo>
                  <a:pt x="203062" y="263956"/>
                </a:lnTo>
                <a:lnTo>
                  <a:pt x="198795" y="265379"/>
                </a:lnTo>
                <a:lnTo>
                  <a:pt x="210976" y="265379"/>
                </a:lnTo>
                <a:lnTo>
                  <a:pt x="210064" y="266290"/>
                </a:lnTo>
                <a:close/>
              </a:path>
              <a:path w="274955" h="271145">
                <a:moveTo>
                  <a:pt x="198393" y="270960"/>
                </a:moveTo>
                <a:lnTo>
                  <a:pt x="196060" y="266290"/>
                </a:lnTo>
                <a:lnTo>
                  <a:pt x="198795" y="265379"/>
                </a:lnTo>
                <a:lnTo>
                  <a:pt x="198393" y="27096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38639" y="8184216"/>
            <a:ext cx="207730" cy="112046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4209667" y="-2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909684" y="2036787"/>
                </a:moveTo>
                <a:lnTo>
                  <a:pt x="870413" y="2036787"/>
                </a:lnTo>
                <a:lnTo>
                  <a:pt x="834808" y="2034648"/>
                </a:lnTo>
                <a:lnTo>
                  <a:pt x="763704" y="2023569"/>
                </a:lnTo>
                <a:lnTo>
                  <a:pt x="696300" y="2004095"/>
                </a:lnTo>
                <a:lnTo>
                  <a:pt x="632524" y="1976766"/>
                </a:lnTo>
                <a:lnTo>
                  <a:pt x="572305" y="1942126"/>
                </a:lnTo>
                <a:lnTo>
                  <a:pt x="515570" y="1900717"/>
                </a:lnTo>
                <a:lnTo>
                  <a:pt x="462247" y="1853082"/>
                </a:lnTo>
                <a:lnTo>
                  <a:pt x="412264" y="1799762"/>
                </a:lnTo>
                <a:lnTo>
                  <a:pt x="365551" y="1741301"/>
                </a:lnTo>
                <a:lnTo>
                  <a:pt x="322033" y="1678240"/>
                </a:lnTo>
                <a:lnTo>
                  <a:pt x="301451" y="1645154"/>
                </a:lnTo>
                <a:lnTo>
                  <a:pt x="281640" y="1611123"/>
                </a:lnTo>
                <a:lnTo>
                  <a:pt x="262593" y="1576212"/>
                </a:lnTo>
                <a:lnTo>
                  <a:pt x="244300" y="1540491"/>
                </a:lnTo>
                <a:lnTo>
                  <a:pt x="226753" y="1504027"/>
                </a:lnTo>
                <a:lnTo>
                  <a:pt x="209941" y="1466887"/>
                </a:lnTo>
                <a:lnTo>
                  <a:pt x="193857" y="1429141"/>
                </a:lnTo>
                <a:lnTo>
                  <a:pt x="178491" y="1390854"/>
                </a:lnTo>
                <a:lnTo>
                  <a:pt x="163834" y="1352096"/>
                </a:lnTo>
                <a:lnTo>
                  <a:pt x="149877" y="1312934"/>
                </a:lnTo>
                <a:lnTo>
                  <a:pt x="136612" y="1273436"/>
                </a:lnTo>
                <a:lnTo>
                  <a:pt x="124029" y="1233670"/>
                </a:lnTo>
                <a:lnTo>
                  <a:pt x="112119" y="1193703"/>
                </a:lnTo>
                <a:lnTo>
                  <a:pt x="100874" y="1153603"/>
                </a:lnTo>
                <a:lnTo>
                  <a:pt x="90283" y="1113439"/>
                </a:lnTo>
                <a:lnTo>
                  <a:pt x="80339" y="1073277"/>
                </a:lnTo>
                <a:lnTo>
                  <a:pt x="71033" y="1033186"/>
                </a:lnTo>
                <a:lnTo>
                  <a:pt x="62354" y="993234"/>
                </a:lnTo>
                <a:lnTo>
                  <a:pt x="54295" y="953487"/>
                </a:lnTo>
                <a:lnTo>
                  <a:pt x="46847" y="914015"/>
                </a:lnTo>
                <a:lnTo>
                  <a:pt x="39999" y="874885"/>
                </a:lnTo>
                <a:lnTo>
                  <a:pt x="33744" y="836165"/>
                </a:lnTo>
                <a:lnTo>
                  <a:pt x="28072" y="797922"/>
                </a:lnTo>
                <a:lnTo>
                  <a:pt x="18443" y="723140"/>
                </a:lnTo>
                <a:lnTo>
                  <a:pt x="10201" y="641290"/>
                </a:lnTo>
                <a:lnTo>
                  <a:pt x="6684" y="595426"/>
                </a:lnTo>
                <a:lnTo>
                  <a:pt x="3911" y="549167"/>
                </a:lnTo>
                <a:lnTo>
                  <a:pt x="1877" y="502538"/>
                </a:lnTo>
                <a:lnTo>
                  <a:pt x="575" y="455566"/>
                </a:lnTo>
                <a:lnTo>
                  <a:pt x="0" y="408277"/>
                </a:lnTo>
                <a:lnTo>
                  <a:pt x="146" y="360697"/>
                </a:lnTo>
                <a:lnTo>
                  <a:pt x="1008" y="312851"/>
                </a:lnTo>
                <a:lnTo>
                  <a:pt x="2580" y="264767"/>
                </a:lnTo>
                <a:lnTo>
                  <a:pt x="4857" y="216470"/>
                </a:lnTo>
                <a:lnTo>
                  <a:pt x="7832" y="167986"/>
                </a:lnTo>
                <a:lnTo>
                  <a:pt x="11500" y="119342"/>
                </a:lnTo>
                <a:lnTo>
                  <a:pt x="15856" y="70562"/>
                </a:lnTo>
                <a:lnTo>
                  <a:pt x="20894" y="21675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7"/>
                </a:lnTo>
                <a:lnTo>
                  <a:pt x="3903341" y="1190187"/>
                </a:lnTo>
                <a:lnTo>
                  <a:pt x="3754422" y="1248934"/>
                </a:lnTo>
                <a:lnTo>
                  <a:pt x="3613789" y="1301872"/>
                </a:lnTo>
                <a:lnTo>
                  <a:pt x="3481066" y="1349341"/>
                </a:lnTo>
                <a:lnTo>
                  <a:pt x="3355876" y="1391681"/>
                </a:lnTo>
                <a:lnTo>
                  <a:pt x="3295988" y="1411034"/>
                </a:lnTo>
                <a:lnTo>
                  <a:pt x="3238136" y="1429141"/>
                </a:lnTo>
                <a:lnTo>
                  <a:pt x="3181391" y="1446318"/>
                </a:lnTo>
                <a:lnTo>
                  <a:pt x="3126587" y="1462334"/>
                </a:lnTo>
                <a:lnTo>
                  <a:pt x="3073383" y="1477323"/>
                </a:lnTo>
                <a:lnTo>
                  <a:pt x="3021733" y="1491327"/>
                </a:lnTo>
                <a:lnTo>
                  <a:pt x="2971589" y="1504388"/>
                </a:lnTo>
                <a:lnTo>
                  <a:pt x="2922904" y="1516549"/>
                </a:lnTo>
                <a:lnTo>
                  <a:pt x="2875631" y="1527853"/>
                </a:lnTo>
                <a:lnTo>
                  <a:pt x="2829723" y="1538341"/>
                </a:lnTo>
                <a:lnTo>
                  <a:pt x="2785132" y="1548057"/>
                </a:lnTo>
                <a:lnTo>
                  <a:pt x="2741812" y="1557043"/>
                </a:lnTo>
                <a:lnTo>
                  <a:pt x="2699715" y="1565341"/>
                </a:lnTo>
                <a:lnTo>
                  <a:pt x="2619003" y="1580045"/>
                </a:lnTo>
                <a:lnTo>
                  <a:pt x="2542619" y="1592508"/>
                </a:lnTo>
                <a:lnTo>
                  <a:pt x="2470186" y="1603069"/>
                </a:lnTo>
                <a:lnTo>
                  <a:pt x="2368120" y="1616090"/>
                </a:lnTo>
                <a:lnTo>
                  <a:pt x="2069635" y="1648844"/>
                </a:lnTo>
                <a:lnTo>
                  <a:pt x="2014816" y="1655978"/>
                </a:lnTo>
                <a:lnTo>
                  <a:pt x="1960742" y="1664098"/>
                </a:lnTo>
                <a:lnTo>
                  <a:pt x="1907038" y="1673544"/>
                </a:lnTo>
                <a:lnTo>
                  <a:pt x="1853325" y="1684658"/>
                </a:lnTo>
                <a:lnTo>
                  <a:pt x="1799227" y="1697777"/>
                </a:lnTo>
                <a:lnTo>
                  <a:pt x="1744368" y="1713242"/>
                </a:lnTo>
                <a:lnTo>
                  <a:pt x="1688369" y="1731394"/>
                </a:lnTo>
                <a:lnTo>
                  <a:pt x="1630853" y="1752570"/>
                </a:lnTo>
                <a:lnTo>
                  <a:pt x="1571445" y="1777112"/>
                </a:lnTo>
                <a:lnTo>
                  <a:pt x="1509766" y="1805359"/>
                </a:lnTo>
                <a:lnTo>
                  <a:pt x="1445439" y="1837651"/>
                </a:lnTo>
                <a:lnTo>
                  <a:pt x="1378089" y="1874328"/>
                </a:lnTo>
                <a:lnTo>
                  <a:pt x="1343161" y="1894416"/>
                </a:lnTo>
                <a:lnTo>
                  <a:pt x="1295233" y="1921252"/>
                </a:lnTo>
                <a:lnTo>
                  <a:pt x="1248346" y="1945108"/>
                </a:lnTo>
                <a:lnTo>
                  <a:pt x="1202493" y="1966050"/>
                </a:lnTo>
                <a:lnTo>
                  <a:pt x="1157663" y="1984148"/>
                </a:lnTo>
                <a:lnTo>
                  <a:pt x="1113848" y="1999469"/>
                </a:lnTo>
                <a:lnTo>
                  <a:pt x="1071040" y="2012080"/>
                </a:lnTo>
                <a:lnTo>
                  <a:pt x="1029228" y="2022049"/>
                </a:lnTo>
                <a:lnTo>
                  <a:pt x="988404" y="2029445"/>
                </a:lnTo>
                <a:lnTo>
                  <a:pt x="948559" y="2034335"/>
                </a:lnTo>
                <a:lnTo>
                  <a:pt x="909684" y="2036787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17787" y="163523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8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7952" y="163527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8118" y="163531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D9B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283" y="163535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FFD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26" y="133268"/>
            <a:ext cx="2574925" cy="895350"/>
          </a:xfrm>
          <a:custGeom>
            <a:avLst/>
            <a:gdLst/>
            <a:ahLst/>
            <a:cxnLst/>
            <a:rect l="l" t="t" r="r" b="b"/>
            <a:pathLst>
              <a:path w="2574925" h="895350">
                <a:moveTo>
                  <a:pt x="455486" y="895337"/>
                </a:moveTo>
                <a:lnTo>
                  <a:pt x="439434" y="895337"/>
                </a:lnTo>
                <a:lnTo>
                  <a:pt x="431741" y="892147"/>
                </a:lnTo>
                <a:lnTo>
                  <a:pt x="8863" y="469071"/>
                </a:lnTo>
                <a:lnTo>
                  <a:pt x="2215" y="459058"/>
                </a:lnTo>
                <a:lnTo>
                  <a:pt x="0" y="447668"/>
                </a:lnTo>
                <a:lnTo>
                  <a:pt x="2215" y="436278"/>
                </a:lnTo>
                <a:lnTo>
                  <a:pt x="8863" y="426265"/>
                </a:lnTo>
                <a:lnTo>
                  <a:pt x="431742" y="3189"/>
                </a:lnTo>
                <a:lnTo>
                  <a:pt x="439435" y="0"/>
                </a:lnTo>
                <a:lnTo>
                  <a:pt x="455485" y="0"/>
                </a:lnTo>
                <a:lnTo>
                  <a:pt x="463177" y="3189"/>
                </a:lnTo>
                <a:lnTo>
                  <a:pt x="533031" y="73073"/>
                </a:lnTo>
                <a:lnTo>
                  <a:pt x="447460" y="73073"/>
                </a:lnTo>
                <a:lnTo>
                  <a:pt x="73040" y="447668"/>
                </a:lnTo>
                <a:lnTo>
                  <a:pt x="447460" y="822263"/>
                </a:lnTo>
                <a:lnTo>
                  <a:pt x="533031" y="822263"/>
                </a:lnTo>
                <a:lnTo>
                  <a:pt x="463178" y="892147"/>
                </a:lnTo>
                <a:lnTo>
                  <a:pt x="455486" y="895337"/>
                </a:lnTo>
                <a:close/>
              </a:path>
              <a:path w="2574925" h="895350">
                <a:moveTo>
                  <a:pt x="770167" y="310315"/>
                </a:moveTo>
                <a:lnTo>
                  <a:pt x="727381" y="267510"/>
                </a:lnTo>
                <a:lnTo>
                  <a:pt x="991579" y="3189"/>
                </a:lnTo>
                <a:lnTo>
                  <a:pt x="999272" y="0"/>
                </a:lnTo>
                <a:lnTo>
                  <a:pt x="1015322" y="0"/>
                </a:lnTo>
                <a:lnTo>
                  <a:pt x="1023015" y="3189"/>
                </a:lnTo>
                <a:lnTo>
                  <a:pt x="1092868" y="73073"/>
                </a:lnTo>
                <a:lnTo>
                  <a:pt x="1007297" y="73073"/>
                </a:lnTo>
                <a:lnTo>
                  <a:pt x="770167" y="310315"/>
                </a:lnTo>
                <a:close/>
              </a:path>
              <a:path w="2574925" h="895350">
                <a:moveTo>
                  <a:pt x="1330006" y="310315"/>
                </a:moveTo>
                <a:lnTo>
                  <a:pt x="1287222" y="267510"/>
                </a:lnTo>
                <a:lnTo>
                  <a:pt x="1551424" y="3189"/>
                </a:lnTo>
                <a:lnTo>
                  <a:pt x="1559117" y="0"/>
                </a:lnTo>
                <a:lnTo>
                  <a:pt x="1575164" y="0"/>
                </a:lnTo>
                <a:lnTo>
                  <a:pt x="1582857" y="3189"/>
                </a:lnTo>
                <a:lnTo>
                  <a:pt x="1652710" y="73073"/>
                </a:lnTo>
                <a:lnTo>
                  <a:pt x="1567140" y="73073"/>
                </a:lnTo>
                <a:lnTo>
                  <a:pt x="1330006" y="310315"/>
                </a:lnTo>
                <a:close/>
              </a:path>
              <a:path w="2574925" h="895350">
                <a:moveTo>
                  <a:pt x="1932628" y="267510"/>
                </a:moveTo>
                <a:lnTo>
                  <a:pt x="1847060" y="267510"/>
                </a:lnTo>
                <a:lnTo>
                  <a:pt x="2111261" y="3189"/>
                </a:lnTo>
                <a:lnTo>
                  <a:pt x="2118953" y="0"/>
                </a:lnTo>
                <a:lnTo>
                  <a:pt x="2135003" y="0"/>
                </a:lnTo>
                <a:lnTo>
                  <a:pt x="2142696" y="3189"/>
                </a:lnTo>
                <a:lnTo>
                  <a:pt x="2212548" y="73073"/>
                </a:lnTo>
                <a:lnTo>
                  <a:pt x="2126977" y="73073"/>
                </a:lnTo>
                <a:lnTo>
                  <a:pt x="1932628" y="267510"/>
                </a:lnTo>
                <a:close/>
              </a:path>
              <a:path w="2574925" h="895350">
                <a:moveTo>
                  <a:pt x="533031" y="822263"/>
                </a:moveTo>
                <a:lnTo>
                  <a:pt x="447460" y="822263"/>
                </a:lnTo>
                <a:lnTo>
                  <a:pt x="821885" y="447668"/>
                </a:lnTo>
                <a:lnTo>
                  <a:pt x="447460" y="73073"/>
                </a:lnTo>
                <a:lnTo>
                  <a:pt x="533031" y="73073"/>
                </a:lnTo>
                <a:lnTo>
                  <a:pt x="891740" y="431943"/>
                </a:lnTo>
                <a:lnTo>
                  <a:pt x="894926" y="439639"/>
                </a:lnTo>
                <a:lnTo>
                  <a:pt x="894926" y="455696"/>
                </a:lnTo>
                <a:lnTo>
                  <a:pt x="891740" y="463392"/>
                </a:lnTo>
                <a:lnTo>
                  <a:pt x="762102" y="593087"/>
                </a:lnTo>
                <a:lnTo>
                  <a:pt x="778228" y="593087"/>
                </a:lnTo>
                <a:lnTo>
                  <a:pt x="812949" y="627824"/>
                </a:lnTo>
                <a:lnTo>
                  <a:pt x="727381" y="627824"/>
                </a:lnTo>
                <a:lnTo>
                  <a:pt x="533031" y="822263"/>
                </a:lnTo>
                <a:close/>
              </a:path>
              <a:path w="2574925" h="895350">
                <a:moveTo>
                  <a:pt x="1092867" y="822263"/>
                </a:moveTo>
                <a:lnTo>
                  <a:pt x="1007297" y="822263"/>
                </a:lnTo>
                <a:lnTo>
                  <a:pt x="1381723" y="447668"/>
                </a:lnTo>
                <a:lnTo>
                  <a:pt x="1007297" y="73073"/>
                </a:lnTo>
                <a:lnTo>
                  <a:pt x="1092868" y="73073"/>
                </a:lnTo>
                <a:lnTo>
                  <a:pt x="1451577" y="431943"/>
                </a:lnTo>
                <a:lnTo>
                  <a:pt x="1454762" y="439639"/>
                </a:lnTo>
                <a:lnTo>
                  <a:pt x="1454763" y="455696"/>
                </a:lnTo>
                <a:lnTo>
                  <a:pt x="1451578" y="463392"/>
                </a:lnTo>
                <a:lnTo>
                  <a:pt x="1330004" y="585019"/>
                </a:lnTo>
                <a:lnTo>
                  <a:pt x="1372789" y="627824"/>
                </a:lnTo>
                <a:lnTo>
                  <a:pt x="1287218" y="627824"/>
                </a:lnTo>
                <a:lnTo>
                  <a:pt x="1092867" y="822263"/>
                </a:lnTo>
                <a:close/>
              </a:path>
              <a:path w="2574925" h="895350">
                <a:moveTo>
                  <a:pt x="1652709" y="822263"/>
                </a:moveTo>
                <a:lnTo>
                  <a:pt x="1567140" y="822263"/>
                </a:lnTo>
                <a:lnTo>
                  <a:pt x="1941560" y="447668"/>
                </a:lnTo>
                <a:lnTo>
                  <a:pt x="1567140" y="73073"/>
                </a:lnTo>
                <a:lnTo>
                  <a:pt x="1652710" y="73073"/>
                </a:lnTo>
                <a:lnTo>
                  <a:pt x="1847056" y="267510"/>
                </a:lnTo>
                <a:lnTo>
                  <a:pt x="1932628" y="267510"/>
                </a:lnTo>
                <a:lnTo>
                  <a:pt x="1889843" y="310315"/>
                </a:lnTo>
                <a:lnTo>
                  <a:pt x="2005736" y="426265"/>
                </a:lnTo>
                <a:lnTo>
                  <a:pt x="2012384" y="436278"/>
                </a:lnTo>
                <a:lnTo>
                  <a:pt x="2014600" y="447668"/>
                </a:lnTo>
                <a:lnTo>
                  <a:pt x="2012384" y="459058"/>
                </a:lnTo>
                <a:lnTo>
                  <a:pt x="2005737" y="469071"/>
                </a:lnTo>
                <a:lnTo>
                  <a:pt x="1652709" y="822263"/>
                </a:lnTo>
                <a:close/>
              </a:path>
              <a:path w="2574925" h="895350">
                <a:moveTo>
                  <a:pt x="2212545" y="822263"/>
                </a:moveTo>
                <a:lnTo>
                  <a:pt x="2126977" y="822263"/>
                </a:lnTo>
                <a:lnTo>
                  <a:pt x="2501396" y="447668"/>
                </a:lnTo>
                <a:lnTo>
                  <a:pt x="2126977" y="73073"/>
                </a:lnTo>
                <a:lnTo>
                  <a:pt x="2212548" y="73073"/>
                </a:lnTo>
                <a:lnTo>
                  <a:pt x="2565576" y="426265"/>
                </a:lnTo>
                <a:lnTo>
                  <a:pt x="2572223" y="436278"/>
                </a:lnTo>
                <a:lnTo>
                  <a:pt x="2574438" y="447668"/>
                </a:lnTo>
                <a:lnTo>
                  <a:pt x="2572222" y="459058"/>
                </a:lnTo>
                <a:lnTo>
                  <a:pt x="2565573" y="469071"/>
                </a:lnTo>
                <a:lnTo>
                  <a:pt x="2212545" y="822263"/>
                </a:lnTo>
                <a:close/>
              </a:path>
              <a:path w="2574925" h="895350">
                <a:moveTo>
                  <a:pt x="778228" y="593087"/>
                </a:moveTo>
                <a:lnTo>
                  <a:pt x="762102" y="593087"/>
                </a:lnTo>
                <a:lnTo>
                  <a:pt x="770167" y="585019"/>
                </a:lnTo>
                <a:lnTo>
                  <a:pt x="778228" y="593087"/>
                </a:lnTo>
                <a:close/>
              </a:path>
              <a:path w="2574925" h="895350">
                <a:moveTo>
                  <a:pt x="2135001" y="895337"/>
                </a:moveTo>
                <a:lnTo>
                  <a:pt x="2118951" y="895337"/>
                </a:lnTo>
                <a:lnTo>
                  <a:pt x="2111258" y="892147"/>
                </a:lnTo>
                <a:lnTo>
                  <a:pt x="1847058" y="627824"/>
                </a:lnTo>
                <a:lnTo>
                  <a:pt x="1889843" y="585019"/>
                </a:lnTo>
                <a:lnTo>
                  <a:pt x="2126977" y="822263"/>
                </a:lnTo>
                <a:lnTo>
                  <a:pt x="2212545" y="822263"/>
                </a:lnTo>
                <a:lnTo>
                  <a:pt x="2142694" y="892147"/>
                </a:lnTo>
                <a:lnTo>
                  <a:pt x="2135001" y="895337"/>
                </a:lnTo>
                <a:close/>
              </a:path>
              <a:path w="2574925" h="895350">
                <a:moveTo>
                  <a:pt x="1015323" y="895337"/>
                </a:moveTo>
                <a:lnTo>
                  <a:pt x="999271" y="895337"/>
                </a:lnTo>
                <a:lnTo>
                  <a:pt x="991578" y="892147"/>
                </a:lnTo>
                <a:lnTo>
                  <a:pt x="727379" y="627824"/>
                </a:lnTo>
                <a:lnTo>
                  <a:pt x="812949" y="627824"/>
                </a:lnTo>
                <a:lnTo>
                  <a:pt x="1007297" y="822263"/>
                </a:lnTo>
                <a:lnTo>
                  <a:pt x="1092867" y="822263"/>
                </a:lnTo>
                <a:lnTo>
                  <a:pt x="1023015" y="892147"/>
                </a:lnTo>
                <a:lnTo>
                  <a:pt x="1015323" y="895337"/>
                </a:lnTo>
                <a:close/>
              </a:path>
              <a:path w="2574925" h="895350">
                <a:moveTo>
                  <a:pt x="1575165" y="895337"/>
                </a:moveTo>
                <a:lnTo>
                  <a:pt x="1559113" y="895337"/>
                </a:lnTo>
                <a:lnTo>
                  <a:pt x="1551421" y="892147"/>
                </a:lnTo>
                <a:lnTo>
                  <a:pt x="1287218" y="627824"/>
                </a:lnTo>
                <a:lnTo>
                  <a:pt x="1372789" y="627824"/>
                </a:lnTo>
                <a:lnTo>
                  <a:pt x="1567140" y="822263"/>
                </a:lnTo>
                <a:lnTo>
                  <a:pt x="1652709" y="822263"/>
                </a:lnTo>
                <a:lnTo>
                  <a:pt x="1582858" y="892147"/>
                </a:lnTo>
                <a:lnTo>
                  <a:pt x="1575165" y="8953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401" y="1459273"/>
            <a:ext cx="12694285" cy="861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1556" y="1982437"/>
            <a:ext cx="14348460" cy="621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3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2" Type="http://schemas.openxmlformats.org/officeDocument/2006/relationships/image" Target="../media/image26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17" Type="http://schemas.openxmlformats.org/officeDocument/2006/relationships/image" Target="../media/image30.png"/><Relationship Id="rId2" Type="http://schemas.openxmlformats.org/officeDocument/2006/relationships/image" Target="../media/image2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6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2" Type="http://schemas.openxmlformats.org/officeDocument/2006/relationships/image" Target="../media/image26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0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4108" y="471"/>
            <a:ext cx="2713990" cy="2212340"/>
            <a:chOff x="15574108" y="471"/>
            <a:chExt cx="2713990" cy="2212340"/>
          </a:xfrm>
        </p:grpSpPr>
        <p:sp>
          <p:nvSpPr>
            <p:cNvPr id="3" name="object 3"/>
            <p:cNvSpPr/>
            <p:nvPr/>
          </p:nvSpPr>
          <p:spPr>
            <a:xfrm>
              <a:off x="15574108" y="471"/>
              <a:ext cx="2713990" cy="1431290"/>
            </a:xfrm>
            <a:custGeom>
              <a:avLst/>
              <a:gdLst/>
              <a:ahLst/>
              <a:cxnLst/>
              <a:rect l="l" t="t" r="r" b="b"/>
              <a:pathLst>
                <a:path w="2713990" h="1431290">
                  <a:moveTo>
                    <a:pt x="717145" y="0"/>
                  </a:moveTo>
                  <a:lnTo>
                    <a:pt x="2713892" y="0"/>
                  </a:lnTo>
                  <a:lnTo>
                    <a:pt x="2713892" y="1431045"/>
                  </a:lnTo>
                  <a:lnTo>
                    <a:pt x="717145" y="1431045"/>
                  </a:lnTo>
                  <a:lnTo>
                    <a:pt x="664393" y="1429107"/>
                  </a:lnTo>
                  <a:lnTo>
                    <a:pt x="611918" y="1423301"/>
                  </a:lnTo>
                  <a:lnTo>
                    <a:pt x="560012" y="1413658"/>
                  </a:lnTo>
                  <a:lnTo>
                    <a:pt x="508968" y="1400235"/>
                  </a:lnTo>
                  <a:lnTo>
                    <a:pt x="459053" y="1383102"/>
                  </a:lnTo>
                  <a:lnTo>
                    <a:pt x="410526" y="1362348"/>
                  </a:lnTo>
                  <a:lnTo>
                    <a:pt x="363661" y="1338087"/>
                  </a:lnTo>
                  <a:lnTo>
                    <a:pt x="318721" y="1310458"/>
                  </a:lnTo>
                  <a:lnTo>
                    <a:pt x="275939" y="1279605"/>
                  </a:lnTo>
                  <a:lnTo>
                    <a:pt x="235540" y="1245690"/>
                  </a:lnTo>
                  <a:lnTo>
                    <a:pt x="197751" y="1208900"/>
                  </a:lnTo>
                  <a:lnTo>
                    <a:pt x="162785" y="1169445"/>
                  </a:lnTo>
                  <a:lnTo>
                    <a:pt x="130821" y="1127531"/>
                  </a:lnTo>
                  <a:lnTo>
                    <a:pt x="102029" y="1083375"/>
                  </a:lnTo>
                  <a:lnTo>
                    <a:pt x="76571" y="1037225"/>
                  </a:lnTo>
                  <a:lnTo>
                    <a:pt x="54589" y="989341"/>
                  </a:lnTo>
                  <a:lnTo>
                    <a:pt x="36197" y="939974"/>
                  </a:lnTo>
                  <a:lnTo>
                    <a:pt x="21491" y="889380"/>
                  </a:lnTo>
                  <a:lnTo>
                    <a:pt x="10557" y="837844"/>
                  </a:lnTo>
                  <a:lnTo>
                    <a:pt x="3453" y="785656"/>
                  </a:lnTo>
                  <a:lnTo>
                    <a:pt x="215" y="733087"/>
                  </a:lnTo>
                  <a:lnTo>
                    <a:pt x="0" y="715522"/>
                  </a:lnTo>
                  <a:lnTo>
                    <a:pt x="215" y="697957"/>
                  </a:lnTo>
                  <a:lnTo>
                    <a:pt x="3453" y="645389"/>
                  </a:lnTo>
                  <a:lnTo>
                    <a:pt x="10556" y="593200"/>
                  </a:lnTo>
                  <a:lnTo>
                    <a:pt x="21490" y="541664"/>
                  </a:lnTo>
                  <a:lnTo>
                    <a:pt x="36196" y="491071"/>
                  </a:lnTo>
                  <a:lnTo>
                    <a:pt x="54588" y="441703"/>
                  </a:lnTo>
                  <a:lnTo>
                    <a:pt x="76570" y="393820"/>
                  </a:lnTo>
                  <a:lnTo>
                    <a:pt x="102028" y="347670"/>
                  </a:lnTo>
                  <a:lnTo>
                    <a:pt x="130820" y="303514"/>
                  </a:lnTo>
                  <a:lnTo>
                    <a:pt x="162783" y="261599"/>
                  </a:lnTo>
                  <a:lnTo>
                    <a:pt x="197750" y="222144"/>
                  </a:lnTo>
                  <a:lnTo>
                    <a:pt x="235539" y="185354"/>
                  </a:lnTo>
                  <a:lnTo>
                    <a:pt x="275939" y="151439"/>
                  </a:lnTo>
                  <a:lnTo>
                    <a:pt x="318721" y="120587"/>
                  </a:lnTo>
                  <a:lnTo>
                    <a:pt x="363660" y="92957"/>
                  </a:lnTo>
                  <a:lnTo>
                    <a:pt x="410526" y="68697"/>
                  </a:lnTo>
                  <a:lnTo>
                    <a:pt x="459053" y="47942"/>
                  </a:lnTo>
                  <a:lnTo>
                    <a:pt x="508968" y="30809"/>
                  </a:lnTo>
                  <a:lnTo>
                    <a:pt x="560013" y="17386"/>
                  </a:lnTo>
                  <a:lnTo>
                    <a:pt x="611918" y="7743"/>
                  </a:lnTo>
                  <a:lnTo>
                    <a:pt x="664394" y="1937"/>
                  </a:lnTo>
                  <a:lnTo>
                    <a:pt x="717145" y="0"/>
                  </a:lnTo>
                  <a:close/>
                </a:path>
              </a:pathLst>
            </a:custGeom>
            <a:solidFill>
              <a:srgbClr val="D6A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8386" y="586724"/>
              <a:ext cx="1520190" cy="1625600"/>
            </a:xfrm>
            <a:custGeom>
              <a:avLst/>
              <a:gdLst/>
              <a:ahLst/>
              <a:cxnLst/>
              <a:rect l="l" t="t" r="r" b="b"/>
              <a:pathLst>
                <a:path w="1520190" h="1625600">
                  <a:moveTo>
                    <a:pt x="968370" y="12700"/>
                  </a:moveTo>
                  <a:lnTo>
                    <a:pt x="668699" y="12700"/>
                  </a:lnTo>
                  <a:lnTo>
                    <a:pt x="678585" y="0"/>
                  </a:lnTo>
                  <a:lnTo>
                    <a:pt x="958483" y="0"/>
                  </a:lnTo>
                  <a:lnTo>
                    <a:pt x="968370" y="12700"/>
                  </a:lnTo>
                  <a:close/>
                </a:path>
                <a:path w="1520190" h="1625600">
                  <a:moveTo>
                    <a:pt x="1027168" y="25400"/>
                  </a:moveTo>
                  <a:lnTo>
                    <a:pt x="609901" y="25400"/>
                  </a:lnTo>
                  <a:lnTo>
                    <a:pt x="619631" y="12700"/>
                  </a:lnTo>
                  <a:lnTo>
                    <a:pt x="1017437" y="12700"/>
                  </a:lnTo>
                  <a:lnTo>
                    <a:pt x="1027168" y="25400"/>
                  </a:lnTo>
                  <a:close/>
                </a:path>
                <a:path w="1520190" h="1625600">
                  <a:moveTo>
                    <a:pt x="1075314" y="38100"/>
                  </a:moveTo>
                  <a:lnTo>
                    <a:pt x="561755" y="38100"/>
                  </a:lnTo>
                  <a:lnTo>
                    <a:pt x="571312" y="25400"/>
                  </a:lnTo>
                  <a:lnTo>
                    <a:pt x="1065757" y="25400"/>
                  </a:lnTo>
                  <a:lnTo>
                    <a:pt x="1075314" y="38100"/>
                  </a:lnTo>
                  <a:close/>
                </a:path>
                <a:path w="1520190" h="1625600">
                  <a:moveTo>
                    <a:pt x="1103750" y="50800"/>
                  </a:moveTo>
                  <a:lnTo>
                    <a:pt x="533319" y="50800"/>
                  </a:lnTo>
                  <a:lnTo>
                    <a:pt x="542757" y="38100"/>
                  </a:lnTo>
                  <a:lnTo>
                    <a:pt x="1094312" y="38100"/>
                  </a:lnTo>
                  <a:lnTo>
                    <a:pt x="1103750" y="50800"/>
                  </a:lnTo>
                  <a:close/>
                </a:path>
                <a:path w="1520190" h="1625600">
                  <a:moveTo>
                    <a:pt x="1141056" y="63500"/>
                  </a:moveTo>
                  <a:lnTo>
                    <a:pt x="496013" y="63500"/>
                  </a:lnTo>
                  <a:lnTo>
                    <a:pt x="505271" y="50800"/>
                  </a:lnTo>
                  <a:lnTo>
                    <a:pt x="1131798" y="50800"/>
                  </a:lnTo>
                  <a:lnTo>
                    <a:pt x="1141056" y="63500"/>
                  </a:lnTo>
                  <a:close/>
                </a:path>
                <a:path w="1520190" h="1625600">
                  <a:moveTo>
                    <a:pt x="1168530" y="76200"/>
                  </a:moveTo>
                  <a:lnTo>
                    <a:pt x="468539" y="76200"/>
                  </a:lnTo>
                  <a:lnTo>
                    <a:pt x="477647" y="63500"/>
                  </a:lnTo>
                  <a:lnTo>
                    <a:pt x="1159422" y="63500"/>
                  </a:lnTo>
                  <a:lnTo>
                    <a:pt x="1168530" y="76200"/>
                  </a:lnTo>
                  <a:close/>
                </a:path>
                <a:path w="1520190" h="1625600">
                  <a:moveTo>
                    <a:pt x="1195530" y="88900"/>
                  </a:moveTo>
                  <a:lnTo>
                    <a:pt x="441539" y="88900"/>
                  </a:lnTo>
                  <a:lnTo>
                    <a:pt x="450484" y="76200"/>
                  </a:lnTo>
                  <a:lnTo>
                    <a:pt x="1186586" y="76200"/>
                  </a:lnTo>
                  <a:lnTo>
                    <a:pt x="1195530" y="88900"/>
                  </a:lnTo>
                  <a:close/>
                </a:path>
                <a:path w="1520190" h="1625600">
                  <a:moveTo>
                    <a:pt x="1222020" y="101600"/>
                  </a:moveTo>
                  <a:lnTo>
                    <a:pt x="415050" y="101600"/>
                  </a:lnTo>
                  <a:lnTo>
                    <a:pt x="423820" y="88900"/>
                  </a:lnTo>
                  <a:lnTo>
                    <a:pt x="1213250" y="88900"/>
                  </a:lnTo>
                  <a:lnTo>
                    <a:pt x="1222020" y="101600"/>
                  </a:lnTo>
                  <a:close/>
                </a:path>
                <a:path w="1520190" h="1625600">
                  <a:moveTo>
                    <a:pt x="1239378" y="114300"/>
                  </a:moveTo>
                  <a:lnTo>
                    <a:pt x="397692" y="114300"/>
                  </a:lnTo>
                  <a:lnTo>
                    <a:pt x="406340" y="101600"/>
                  </a:lnTo>
                  <a:lnTo>
                    <a:pt x="1230729" y="101600"/>
                  </a:lnTo>
                  <a:lnTo>
                    <a:pt x="1239378" y="114300"/>
                  </a:lnTo>
                  <a:close/>
                </a:path>
                <a:path w="1520190" h="1625600">
                  <a:moveTo>
                    <a:pt x="1264935" y="127000"/>
                  </a:moveTo>
                  <a:lnTo>
                    <a:pt x="372134" y="127000"/>
                  </a:lnTo>
                  <a:lnTo>
                    <a:pt x="380587" y="114300"/>
                  </a:lnTo>
                  <a:lnTo>
                    <a:pt x="1256482" y="114300"/>
                  </a:lnTo>
                  <a:lnTo>
                    <a:pt x="1264935" y="127000"/>
                  </a:lnTo>
                  <a:close/>
                </a:path>
                <a:path w="1520190" h="1625600">
                  <a:moveTo>
                    <a:pt x="1281641" y="139700"/>
                  </a:moveTo>
                  <a:lnTo>
                    <a:pt x="355428" y="139700"/>
                  </a:lnTo>
                  <a:lnTo>
                    <a:pt x="363747" y="127000"/>
                  </a:lnTo>
                  <a:lnTo>
                    <a:pt x="1273323" y="127000"/>
                  </a:lnTo>
                  <a:lnTo>
                    <a:pt x="1281641" y="139700"/>
                  </a:lnTo>
                  <a:close/>
                </a:path>
                <a:path w="1520190" h="1625600">
                  <a:moveTo>
                    <a:pt x="1298066" y="152400"/>
                  </a:moveTo>
                  <a:lnTo>
                    <a:pt x="339003" y="152400"/>
                  </a:lnTo>
                  <a:lnTo>
                    <a:pt x="347180" y="139700"/>
                  </a:lnTo>
                  <a:lnTo>
                    <a:pt x="1289889" y="139700"/>
                  </a:lnTo>
                  <a:lnTo>
                    <a:pt x="1298066" y="152400"/>
                  </a:lnTo>
                  <a:close/>
                </a:path>
                <a:path w="1520190" h="1625600">
                  <a:moveTo>
                    <a:pt x="1314204" y="165100"/>
                  </a:moveTo>
                  <a:lnTo>
                    <a:pt x="322865" y="165100"/>
                  </a:lnTo>
                  <a:lnTo>
                    <a:pt x="330897" y="152400"/>
                  </a:lnTo>
                  <a:lnTo>
                    <a:pt x="1306172" y="152400"/>
                  </a:lnTo>
                  <a:lnTo>
                    <a:pt x="1314204" y="165100"/>
                  </a:lnTo>
                  <a:close/>
                </a:path>
                <a:path w="1520190" h="1625600">
                  <a:moveTo>
                    <a:pt x="1330042" y="177800"/>
                  </a:moveTo>
                  <a:lnTo>
                    <a:pt x="307027" y="177800"/>
                  </a:lnTo>
                  <a:lnTo>
                    <a:pt x="314908" y="165100"/>
                  </a:lnTo>
                  <a:lnTo>
                    <a:pt x="1322161" y="165100"/>
                  </a:lnTo>
                  <a:lnTo>
                    <a:pt x="1330042" y="177800"/>
                  </a:lnTo>
                  <a:close/>
                </a:path>
                <a:path w="1520190" h="1625600">
                  <a:moveTo>
                    <a:pt x="1345573" y="190500"/>
                  </a:moveTo>
                  <a:lnTo>
                    <a:pt x="291496" y="190500"/>
                  </a:lnTo>
                  <a:lnTo>
                    <a:pt x="299222" y="177800"/>
                  </a:lnTo>
                  <a:lnTo>
                    <a:pt x="1337847" y="177800"/>
                  </a:lnTo>
                  <a:lnTo>
                    <a:pt x="1345573" y="190500"/>
                  </a:lnTo>
                  <a:close/>
                </a:path>
                <a:path w="1520190" h="1625600">
                  <a:moveTo>
                    <a:pt x="1360785" y="203200"/>
                  </a:moveTo>
                  <a:lnTo>
                    <a:pt x="276284" y="203200"/>
                  </a:lnTo>
                  <a:lnTo>
                    <a:pt x="283850" y="190500"/>
                  </a:lnTo>
                  <a:lnTo>
                    <a:pt x="1353219" y="190500"/>
                  </a:lnTo>
                  <a:lnTo>
                    <a:pt x="1360785" y="203200"/>
                  </a:lnTo>
                  <a:close/>
                </a:path>
                <a:path w="1520190" h="1625600">
                  <a:moveTo>
                    <a:pt x="1375672" y="215900"/>
                  </a:moveTo>
                  <a:lnTo>
                    <a:pt x="261396" y="215900"/>
                  </a:lnTo>
                  <a:lnTo>
                    <a:pt x="268799" y="203200"/>
                  </a:lnTo>
                  <a:lnTo>
                    <a:pt x="1368270" y="203200"/>
                  </a:lnTo>
                  <a:lnTo>
                    <a:pt x="1375672" y="215900"/>
                  </a:lnTo>
                  <a:close/>
                </a:path>
                <a:path w="1520190" h="1625600">
                  <a:moveTo>
                    <a:pt x="1390222" y="228600"/>
                  </a:moveTo>
                  <a:lnTo>
                    <a:pt x="246847" y="228600"/>
                  </a:lnTo>
                  <a:lnTo>
                    <a:pt x="254079" y="215900"/>
                  </a:lnTo>
                  <a:lnTo>
                    <a:pt x="1382990" y="215900"/>
                  </a:lnTo>
                  <a:lnTo>
                    <a:pt x="1390222" y="228600"/>
                  </a:lnTo>
                  <a:close/>
                </a:path>
                <a:path w="1520190" h="1625600">
                  <a:moveTo>
                    <a:pt x="1404430" y="241300"/>
                  </a:moveTo>
                  <a:lnTo>
                    <a:pt x="232639" y="241300"/>
                  </a:lnTo>
                  <a:lnTo>
                    <a:pt x="239699" y="228600"/>
                  </a:lnTo>
                  <a:lnTo>
                    <a:pt x="1397370" y="228600"/>
                  </a:lnTo>
                  <a:lnTo>
                    <a:pt x="1404430" y="241300"/>
                  </a:lnTo>
                  <a:close/>
                </a:path>
                <a:path w="1520190" h="1625600">
                  <a:moveTo>
                    <a:pt x="1425075" y="266700"/>
                  </a:moveTo>
                  <a:lnTo>
                    <a:pt x="211994" y="266700"/>
                  </a:lnTo>
                  <a:lnTo>
                    <a:pt x="218787" y="254000"/>
                  </a:lnTo>
                  <a:lnTo>
                    <a:pt x="225668" y="241300"/>
                  </a:lnTo>
                  <a:lnTo>
                    <a:pt x="1411401" y="241300"/>
                  </a:lnTo>
                  <a:lnTo>
                    <a:pt x="1418283" y="254000"/>
                  </a:lnTo>
                  <a:lnTo>
                    <a:pt x="1425075" y="266700"/>
                  </a:lnTo>
                  <a:close/>
                </a:path>
                <a:path w="1520190" h="1625600">
                  <a:moveTo>
                    <a:pt x="1438383" y="279400"/>
                  </a:moveTo>
                  <a:lnTo>
                    <a:pt x="198686" y="279400"/>
                  </a:lnTo>
                  <a:lnTo>
                    <a:pt x="205294" y="266700"/>
                  </a:lnTo>
                  <a:lnTo>
                    <a:pt x="1431776" y="266700"/>
                  </a:lnTo>
                  <a:lnTo>
                    <a:pt x="1438383" y="279400"/>
                  </a:lnTo>
                  <a:close/>
                </a:path>
                <a:path w="1520190" h="1625600">
                  <a:moveTo>
                    <a:pt x="1457644" y="304800"/>
                  </a:moveTo>
                  <a:lnTo>
                    <a:pt x="179425" y="304800"/>
                  </a:lnTo>
                  <a:lnTo>
                    <a:pt x="185751" y="292100"/>
                  </a:lnTo>
                  <a:lnTo>
                    <a:pt x="192172" y="279400"/>
                  </a:lnTo>
                  <a:lnTo>
                    <a:pt x="1444898" y="279400"/>
                  </a:lnTo>
                  <a:lnTo>
                    <a:pt x="1451318" y="292100"/>
                  </a:lnTo>
                  <a:lnTo>
                    <a:pt x="1457644" y="304800"/>
                  </a:lnTo>
                  <a:close/>
                </a:path>
                <a:path w="1520190" h="1625600">
                  <a:moveTo>
                    <a:pt x="1470003" y="317500"/>
                  </a:moveTo>
                  <a:lnTo>
                    <a:pt x="167065" y="317500"/>
                  </a:lnTo>
                  <a:lnTo>
                    <a:pt x="173197" y="304800"/>
                  </a:lnTo>
                  <a:lnTo>
                    <a:pt x="1463872" y="304800"/>
                  </a:lnTo>
                  <a:lnTo>
                    <a:pt x="1470003" y="317500"/>
                  </a:lnTo>
                  <a:close/>
                </a:path>
                <a:path w="1520190" h="1625600">
                  <a:moveTo>
                    <a:pt x="1487807" y="342900"/>
                  </a:moveTo>
                  <a:lnTo>
                    <a:pt x="149262" y="342900"/>
                  </a:lnTo>
                  <a:lnTo>
                    <a:pt x="155096" y="330200"/>
                  </a:lnTo>
                  <a:lnTo>
                    <a:pt x="161031" y="317500"/>
                  </a:lnTo>
                  <a:lnTo>
                    <a:pt x="1476037" y="317500"/>
                  </a:lnTo>
                  <a:lnTo>
                    <a:pt x="1481972" y="330200"/>
                  </a:lnTo>
                  <a:lnTo>
                    <a:pt x="1487807" y="342900"/>
                  </a:lnTo>
                  <a:close/>
                </a:path>
                <a:path w="1520190" h="1625600">
                  <a:moveTo>
                    <a:pt x="1504703" y="368300"/>
                  </a:moveTo>
                  <a:lnTo>
                    <a:pt x="132366" y="368300"/>
                  </a:lnTo>
                  <a:lnTo>
                    <a:pt x="137896" y="355600"/>
                  </a:lnTo>
                  <a:lnTo>
                    <a:pt x="143529" y="342900"/>
                  </a:lnTo>
                  <a:lnTo>
                    <a:pt x="1493540" y="342900"/>
                  </a:lnTo>
                  <a:lnTo>
                    <a:pt x="1499173" y="355600"/>
                  </a:lnTo>
                  <a:lnTo>
                    <a:pt x="1504703" y="368300"/>
                  </a:lnTo>
                  <a:close/>
                </a:path>
                <a:path w="1520190" h="1625600">
                  <a:moveTo>
                    <a:pt x="1515451" y="1244600"/>
                  </a:moveTo>
                  <a:lnTo>
                    <a:pt x="121618" y="1244600"/>
                  </a:lnTo>
                  <a:lnTo>
                    <a:pt x="116400" y="1231900"/>
                  </a:lnTo>
                  <a:lnTo>
                    <a:pt x="111288" y="1219200"/>
                  </a:lnTo>
                  <a:lnTo>
                    <a:pt x="106284" y="1219200"/>
                  </a:lnTo>
                  <a:lnTo>
                    <a:pt x="101386" y="1206500"/>
                  </a:lnTo>
                  <a:lnTo>
                    <a:pt x="96596" y="1193800"/>
                  </a:lnTo>
                  <a:lnTo>
                    <a:pt x="91915" y="1181100"/>
                  </a:lnTo>
                  <a:lnTo>
                    <a:pt x="87344" y="1181100"/>
                  </a:lnTo>
                  <a:lnTo>
                    <a:pt x="82883" y="1168400"/>
                  </a:lnTo>
                  <a:lnTo>
                    <a:pt x="78532" y="1155700"/>
                  </a:lnTo>
                  <a:lnTo>
                    <a:pt x="74292" y="1155700"/>
                  </a:lnTo>
                  <a:lnTo>
                    <a:pt x="70165" y="1143000"/>
                  </a:lnTo>
                  <a:lnTo>
                    <a:pt x="66151" y="1130300"/>
                  </a:lnTo>
                  <a:lnTo>
                    <a:pt x="62249" y="1117600"/>
                  </a:lnTo>
                  <a:lnTo>
                    <a:pt x="58462" y="1117600"/>
                  </a:lnTo>
                  <a:lnTo>
                    <a:pt x="54789" y="1104900"/>
                  </a:lnTo>
                  <a:lnTo>
                    <a:pt x="51232" y="1092200"/>
                  </a:lnTo>
                  <a:lnTo>
                    <a:pt x="47789" y="1079500"/>
                  </a:lnTo>
                  <a:lnTo>
                    <a:pt x="44463" y="1079500"/>
                  </a:lnTo>
                  <a:lnTo>
                    <a:pt x="41254" y="1066800"/>
                  </a:lnTo>
                  <a:lnTo>
                    <a:pt x="38161" y="1054100"/>
                  </a:lnTo>
                  <a:lnTo>
                    <a:pt x="35186" y="1041400"/>
                  </a:lnTo>
                  <a:lnTo>
                    <a:pt x="32329" y="1041400"/>
                  </a:lnTo>
                  <a:lnTo>
                    <a:pt x="29590" y="1028700"/>
                  </a:lnTo>
                  <a:lnTo>
                    <a:pt x="26971" y="1016000"/>
                  </a:lnTo>
                  <a:lnTo>
                    <a:pt x="24470" y="1003300"/>
                  </a:lnTo>
                  <a:lnTo>
                    <a:pt x="22089" y="1003300"/>
                  </a:lnTo>
                  <a:lnTo>
                    <a:pt x="19828" y="990600"/>
                  </a:lnTo>
                  <a:lnTo>
                    <a:pt x="17687" y="977900"/>
                  </a:lnTo>
                  <a:lnTo>
                    <a:pt x="15667" y="965200"/>
                  </a:lnTo>
                  <a:lnTo>
                    <a:pt x="13767" y="965200"/>
                  </a:lnTo>
                  <a:lnTo>
                    <a:pt x="11989" y="952500"/>
                  </a:lnTo>
                  <a:lnTo>
                    <a:pt x="10333" y="939800"/>
                  </a:lnTo>
                  <a:lnTo>
                    <a:pt x="8798" y="927100"/>
                  </a:lnTo>
                  <a:lnTo>
                    <a:pt x="7385" y="914400"/>
                  </a:lnTo>
                  <a:lnTo>
                    <a:pt x="6094" y="914400"/>
                  </a:lnTo>
                  <a:lnTo>
                    <a:pt x="4926" y="901700"/>
                  </a:lnTo>
                  <a:lnTo>
                    <a:pt x="3880" y="889000"/>
                  </a:lnTo>
                  <a:lnTo>
                    <a:pt x="2956" y="876300"/>
                  </a:lnTo>
                  <a:lnTo>
                    <a:pt x="2156" y="876300"/>
                  </a:lnTo>
                  <a:lnTo>
                    <a:pt x="1478" y="863600"/>
                  </a:lnTo>
                  <a:lnTo>
                    <a:pt x="924" y="850900"/>
                  </a:lnTo>
                  <a:lnTo>
                    <a:pt x="492" y="838200"/>
                  </a:lnTo>
                  <a:lnTo>
                    <a:pt x="184" y="825500"/>
                  </a:lnTo>
                  <a:lnTo>
                    <a:pt x="0" y="825500"/>
                  </a:lnTo>
                  <a:lnTo>
                    <a:pt x="0" y="800100"/>
                  </a:lnTo>
                  <a:lnTo>
                    <a:pt x="184" y="787400"/>
                  </a:lnTo>
                  <a:lnTo>
                    <a:pt x="493" y="774700"/>
                  </a:lnTo>
                  <a:lnTo>
                    <a:pt x="924" y="774700"/>
                  </a:lnTo>
                  <a:lnTo>
                    <a:pt x="1478" y="762000"/>
                  </a:lnTo>
                  <a:lnTo>
                    <a:pt x="2156" y="749300"/>
                  </a:lnTo>
                  <a:lnTo>
                    <a:pt x="2956" y="736600"/>
                  </a:lnTo>
                  <a:lnTo>
                    <a:pt x="3880" y="736600"/>
                  </a:lnTo>
                  <a:lnTo>
                    <a:pt x="4926" y="723900"/>
                  </a:lnTo>
                  <a:lnTo>
                    <a:pt x="6094" y="711200"/>
                  </a:lnTo>
                  <a:lnTo>
                    <a:pt x="7385" y="698500"/>
                  </a:lnTo>
                  <a:lnTo>
                    <a:pt x="8798" y="685800"/>
                  </a:lnTo>
                  <a:lnTo>
                    <a:pt x="10333" y="685800"/>
                  </a:lnTo>
                  <a:lnTo>
                    <a:pt x="11989" y="673100"/>
                  </a:lnTo>
                  <a:lnTo>
                    <a:pt x="13767" y="660400"/>
                  </a:lnTo>
                  <a:lnTo>
                    <a:pt x="15667" y="647700"/>
                  </a:lnTo>
                  <a:lnTo>
                    <a:pt x="17687" y="635000"/>
                  </a:lnTo>
                  <a:lnTo>
                    <a:pt x="19828" y="635000"/>
                  </a:lnTo>
                  <a:lnTo>
                    <a:pt x="22089" y="622300"/>
                  </a:lnTo>
                  <a:lnTo>
                    <a:pt x="24470" y="609600"/>
                  </a:lnTo>
                  <a:lnTo>
                    <a:pt x="26971" y="596900"/>
                  </a:lnTo>
                  <a:lnTo>
                    <a:pt x="29590" y="596900"/>
                  </a:lnTo>
                  <a:lnTo>
                    <a:pt x="32329" y="584200"/>
                  </a:lnTo>
                  <a:lnTo>
                    <a:pt x="35186" y="571500"/>
                  </a:lnTo>
                  <a:lnTo>
                    <a:pt x="38161" y="558800"/>
                  </a:lnTo>
                  <a:lnTo>
                    <a:pt x="41254" y="558800"/>
                  </a:lnTo>
                  <a:lnTo>
                    <a:pt x="44463" y="546100"/>
                  </a:lnTo>
                  <a:lnTo>
                    <a:pt x="47789" y="533400"/>
                  </a:lnTo>
                  <a:lnTo>
                    <a:pt x="51232" y="520700"/>
                  </a:lnTo>
                  <a:lnTo>
                    <a:pt x="54789" y="520700"/>
                  </a:lnTo>
                  <a:lnTo>
                    <a:pt x="58462" y="508000"/>
                  </a:lnTo>
                  <a:lnTo>
                    <a:pt x="62250" y="495300"/>
                  </a:lnTo>
                  <a:lnTo>
                    <a:pt x="66151" y="482600"/>
                  </a:lnTo>
                  <a:lnTo>
                    <a:pt x="70165" y="482600"/>
                  </a:lnTo>
                  <a:lnTo>
                    <a:pt x="74292" y="469900"/>
                  </a:lnTo>
                  <a:lnTo>
                    <a:pt x="78532" y="457200"/>
                  </a:lnTo>
                  <a:lnTo>
                    <a:pt x="82883" y="457200"/>
                  </a:lnTo>
                  <a:lnTo>
                    <a:pt x="87344" y="444500"/>
                  </a:lnTo>
                  <a:lnTo>
                    <a:pt x="91915" y="431800"/>
                  </a:lnTo>
                  <a:lnTo>
                    <a:pt x="96597" y="419100"/>
                  </a:lnTo>
                  <a:lnTo>
                    <a:pt x="101387" y="419100"/>
                  </a:lnTo>
                  <a:lnTo>
                    <a:pt x="106284" y="406400"/>
                  </a:lnTo>
                  <a:lnTo>
                    <a:pt x="111289" y="393700"/>
                  </a:lnTo>
                  <a:lnTo>
                    <a:pt x="116400" y="393700"/>
                  </a:lnTo>
                  <a:lnTo>
                    <a:pt x="121618" y="381000"/>
                  </a:lnTo>
                  <a:lnTo>
                    <a:pt x="126940" y="368300"/>
                  </a:lnTo>
                  <a:lnTo>
                    <a:pt x="1510129" y="368300"/>
                  </a:lnTo>
                  <a:lnTo>
                    <a:pt x="1515451" y="381000"/>
                  </a:lnTo>
                  <a:lnTo>
                    <a:pt x="1519613" y="393700"/>
                  </a:lnTo>
                  <a:lnTo>
                    <a:pt x="1519613" y="1231900"/>
                  </a:lnTo>
                  <a:lnTo>
                    <a:pt x="1515451" y="1244600"/>
                  </a:lnTo>
                  <a:close/>
                </a:path>
                <a:path w="1520190" h="1625600">
                  <a:moveTo>
                    <a:pt x="1499173" y="1270000"/>
                  </a:moveTo>
                  <a:lnTo>
                    <a:pt x="137896" y="1270000"/>
                  </a:lnTo>
                  <a:lnTo>
                    <a:pt x="132366" y="1257300"/>
                  </a:lnTo>
                  <a:lnTo>
                    <a:pt x="126940" y="1244600"/>
                  </a:lnTo>
                  <a:lnTo>
                    <a:pt x="1510129" y="1244600"/>
                  </a:lnTo>
                  <a:lnTo>
                    <a:pt x="1504703" y="1257300"/>
                  </a:lnTo>
                  <a:lnTo>
                    <a:pt x="1499173" y="1270000"/>
                  </a:lnTo>
                  <a:close/>
                </a:path>
                <a:path w="1520190" h="1625600">
                  <a:moveTo>
                    <a:pt x="1487807" y="1282700"/>
                  </a:moveTo>
                  <a:lnTo>
                    <a:pt x="149262" y="1282700"/>
                  </a:lnTo>
                  <a:lnTo>
                    <a:pt x="143529" y="1270000"/>
                  </a:lnTo>
                  <a:lnTo>
                    <a:pt x="1493540" y="1270000"/>
                  </a:lnTo>
                  <a:lnTo>
                    <a:pt x="1487807" y="1282700"/>
                  </a:lnTo>
                  <a:close/>
                </a:path>
                <a:path w="1520190" h="1625600">
                  <a:moveTo>
                    <a:pt x="1470004" y="1308100"/>
                  </a:moveTo>
                  <a:lnTo>
                    <a:pt x="167065" y="1308100"/>
                  </a:lnTo>
                  <a:lnTo>
                    <a:pt x="161031" y="1295400"/>
                  </a:lnTo>
                  <a:lnTo>
                    <a:pt x="155096" y="1282700"/>
                  </a:lnTo>
                  <a:lnTo>
                    <a:pt x="1481973" y="1282700"/>
                  </a:lnTo>
                  <a:lnTo>
                    <a:pt x="1476038" y="1295400"/>
                  </a:lnTo>
                  <a:lnTo>
                    <a:pt x="1470004" y="1308100"/>
                  </a:lnTo>
                  <a:close/>
                </a:path>
                <a:path w="1520190" h="1625600">
                  <a:moveTo>
                    <a:pt x="1451319" y="1333500"/>
                  </a:moveTo>
                  <a:lnTo>
                    <a:pt x="185751" y="1333500"/>
                  </a:lnTo>
                  <a:lnTo>
                    <a:pt x="179425" y="1320800"/>
                  </a:lnTo>
                  <a:lnTo>
                    <a:pt x="173197" y="1308100"/>
                  </a:lnTo>
                  <a:lnTo>
                    <a:pt x="1463873" y="1308100"/>
                  </a:lnTo>
                  <a:lnTo>
                    <a:pt x="1457644" y="1320800"/>
                  </a:lnTo>
                  <a:lnTo>
                    <a:pt x="1451319" y="1333500"/>
                  </a:lnTo>
                  <a:close/>
                </a:path>
                <a:path w="1520190" h="1625600">
                  <a:moveTo>
                    <a:pt x="1438384" y="1346200"/>
                  </a:moveTo>
                  <a:lnTo>
                    <a:pt x="198686" y="1346200"/>
                  </a:lnTo>
                  <a:lnTo>
                    <a:pt x="192172" y="1333500"/>
                  </a:lnTo>
                  <a:lnTo>
                    <a:pt x="1444898" y="1333500"/>
                  </a:lnTo>
                  <a:lnTo>
                    <a:pt x="1438384" y="1346200"/>
                  </a:lnTo>
                  <a:close/>
                </a:path>
                <a:path w="1520190" h="1625600">
                  <a:moveTo>
                    <a:pt x="1418282" y="1371600"/>
                  </a:moveTo>
                  <a:lnTo>
                    <a:pt x="218787" y="1371600"/>
                  </a:lnTo>
                  <a:lnTo>
                    <a:pt x="211994" y="1358900"/>
                  </a:lnTo>
                  <a:lnTo>
                    <a:pt x="205293" y="1346200"/>
                  </a:lnTo>
                  <a:lnTo>
                    <a:pt x="1431776" y="1346200"/>
                  </a:lnTo>
                  <a:lnTo>
                    <a:pt x="1425075" y="1358900"/>
                  </a:lnTo>
                  <a:lnTo>
                    <a:pt x="1418282" y="1371600"/>
                  </a:lnTo>
                  <a:close/>
                </a:path>
                <a:path w="1520190" h="1625600">
                  <a:moveTo>
                    <a:pt x="1404430" y="1384300"/>
                  </a:moveTo>
                  <a:lnTo>
                    <a:pt x="232639" y="1384300"/>
                  </a:lnTo>
                  <a:lnTo>
                    <a:pt x="225668" y="1371600"/>
                  </a:lnTo>
                  <a:lnTo>
                    <a:pt x="1411401" y="1371600"/>
                  </a:lnTo>
                  <a:lnTo>
                    <a:pt x="1404430" y="1384300"/>
                  </a:lnTo>
                  <a:close/>
                </a:path>
                <a:path w="1520190" h="1625600">
                  <a:moveTo>
                    <a:pt x="1390222" y="1397000"/>
                  </a:moveTo>
                  <a:lnTo>
                    <a:pt x="246847" y="1397000"/>
                  </a:lnTo>
                  <a:lnTo>
                    <a:pt x="239699" y="1384300"/>
                  </a:lnTo>
                  <a:lnTo>
                    <a:pt x="1397370" y="1384300"/>
                  </a:lnTo>
                  <a:lnTo>
                    <a:pt x="1390222" y="1397000"/>
                  </a:lnTo>
                  <a:close/>
                </a:path>
                <a:path w="1520190" h="1625600">
                  <a:moveTo>
                    <a:pt x="1375672" y="1409700"/>
                  </a:moveTo>
                  <a:lnTo>
                    <a:pt x="261396" y="1409700"/>
                  </a:lnTo>
                  <a:lnTo>
                    <a:pt x="254079" y="1397000"/>
                  </a:lnTo>
                  <a:lnTo>
                    <a:pt x="1382990" y="1397000"/>
                  </a:lnTo>
                  <a:lnTo>
                    <a:pt x="1375672" y="1409700"/>
                  </a:lnTo>
                  <a:close/>
                </a:path>
                <a:path w="1520190" h="1625600">
                  <a:moveTo>
                    <a:pt x="1353219" y="1435100"/>
                  </a:moveTo>
                  <a:lnTo>
                    <a:pt x="283850" y="1435100"/>
                  </a:lnTo>
                  <a:lnTo>
                    <a:pt x="276284" y="1422400"/>
                  </a:lnTo>
                  <a:lnTo>
                    <a:pt x="268799" y="1409700"/>
                  </a:lnTo>
                  <a:lnTo>
                    <a:pt x="1368270" y="1409700"/>
                  </a:lnTo>
                  <a:lnTo>
                    <a:pt x="1360785" y="1422400"/>
                  </a:lnTo>
                  <a:lnTo>
                    <a:pt x="1353219" y="1435100"/>
                  </a:lnTo>
                  <a:close/>
                </a:path>
                <a:path w="1520190" h="1625600">
                  <a:moveTo>
                    <a:pt x="1337847" y="1447800"/>
                  </a:moveTo>
                  <a:lnTo>
                    <a:pt x="299222" y="1447800"/>
                  </a:lnTo>
                  <a:lnTo>
                    <a:pt x="291496" y="1435100"/>
                  </a:lnTo>
                  <a:lnTo>
                    <a:pt x="1345573" y="1435100"/>
                  </a:lnTo>
                  <a:lnTo>
                    <a:pt x="1337847" y="1447800"/>
                  </a:lnTo>
                  <a:close/>
                </a:path>
                <a:path w="1520190" h="1625600">
                  <a:moveTo>
                    <a:pt x="1322161" y="1460500"/>
                  </a:moveTo>
                  <a:lnTo>
                    <a:pt x="314908" y="1460500"/>
                  </a:lnTo>
                  <a:lnTo>
                    <a:pt x="307027" y="1447800"/>
                  </a:lnTo>
                  <a:lnTo>
                    <a:pt x="1330042" y="1447800"/>
                  </a:lnTo>
                  <a:lnTo>
                    <a:pt x="1322161" y="1460500"/>
                  </a:lnTo>
                  <a:close/>
                </a:path>
                <a:path w="1520190" h="1625600">
                  <a:moveTo>
                    <a:pt x="1298066" y="1473200"/>
                  </a:moveTo>
                  <a:lnTo>
                    <a:pt x="339003" y="1473200"/>
                  </a:lnTo>
                  <a:lnTo>
                    <a:pt x="330897" y="1460500"/>
                  </a:lnTo>
                  <a:lnTo>
                    <a:pt x="1306172" y="1460500"/>
                  </a:lnTo>
                  <a:lnTo>
                    <a:pt x="1298066" y="1473200"/>
                  </a:lnTo>
                  <a:close/>
                </a:path>
                <a:path w="1520190" h="1625600">
                  <a:moveTo>
                    <a:pt x="1281641" y="1485900"/>
                  </a:moveTo>
                  <a:lnTo>
                    <a:pt x="355428" y="1485900"/>
                  </a:lnTo>
                  <a:lnTo>
                    <a:pt x="347180" y="1473200"/>
                  </a:lnTo>
                  <a:lnTo>
                    <a:pt x="1289889" y="1473200"/>
                  </a:lnTo>
                  <a:lnTo>
                    <a:pt x="1281641" y="1485900"/>
                  </a:lnTo>
                  <a:close/>
                </a:path>
                <a:path w="1520190" h="1625600">
                  <a:moveTo>
                    <a:pt x="1264935" y="1498600"/>
                  </a:moveTo>
                  <a:lnTo>
                    <a:pt x="372134" y="1498600"/>
                  </a:lnTo>
                  <a:lnTo>
                    <a:pt x="363747" y="1485900"/>
                  </a:lnTo>
                  <a:lnTo>
                    <a:pt x="1273323" y="1485900"/>
                  </a:lnTo>
                  <a:lnTo>
                    <a:pt x="1264935" y="1498600"/>
                  </a:lnTo>
                  <a:close/>
                </a:path>
                <a:path w="1520190" h="1625600">
                  <a:moveTo>
                    <a:pt x="1247963" y="1511300"/>
                  </a:moveTo>
                  <a:lnTo>
                    <a:pt x="389107" y="1511300"/>
                  </a:lnTo>
                  <a:lnTo>
                    <a:pt x="380587" y="1498600"/>
                  </a:lnTo>
                  <a:lnTo>
                    <a:pt x="1256482" y="1498600"/>
                  </a:lnTo>
                  <a:lnTo>
                    <a:pt x="1247963" y="1511300"/>
                  </a:lnTo>
                  <a:close/>
                </a:path>
                <a:path w="1520190" h="1625600">
                  <a:moveTo>
                    <a:pt x="1222020" y="1524000"/>
                  </a:moveTo>
                  <a:lnTo>
                    <a:pt x="415050" y="1524000"/>
                  </a:lnTo>
                  <a:lnTo>
                    <a:pt x="406340" y="1511300"/>
                  </a:lnTo>
                  <a:lnTo>
                    <a:pt x="1230729" y="1511300"/>
                  </a:lnTo>
                  <a:lnTo>
                    <a:pt x="1222020" y="1524000"/>
                  </a:lnTo>
                  <a:close/>
                </a:path>
                <a:path w="1520190" h="1625600">
                  <a:moveTo>
                    <a:pt x="1204419" y="1536700"/>
                  </a:moveTo>
                  <a:lnTo>
                    <a:pt x="432651" y="1536700"/>
                  </a:lnTo>
                  <a:lnTo>
                    <a:pt x="423820" y="1524000"/>
                  </a:lnTo>
                  <a:lnTo>
                    <a:pt x="1213250" y="1524000"/>
                  </a:lnTo>
                  <a:lnTo>
                    <a:pt x="1204419" y="1536700"/>
                  </a:lnTo>
                  <a:close/>
                </a:path>
                <a:path w="1520190" h="1625600">
                  <a:moveTo>
                    <a:pt x="1177586" y="1549400"/>
                  </a:moveTo>
                  <a:lnTo>
                    <a:pt x="459484" y="1549400"/>
                  </a:lnTo>
                  <a:lnTo>
                    <a:pt x="450484" y="1536700"/>
                  </a:lnTo>
                  <a:lnTo>
                    <a:pt x="1186586" y="1536700"/>
                  </a:lnTo>
                  <a:lnTo>
                    <a:pt x="1177586" y="1549400"/>
                  </a:lnTo>
                  <a:close/>
                </a:path>
                <a:path w="1520190" h="1625600">
                  <a:moveTo>
                    <a:pt x="1150264" y="1562100"/>
                  </a:moveTo>
                  <a:lnTo>
                    <a:pt x="486805" y="1562100"/>
                  </a:lnTo>
                  <a:lnTo>
                    <a:pt x="477647" y="1549400"/>
                  </a:lnTo>
                  <a:lnTo>
                    <a:pt x="1159422" y="1549400"/>
                  </a:lnTo>
                  <a:lnTo>
                    <a:pt x="1150264" y="1562100"/>
                  </a:lnTo>
                  <a:close/>
                </a:path>
                <a:path w="1520190" h="1625600">
                  <a:moveTo>
                    <a:pt x="1122493" y="1574800"/>
                  </a:moveTo>
                  <a:lnTo>
                    <a:pt x="514576" y="1574800"/>
                  </a:lnTo>
                  <a:lnTo>
                    <a:pt x="505271" y="1562100"/>
                  </a:lnTo>
                  <a:lnTo>
                    <a:pt x="1131798" y="1562100"/>
                  </a:lnTo>
                  <a:lnTo>
                    <a:pt x="1122493" y="1574800"/>
                  </a:lnTo>
                  <a:close/>
                </a:path>
                <a:path w="1520190" h="1625600">
                  <a:moveTo>
                    <a:pt x="1084832" y="1587500"/>
                  </a:moveTo>
                  <a:lnTo>
                    <a:pt x="552237" y="1587500"/>
                  </a:lnTo>
                  <a:lnTo>
                    <a:pt x="542757" y="1574800"/>
                  </a:lnTo>
                  <a:lnTo>
                    <a:pt x="1094312" y="1574800"/>
                  </a:lnTo>
                  <a:lnTo>
                    <a:pt x="1084832" y="1587500"/>
                  </a:lnTo>
                  <a:close/>
                </a:path>
                <a:path w="1520190" h="1625600">
                  <a:moveTo>
                    <a:pt x="1046529" y="1600200"/>
                  </a:moveTo>
                  <a:lnTo>
                    <a:pt x="590540" y="1600200"/>
                  </a:lnTo>
                  <a:lnTo>
                    <a:pt x="580908" y="1587500"/>
                  </a:lnTo>
                  <a:lnTo>
                    <a:pt x="1056161" y="1587500"/>
                  </a:lnTo>
                  <a:lnTo>
                    <a:pt x="1046529" y="1600200"/>
                  </a:lnTo>
                  <a:close/>
                </a:path>
                <a:path w="1520190" h="1625600">
                  <a:moveTo>
                    <a:pt x="997890" y="1612900"/>
                  </a:moveTo>
                  <a:lnTo>
                    <a:pt x="639179" y="1612900"/>
                  </a:lnTo>
                  <a:lnTo>
                    <a:pt x="629392" y="1600200"/>
                  </a:lnTo>
                  <a:lnTo>
                    <a:pt x="1007677" y="1600200"/>
                  </a:lnTo>
                  <a:lnTo>
                    <a:pt x="997890" y="1612900"/>
                  </a:lnTo>
                  <a:close/>
                </a:path>
                <a:path w="1520190" h="1625600">
                  <a:moveTo>
                    <a:pt x="928701" y="1625600"/>
                  </a:moveTo>
                  <a:lnTo>
                    <a:pt x="708368" y="1625600"/>
                  </a:lnTo>
                  <a:lnTo>
                    <a:pt x="698421" y="1612900"/>
                  </a:lnTo>
                  <a:lnTo>
                    <a:pt x="938647" y="1612900"/>
                  </a:lnTo>
                  <a:lnTo>
                    <a:pt x="928701" y="1625600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584453" y="1356"/>
            <a:ext cx="844550" cy="843915"/>
            <a:chOff x="14584453" y="1356"/>
            <a:chExt cx="844550" cy="843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1821" y="4197"/>
              <a:ext cx="249091" cy="125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584451" y="1358"/>
              <a:ext cx="844550" cy="843915"/>
            </a:xfrm>
            <a:custGeom>
              <a:avLst/>
              <a:gdLst/>
              <a:ahLst/>
              <a:cxnLst/>
              <a:rect l="l" t="t" r="r" b="b"/>
              <a:pathLst>
                <a:path w="844550" h="843915">
                  <a:moveTo>
                    <a:pt x="480326" y="840714"/>
                  </a:moveTo>
                  <a:lnTo>
                    <a:pt x="51130" y="623735"/>
                  </a:lnTo>
                  <a:lnTo>
                    <a:pt x="59956" y="639330"/>
                  </a:lnTo>
                  <a:lnTo>
                    <a:pt x="67221" y="650824"/>
                  </a:lnTo>
                  <a:lnTo>
                    <a:pt x="449046" y="843851"/>
                  </a:lnTo>
                  <a:lnTo>
                    <a:pt x="463664" y="842772"/>
                  </a:lnTo>
                  <a:lnTo>
                    <a:pt x="480326" y="840714"/>
                  </a:lnTo>
                  <a:close/>
                </a:path>
                <a:path w="844550" h="843915">
                  <a:moveTo>
                    <a:pt x="557098" y="822553"/>
                  </a:moveTo>
                  <a:lnTo>
                    <a:pt x="20154" y="551053"/>
                  </a:lnTo>
                  <a:lnTo>
                    <a:pt x="24561" y="564388"/>
                  </a:lnTo>
                  <a:lnTo>
                    <a:pt x="28295" y="574078"/>
                  </a:lnTo>
                  <a:lnTo>
                    <a:pt x="533844" y="829652"/>
                  </a:lnTo>
                  <a:lnTo>
                    <a:pt x="544868" y="826604"/>
                  </a:lnTo>
                  <a:lnTo>
                    <a:pt x="557098" y="822553"/>
                  </a:lnTo>
                  <a:close/>
                </a:path>
                <a:path w="844550" h="843915">
                  <a:moveTo>
                    <a:pt x="618261" y="796442"/>
                  </a:moveTo>
                  <a:lnTo>
                    <a:pt x="4851" y="486346"/>
                  </a:lnTo>
                  <a:lnTo>
                    <a:pt x="7988" y="504456"/>
                  </a:lnTo>
                  <a:lnTo>
                    <a:pt x="8585" y="507111"/>
                  </a:lnTo>
                  <a:lnTo>
                    <a:pt x="599249" y="805802"/>
                  </a:lnTo>
                  <a:lnTo>
                    <a:pt x="602869" y="804202"/>
                  </a:lnTo>
                  <a:lnTo>
                    <a:pt x="618261" y="796442"/>
                  </a:lnTo>
                  <a:close/>
                </a:path>
                <a:path w="844550" h="843915">
                  <a:moveTo>
                    <a:pt x="668985" y="765035"/>
                  </a:moveTo>
                  <a:lnTo>
                    <a:pt x="0" y="426834"/>
                  </a:lnTo>
                  <a:lnTo>
                    <a:pt x="381" y="442734"/>
                  </a:lnTo>
                  <a:lnTo>
                    <a:pt x="635" y="446112"/>
                  </a:lnTo>
                  <a:lnTo>
                    <a:pt x="653072" y="775982"/>
                  </a:lnTo>
                  <a:lnTo>
                    <a:pt x="656920" y="773544"/>
                  </a:lnTo>
                  <a:lnTo>
                    <a:pt x="668985" y="765035"/>
                  </a:lnTo>
                  <a:close/>
                </a:path>
                <a:path w="844550" h="843915">
                  <a:moveTo>
                    <a:pt x="711822" y="729627"/>
                  </a:moveTo>
                  <a:lnTo>
                    <a:pt x="3035" y="371309"/>
                  </a:lnTo>
                  <a:lnTo>
                    <a:pt x="1905" y="380517"/>
                  </a:lnTo>
                  <a:lnTo>
                    <a:pt x="1257" y="389369"/>
                  </a:lnTo>
                  <a:lnTo>
                    <a:pt x="698334" y="741807"/>
                  </a:lnTo>
                  <a:lnTo>
                    <a:pt x="705891" y="735279"/>
                  </a:lnTo>
                  <a:lnTo>
                    <a:pt x="711822" y="729627"/>
                  </a:lnTo>
                  <a:close/>
                </a:path>
                <a:path w="844550" h="843915">
                  <a:moveTo>
                    <a:pt x="748080" y="690994"/>
                  </a:moveTo>
                  <a:lnTo>
                    <a:pt x="12585" y="319100"/>
                  </a:lnTo>
                  <a:lnTo>
                    <a:pt x="8737" y="336169"/>
                  </a:lnTo>
                  <a:lnTo>
                    <a:pt x="736676" y="704240"/>
                  </a:lnTo>
                  <a:lnTo>
                    <a:pt x="748080" y="690994"/>
                  </a:lnTo>
                  <a:close/>
                </a:path>
                <a:path w="844550" h="843915">
                  <a:moveTo>
                    <a:pt x="778268" y="649262"/>
                  </a:moveTo>
                  <a:lnTo>
                    <a:pt x="28206" y="270052"/>
                  </a:lnTo>
                  <a:lnTo>
                    <a:pt x="24561" y="279527"/>
                  </a:lnTo>
                  <a:lnTo>
                    <a:pt x="22415" y="286016"/>
                  </a:lnTo>
                  <a:lnTo>
                    <a:pt x="768832" y="663435"/>
                  </a:lnTo>
                  <a:lnTo>
                    <a:pt x="773455" y="656882"/>
                  </a:lnTo>
                  <a:lnTo>
                    <a:pt x="778268" y="649262"/>
                  </a:lnTo>
                  <a:close/>
                </a:path>
                <a:path w="844550" h="843915">
                  <a:moveTo>
                    <a:pt x="792975" y="219468"/>
                  </a:moveTo>
                  <a:lnTo>
                    <a:pt x="784555" y="204597"/>
                  </a:lnTo>
                  <a:lnTo>
                    <a:pt x="776770" y="192290"/>
                  </a:lnTo>
                  <a:lnTo>
                    <a:pt x="396405" y="0"/>
                  </a:lnTo>
                  <a:lnTo>
                    <a:pt x="380860" y="1155"/>
                  </a:lnTo>
                  <a:lnTo>
                    <a:pt x="365023" y="3111"/>
                  </a:lnTo>
                  <a:lnTo>
                    <a:pt x="792975" y="219468"/>
                  </a:lnTo>
                  <a:close/>
                </a:path>
                <a:path w="844550" h="843915">
                  <a:moveTo>
                    <a:pt x="803071" y="604748"/>
                  </a:moveTo>
                  <a:lnTo>
                    <a:pt x="49250" y="223621"/>
                  </a:lnTo>
                  <a:lnTo>
                    <a:pt x="41630" y="238772"/>
                  </a:lnTo>
                  <a:lnTo>
                    <a:pt x="795477" y="619874"/>
                  </a:lnTo>
                  <a:lnTo>
                    <a:pt x="803071" y="604748"/>
                  </a:lnTo>
                  <a:close/>
                </a:path>
                <a:path w="844550" h="843915">
                  <a:moveTo>
                    <a:pt x="822261" y="557403"/>
                  </a:moveTo>
                  <a:lnTo>
                    <a:pt x="75933" y="180111"/>
                  </a:lnTo>
                  <a:lnTo>
                    <a:pt x="71056" y="187045"/>
                  </a:lnTo>
                  <a:lnTo>
                    <a:pt x="66484" y="194271"/>
                  </a:lnTo>
                  <a:lnTo>
                    <a:pt x="816470" y="573430"/>
                  </a:lnTo>
                  <a:lnTo>
                    <a:pt x="819950" y="564388"/>
                  </a:lnTo>
                  <a:lnTo>
                    <a:pt x="822261" y="557403"/>
                  </a:lnTo>
                  <a:close/>
                </a:path>
                <a:path w="844550" h="843915">
                  <a:moveTo>
                    <a:pt x="824153" y="292265"/>
                  </a:moveTo>
                  <a:lnTo>
                    <a:pt x="819950" y="279527"/>
                  </a:lnTo>
                  <a:lnTo>
                    <a:pt x="815936" y="269113"/>
                  </a:lnTo>
                  <a:lnTo>
                    <a:pt x="311480" y="14046"/>
                  </a:lnTo>
                  <a:lnTo>
                    <a:pt x="299643" y="17322"/>
                  </a:lnTo>
                  <a:lnTo>
                    <a:pt x="288048" y="21158"/>
                  </a:lnTo>
                  <a:lnTo>
                    <a:pt x="824153" y="292265"/>
                  </a:lnTo>
                  <a:close/>
                </a:path>
                <a:path w="844550" h="843915">
                  <a:moveTo>
                    <a:pt x="835875" y="507314"/>
                  </a:moveTo>
                  <a:lnTo>
                    <a:pt x="108153" y="139319"/>
                  </a:lnTo>
                  <a:lnTo>
                    <a:pt x="96748" y="152539"/>
                  </a:lnTo>
                  <a:lnTo>
                    <a:pt x="832053" y="524344"/>
                  </a:lnTo>
                  <a:lnTo>
                    <a:pt x="835875" y="507314"/>
                  </a:lnTo>
                  <a:close/>
                </a:path>
                <a:path w="844550" h="843915">
                  <a:moveTo>
                    <a:pt x="839558" y="356984"/>
                  </a:moveTo>
                  <a:lnTo>
                    <a:pt x="836523" y="339471"/>
                  </a:lnTo>
                  <a:lnTo>
                    <a:pt x="835787" y="336219"/>
                  </a:lnTo>
                  <a:lnTo>
                    <a:pt x="245783" y="37884"/>
                  </a:lnTo>
                  <a:lnTo>
                    <a:pt x="241642" y="39725"/>
                  </a:lnTo>
                  <a:lnTo>
                    <a:pt x="226796" y="47205"/>
                  </a:lnTo>
                  <a:lnTo>
                    <a:pt x="839558" y="356984"/>
                  </a:lnTo>
                  <a:close/>
                </a:path>
                <a:path w="844550" h="843915">
                  <a:moveTo>
                    <a:pt x="843292" y="454037"/>
                  </a:moveTo>
                  <a:lnTo>
                    <a:pt x="146532" y="101803"/>
                  </a:lnTo>
                  <a:lnTo>
                    <a:pt x="138620" y="108635"/>
                  </a:lnTo>
                  <a:lnTo>
                    <a:pt x="133121" y="113880"/>
                  </a:lnTo>
                  <a:lnTo>
                    <a:pt x="841540" y="472071"/>
                  </a:lnTo>
                  <a:lnTo>
                    <a:pt x="842606" y="463410"/>
                  </a:lnTo>
                  <a:lnTo>
                    <a:pt x="843292" y="454037"/>
                  </a:lnTo>
                  <a:close/>
                </a:path>
                <a:path w="844550" h="843915">
                  <a:moveTo>
                    <a:pt x="844499" y="416547"/>
                  </a:moveTo>
                  <a:lnTo>
                    <a:pt x="844130" y="401193"/>
                  </a:lnTo>
                  <a:lnTo>
                    <a:pt x="843838" y="397256"/>
                  </a:lnTo>
                  <a:lnTo>
                    <a:pt x="191884" y="67665"/>
                  </a:lnTo>
                  <a:lnTo>
                    <a:pt x="187591" y="70383"/>
                  </a:lnTo>
                  <a:lnTo>
                    <a:pt x="175971" y="78574"/>
                  </a:lnTo>
                  <a:lnTo>
                    <a:pt x="844499" y="416547"/>
                  </a:lnTo>
                  <a:close/>
                </a:path>
              </a:pathLst>
            </a:custGeom>
            <a:solidFill>
              <a:srgbClr val="F4BC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1576" y="715505"/>
              <a:ext cx="251402" cy="12709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348678" y="7503972"/>
            <a:ext cx="8418195" cy="919480"/>
          </a:xfrm>
          <a:custGeom>
            <a:avLst/>
            <a:gdLst/>
            <a:ahLst/>
            <a:cxnLst/>
            <a:rect l="l" t="t" r="r" b="b"/>
            <a:pathLst>
              <a:path w="8418194" h="919479">
                <a:moveTo>
                  <a:pt x="8067414" y="918972"/>
                </a:moveTo>
                <a:lnTo>
                  <a:pt x="7353318" y="899636"/>
                </a:lnTo>
                <a:lnTo>
                  <a:pt x="6589227" y="885076"/>
                </a:lnTo>
                <a:lnTo>
                  <a:pt x="5825135" y="876585"/>
                </a:lnTo>
                <a:lnTo>
                  <a:pt x="5061044" y="874036"/>
                </a:lnTo>
                <a:lnTo>
                  <a:pt x="4449661" y="876314"/>
                </a:lnTo>
                <a:lnTo>
                  <a:pt x="3020507" y="891766"/>
                </a:lnTo>
                <a:lnTo>
                  <a:pt x="2663898" y="893018"/>
                </a:lnTo>
                <a:lnTo>
                  <a:pt x="2000582" y="889838"/>
                </a:lnTo>
                <a:lnTo>
                  <a:pt x="1234396" y="879908"/>
                </a:lnTo>
                <a:lnTo>
                  <a:pt x="265070" y="860047"/>
                </a:lnTo>
                <a:lnTo>
                  <a:pt x="209324" y="856725"/>
                </a:lnTo>
                <a:lnTo>
                  <a:pt x="160467" y="847770"/>
                </a:lnTo>
                <a:lnTo>
                  <a:pt x="118431" y="832557"/>
                </a:lnTo>
                <a:lnTo>
                  <a:pt x="83151" y="810460"/>
                </a:lnTo>
                <a:lnTo>
                  <a:pt x="54559" y="780854"/>
                </a:lnTo>
                <a:lnTo>
                  <a:pt x="32588" y="743112"/>
                </a:lnTo>
                <a:lnTo>
                  <a:pt x="17172" y="696610"/>
                </a:lnTo>
                <a:lnTo>
                  <a:pt x="8243" y="640720"/>
                </a:lnTo>
                <a:lnTo>
                  <a:pt x="3945" y="590367"/>
                </a:lnTo>
                <a:lnTo>
                  <a:pt x="1197" y="539793"/>
                </a:lnTo>
                <a:lnTo>
                  <a:pt x="0" y="489063"/>
                </a:lnTo>
                <a:lnTo>
                  <a:pt x="352" y="438239"/>
                </a:lnTo>
                <a:lnTo>
                  <a:pt x="2254" y="387383"/>
                </a:lnTo>
                <a:lnTo>
                  <a:pt x="5707" y="336558"/>
                </a:lnTo>
                <a:lnTo>
                  <a:pt x="10709" y="285828"/>
                </a:lnTo>
                <a:lnTo>
                  <a:pt x="17262" y="235255"/>
                </a:lnTo>
                <a:lnTo>
                  <a:pt x="25365" y="184901"/>
                </a:lnTo>
                <a:lnTo>
                  <a:pt x="40347" y="123394"/>
                </a:lnTo>
                <a:lnTo>
                  <a:pt x="71023" y="70470"/>
                </a:lnTo>
                <a:lnTo>
                  <a:pt x="104821" y="45289"/>
                </a:lnTo>
                <a:lnTo>
                  <a:pt x="144504" y="30657"/>
                </a:lnTo>
                <a:lnTo>
                  <a:pt x="187398" y="23535"/>
                </a:lnTo>
                <a:lnTo>
                  <a:pt x="230827" y="20883"/>
                </a:lnTo>
                <a:lnTo>
                  <a:pt x="383389" y="14828"/>
                </a:lnTo>
                <a:lnTo>
                  <a:pt x="586806" y="8541"/>
                </a:lnTo>
                <a:lnTo>
                  <a:pt x="790223" y="4120"/>
                </a:lnTo>
                <a:lnTo>
                  <a:pt x="993640" y="1373"/>
                </a:lnTo>
                <a:lnTo>
                  <a:pt x="1247912" y="0"/>
                </a:lnTo>
                <a:lnTo>
                  <a:pt x="1553037" y="877"/>
                </a:lnTo>
                <a:lnTo>
                  <a:pt x="2061580" y="6779"/>
                </a:lnTo>
                <a:lnTo>
                  <a:pt x="3231227" y="26586"/>
                </a:lnTo>
                <a:lnTo>
                  <a:pt x="3587207" y="30131"/>
                </a:lnTo>
                <a:lnTo>
                  <a:pt x="7366458" y="56028"/>
                </a:lnTo>
                <a:lnTo>
                  <a:pt x="8030750" y="57119"/>
                </a:lnTo>
                <a:lnTo>
                  <a:pt x="8077856" y="57770"/>
                </a:lnTo>
                <a:lnTo>
                  <a:pt x="8125494" y="60455"/>
                </a:lnTo>
                <a:lnTo>
                  <a:pt x="8172567" y="66277"/>
                </a:lnTo>
                <a:lnTo>
                  <a:pt x="8217975" y="76336"/>
                </a:lnTo>
                <a:lnTo>
                  <a:pt x="8260621" y="91732"/>
                </a:lnTo>
                <a:lnTo>
                  <a:pt x="8299407" y="113568"/>
                </a:lnTo>
                <a:lnTo>
                  <a:pt x="8333235" y="142943"/>
                </a:lnTo>
                <a:lnTo>
                  <a:pt x="8363263" y="184062"/>
                </a:lnTo>
                <a:lnTo>
                  <a:pt x="8383976" y="230674"/>
                </a:lnTo>
                <a:lnTo>
                  <a:pt x="8397476" y="280947"/>
                </a:lnTo>
                <a:lnTo>
                  <a:pt x="8405862" y="333052"/>
                </a:lnTo>
                <a:lnTo>
                  <a:pt x="8411234" y="385156"/>
                </a:lnTo>
                <a:lnTo>
                  <a:pt x="8416317" y="449524"/>
                </a:lnTo>
                <a:lnTo>
                  <a:pt x="8417717" y="519741"/>
                </a:lnTo>
                <a:lnTo>
                  <a:pt x="8416302" y="568354"/>
                </a:lnTo>
                <a:lnTo>
                  <a:pt x="8412216" y="616211"/>
                </a:lnTo>
                <a:lnTo>
                  <a:pt x="8404979" y="662706"/>
                </a:lnTo>
                <a:lnTo>
                  <a:pt x="8394112" y="707233"/>
                </a:lnTo>
                <a:lnTo>
                  <a:pt x="8379137" y="749186"/>
                </a:lnTo>
                <a:lnTo>
                  <a:pt x="8359572" y="787957"/>
                </a:lnTo>
                <a:lnTo>
                  <a:pt x="8334940" y="822941"/>
                </a:lnTo>
                <a:lnTo>
                  <a:pt x="8304760" y="853530"/>
                </a:lnTo>
                <a:lnTo>
                  <a:pt x="8268553" y="879119"/>
                </a:lnTo>
                <a:lnTo>
                  <a:pt x="8221236" y="900297"/>
                </a:lnTo>
                <a:lnTo>
                  <a:pt x="8171271" y="912594"/>
                </a:lnTo>
                <a:lnTo>
                  <a:pt x="8119662" y="918117"/>
                </a:lnTo>
                <a:lnTo>
                  <a:pt x="8067414" y="918972"/>
                </a:lnTo>
                <a:close/>
              </a:path>
            </a:pathLst>
          </a:custGeom>
          <a:solidFill>
            <a:srgbClr val="FFE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7000875" cy="2280285"/>
          </a:xfrm>
          <a:custGeom>
            <a:avLst/>
            <a:gdLst/>
            <a:ahLst/>
            <a:cxnLst/>
            <a:rect l="l" t="t" r="r" b="b"/>
            <a:pathLst>
              <a:path w="7000875" h="2280285">
                <a:moveTo>
                  <a:pt x="0" y="1707341"/>
                </a:moveTo>
                <a:lnTo>
                  <a:pt x="0" y="0"/>
                </a:lnTo>
                <a:lnTo>
                  <a:pt x="6998881" y="0"/>
                </a:lnTo>
                <a:lnTo>
                  <a:pt x="7000807" y="11784"/>
                </a:lnTo>
                <a:lnTo>
                  <a:pt x="6982216" y="68730"/>
                </a:lnTo>
                <a:lnTo>
                  <a:pt x="6962574" y="123308"/>
                </a:lnTo>
                <a:lnTo>
                  <a:pt x="6941900" y="175572"/>
                </a:lnTo>
                <a:lnTo>
                  <a:pt x="6920215" y="225570"/>
                </a:lnTo>
                <a:lnTo>
                  <a:pt x="6897536" y="273353"/>
                </a:lnTo>
                <a:lnTo>
                  <a:pt x="6873883" y="318973"/>
                </a:lnTo>
                <a:lnTo>
                  <a:pt x="6849275" y="362480"/>
                </a:lnTo>
                <a:lnTo>
                  <a:pt x="6823729" y="403925"/>
                </a:lnTo>
                <a:lnTo>
                  <a:pt x="6797266" y="443358"/>
                </a:lnTo>
                <a:lnTo>
                  <a:pt x="6769905" y="480830"/>
                </a:lnTo>
                <a:lnTo>
                  <a:pt x="6741663" y="516392"/>
                </a:lnTo>
                <a:lnTo>
                  <a:pt x="6712560" y="550095"/>
                </a:lnTo>
                <a:lnTo>
                  <a:pt x="6682616" y="581989"/>
                </a:lnTo>
                <a:lnTo>
                  <a:pt x="6651848" y="612125"/>
                </a:lnTo>
                <a:lnTo>
                  <a:pt x="6620276" y="640554"/>
                </a:lnTo>
                <a:lnTo>
                  <a:pt x="6587918" y="667326"/>
                </a:lnTo>
                <a:lnTo>
                  <a:pt x="6554794" y="692492"/>
                </a:lnTo>
                <a:lnTo>
                  <a:pt x="6520923" y="716103"/>
                </a:lnTo>
                <a:lnTo>
                  <a:pt x="6486323" y="738209"/>
                </a:lnTo>
                <a:lnTo>
                  <a:pt x="6451013" y="758862"/>
                </a:lnTo>
                <a:lnTo>
                  <a:pt x="6415013" y="778111"/>
                </a:lnTo>
                <a:lnTo>
                  <a:pt x="6378340" y="796008"/>
                </a:lnTo>
                <a:lnTo>
                  <a:pt x="6341015" y="812604"/>
                </a:lnTo>
                <a:lnTo>
                  <a:pt x="6303055" y="827948"/>
                </a:lnTo>
                <a:lnTo>
                  <a:pt x="6264480" y="842092"/>
                </a:lnTo>
                <a:lnTo>
                  <a:pt x="6225309" y="855087"/>
                </a:lnTo>
                <a:lnTo>
                  <a:pt x="6185561" y="866982"/>
                </a:lnTo>
                <a:lnTo>
                  <a:pt x="6145254" y="877830"/>
                </a:lnTo>
                <a:lnTo>
                  <a:pt x="6104408" y="887680"/>
                </a:lnTo>
                <a:lnTo>
                  <a:pt x="6063041" y="896583"/>
                </a:lnTo>
                <a:lnTo>
                  <a:pt x="6021172" y="904591"/>
                </a:lnTo>
                <a:lnTo>
                  <a:pt x="5978821" y="911753"/>
                </a:lnTo>
                <a:lnTo>
                  <a:pt x="5936006" y="918120"/>
                </a:lnTo>
                <a:lnTo>
                  <a:pt x="5892745" y="923743"/>
                </a:lnTo>
                <a:lnTo>
                  <a:pt x="5849059" y="928674"/>
                </a:lnTo>
                <a:lnTo>
                  <a:pt x="5804965" y="932961"/>
                </a:lnTo>
                <a:lnTo>
                  <a:pt x="5760483" y="936657"/>
                </a:lnTo>
                <a:lnTo>
                  <a:pt x="5715632" y="939812"/>
                </a:lnTo>
                <a:lnTo>
                  <a:pt x="5670430" y="942476"/>
                </a:lnTo>
                <a:lnTo>
                  <a:pt x="5624897" y="944701"/>
                </a:lnTo>
                <a:lnTo>
                  <a:pt x="5579051" y="946537"/>
                </a:lnTo>
                <a:lnTo>
                  <a:pt x="5532911" y="948034"/>
                </a:lnTo>
                <a:lnTo>
                  <a:pt x="5486497" y="949244"/>
                </a:lnTo>
                <a:lnTo>
                  <a:pt x="5439826" y="950217"/>
                </a:lnTo>
                <a:lnTo>
                  <a:pt x="5392919" y="951004"/>
                </a:lnTo>
                <a:lnTo>
                  <a:pt x="5345793" y="951655"/>
                </a:lnTo>
                <a:lnTo>
                  <a:pt x="5298468" y="952221"/>
                </a:lnTo>
                <a:lnTo>
                  <a:pt x="5250963" y="952754"/>
                </a:lnTo>
                <a:lnTo>
                  <a:pt x="5197464" y="952136"/>
                </a:lnTo>
                <a:lnTo>
                  <a:pt x="5144594" y="950184"/>
                </a:lnTo>
                <a:lnTo>
                  <a:pt x="5092341" y="947222"/>
                </a:lnTo>
                <a:lnTo>
                  <a:pt x="5040697" y="943574"/>
                </a:lnTo>
                <a:lnTo>
                  <a:pt x="4989652" y="939565"/>
                </a:lnTo>
                <a:lnTo>
                  <a:pt x="4939196" y="935517"/>
                </a:lnTo>
                <a:lnTo>
                  <a:pt x="4889319" y="931755"/>
                </a:lnTo>
                <a:lnTo>
                  <a:pt x="4840011" y="928604"/>
                </a:lnTo>
                <a:lnTo>
                  <a:pt x="4791263" y="926386"/>
                </a:lnTo>
                <a:lnTo>
                  <a:pt x="4743064" y="925426"/>
                </a:lnTo>
                <a:lnTo>
                  <a:pt x="4695406" y="926048"/>
                </a:lnTo>
                <a:lnTo>
                  <a:pt x="4648277" y="928576"/>
                </a:lnTo>
                <a:lnTo>
                  <a:pt x="4601669" y="933333"/>
                </a:lnTo>
                <a:lnTo>
                  <a:pt x="4555571" y="940644"/>
                </a:lnTo>
                <a:lnTo>
                  <a:pt x="4509974" y="950832"/>
                </a:lnTo>
                <a:lnTo>
                  <a:pt x="4464868" y="964222"/>
                </a:lnTo>
                <a:lnTo>
                  <a:pt x="4419643" y="980707"/>
                </a:lnTo>
                <a:lnTo>
                  <a:pt x="4375046" y="999519"/>
                </a:lnTo>
                <a:lnTo>
                  <a:pt x="4331046" y="1020457"/>
                </a:lnTo>
                <a:lnTo>
                  <a:pt x="4287612" y="1043322"/>
                </a:lnTo>
                <a:lnTo>
                  <a:pt x="4244713" y="1067913"/>
                </a:lnTo>
                <a:lnTo>
                  <a:pt x="4202318" y="1094032"/>
                </a:lnTo>
                <a:lnTo>
                  <a:pt x="4160396" y="1121476"/>
                </a:lnTo>
                <a:lnTo>
                  <a:pt x="4118915" y="1150048"/>
                </a:lnTo>
                <a:lnTo>
                  <a:pt x="4077845" y="1179546"/>
                </a:lnTo>
                <a:lnTo>
                  <a:pt x="4037155" y="1209770"/>
                </a:lnTo>
                <a:lnTo>
                  <a:pt x="3996814" y="1240521"/>
                </a:lnTo>
                <a:lnTo>
                  <a:pt x="3956790" y="1271599"/>
                </a:lnTo>
                <a:lnTo>
                  <a:pt x="3917053" y="1302803"/>
                </a:lnTo>
                <a:lnTo>
                  <a:pt x="3877571" y="1333933"/>
                </a:lnTo>
                <a:lnTo>
                  <a:pt x="3838313" y="1364790"/>
                </a:lnTo>
                <a:lnTo>
                  <a:pt x="3799249" y="1395174"/>
                </a:lnTo>
                <a:lnTo>
                  <a:pt x="3760347" y="1424884"/>
                </a:lnTo>
                <a:lnTo>
                  <a:pt x="3721577" y="1453720"/>
                </a:lnTo>
                <a:lnTo>
                  <a:pt x="3685580" y="1479688"/>
                </a:lnTo>
                <a:lnTo>
                  <a:pt x="3648519" y="1505875"/>
                </a:lnTo>
                <a:lnTo>
                  <a:pt x="3610447" y="1532241"/>
                </a:lnTo>
                <a:lnTo>
                  <a:pt x="3571417" y="1558746"/>
                </a:lnTo>
                <a:lnTo>
                  <a:pt x="3531480" y="1585347"/>
                </a:lnTo>
                <a:lnTo>
                  <a:pt x="3490691" y="1612006"/>
                </a:lnTo>
                <a:lnTo>
                  <a:pt x="3449102" y="1638681"/>
                </a:lnTo>
                <a:lnTo>
                  <a:pt x="3406765" y="1665332"/>
                </a:lnTo>
                <a:lnTo>
                  <a:pt x="3363733" y="1691918"/>
                </a:lnTo>
                <a:lnTo>
                  <a:pt x="3320060" y="1718399"/>
                </a:lnTo>
                <a:lnTo>
                  <a:pt x="3275798" y="1744733"/>
                </a:lnTo>
                <a:lnTo>
                  <a:pt x="3230999" y="1770881"/>
                </a:lnTo>
                <a:lnTo>
                  <a:pt x="3185717" y="1796802"/>
                </a:lnTo>
                <a:lnTo>
                  <a:pt x="3140005" y="1822455"/>
                </a:lnTo>
                <a:lnTo>
                  <a:pt x="3093914" y="1847800"/>
                </a:lnTo>
                <a:lnTo>
                  <a:pt x="3047499" y="1872795"/>
                </a:lnTo>
                <a:lnTo>
                  <a:pt x="3000811" y="1897401"/>
                </a:lnTo>
                <a:lnTo>
                  <a:pt x="2953904" y="1921577"/>
                </a:lnTo>
                <a:lnTo>
                  <a:pt x="2906830" y="1945282"/>
                </a:lnTo>
                <a:lnTo>
                  <a:pt x="2859642" y="1968476"/>
                </a:lnTo>
                <a:lnTo>
                  <a:pt x="2812392" y="1991118"/>
                </a:lnTo>
                <a:lnTo>
                  <a:pt x="2765135" y="2013167"/>
                </a:lnTo>
                <a:lnTo>
                  <a:pt x="2717921" y="2034583"/>
                </a:lnTo>
                <a:lnTo>
                  <a:pt x="2670805" y="2055326"/>
                </a:lnTo>
                <a:lnTo>
                  <a:pt x="2623839" y="2075354"/>
                </a:lnTo>
                <a:lnTo>
                  <a:pt x="2577076" y="2094627"/>
                </a:lnTo>
                <a:lnTo>
                  <a:pt x="2530568" y="2113104"/>
                </a:lnTo>
                <a:lnTo>
                  <a:pt x="2484369" y="2130746"/>
                </a:lnTo>
                <a:lnTo>
                  <a:pt x="2438531" y="2147511"/>
                </a:lnTo>
                <a:lnTo>
                  <a:pt x="2393106" y="2163358"/>
                </a:lnTo>
                <a:lnTo>
                  <a:pt x="2348149" y="2178247"/>
                </a:lnTo>
                <a:lnTo>
                  <a:pt x="2303710" y="2192138"/>
                </a:lnTo>
                <a:lnTo>
                  <a:pt x="2259844" y="2204990"/>
                </a:lnTo>
                <a:lnTo>
                  <a:pt x="2216604" y="2216763"/>
                </a:lnTo>
                <a:lnTo>
                  <a:pt x="2170711" y="2227789"/>
                </a:lnTo>
                <a:lnTo>
                  <a:pt x="2123360" y="2237545"/>
                </a:lnTo>
                <a:lnTo>
                  <a:pt x="2074730" y="2246096"/>
                </a:lnTo>
                <a:lnTo>
                  <a:pt x="2025002" y="2253510"/>
                </a:lnTo>
                <a:lnTo>
                  <a:pt x="1974356" y="2259852"/>
                </a:lnTo>
                <a:lnTo>
                  <a:pt x="1922971" y="2265190"/>
                </a:lnTo>
                <a:lnTo>
                  <a:pt x="1871029" y="2269590"/>
                </a:lnTo>
                <a:lnTo>
                  <a:pt x="1818710" y="2273119"/>
                </a:lnTo>
                <a:lnTo>
                  <a:pt x="1766193" y="2275842"/>
                </a:lnTo>
                <a:lnTo>
                  <a:pt x="1713660" y="2277827"/>
                </a:lnTo>
                <a:lnTo>
                  <a:pt x="1661289" y="2279140"/>
                </a:lnTo>
                <a:lnTo>
                  <a:pt x="1609262" y="2279848"/>
                </a:lnTo>
                <a:lnTo>
                  <a:pt x="1557758" y="2280017"/>
                </a:lnTo>
                <a:lnTo>
                  <a:pt x="1506958" y="2279714"/>
                </a:lnTo>
                <a:lnTo>
                  <a:pt x="1457042" y="2279004"/>
                </a:lnTo>
                <a:lnTo>
                  <a:pt x="1410284" y="2276835"/>
                </a:lnTo>
                <a:lnTo>
                  <a:pt x="1362685" y="2273035"/>
                </a:lnTo>
                <a:lnTo>
                  <a:pt x="1314356" y="2267671"/>
                </a:lnTo>
                <a:lnTo>
                  <a:pt x="1265406" y="2260809"/>
                </a:lnTo>
                <a:lnTo>
                  <a:pt x="1215942" y="2252515"/>
                </a:lnTo>
                <a:lnTo>
                  <a:pt x="1166075" y="2242855"/>
                </a:lnTo>
                <a:lnTo>
                  <a:pt x="1115914" y="2231896"/>
                </a:lnTo>
                <a:lnTo>
                  <a:pt x="1065567" y="2219704"/>
                </a:lnTo>
                <a:lnTo>
                  <a:pt x="1015144" y="2206345"/>
                </a:lnTo>
                <a:lnTo>
                  <a:pt x="964753" y="2191885"/>
                </a:lnTo>
                <a:lnTo>
                  <a:pt x="914504" y="2176390"/>
                </a:lnTo>
                <a:lnTo>
                  <a:pt x="864506" y="2159928"/>
                </a:lnTo>
                <a:lnTo>
                  <a:pt x="814867" y="2142563"/>
                </a:lnTo>
                <a:lnTo>
                  <a:pt x="765697" y="2124363"/>
                </a:lnTo>
                <a:lnTo>
                  <a:pt x="717106" y="2105393"/>
                </a:lnTo>
                <a:lnTo>
                  <a:pt x="669201" y="2085719"/>
                </a:lnTo>
                <a:lnTo>
                  <a:pt x="622092" y="2065409"/>
                </a:lnTo>
                <a:lnTo>
                  <a:pt x="575888" y="2044527"/>
                </a:lnTo>
                <a:lnTo>
                  <a:pt x="530698" y="2023141"/>
                </a:lnTo>
                <a:lnTo>
                  <a:pt x="486632" y="2001316"/>
                </a:lnTo>
                <a:lnTo>
                  <a:pt x="443798" y="1979119"/>
                </a:lnTo>
                <a:lnTo>
                  <a:pt x="402305" y="1956616"/>
                </a:lnTo>
                <a:lnTo>
                  <a:pt x="362262" y="1933874"/>
                </a:lnTo>
                <a:lnTo>
                  <a:pt x="323779" y="1910957"/>
                </a:lnTo>
                <a:lnTo>
                  <a:pt x="286964" y="1887934"/>
                </a:lnTo>
                <a:lnTo>
                  <a:pt x="209014" y="1836875"/>
                </a:lnTo>
                <a:lnTo>
                  <a:pt x="166287" y="1810038"/>
                </a:lnTo>
                <a:lnTo>
                  <a:pt x="40713" y="1733083"/>
                </a:lnTo>
                <a:lnTo>
                  <a:pt x="0" y="1707341"/>
                </a:lnTo>
                <a:close/>
              </a:path>
            </a:pathLst>
          </a:custGeom>
          <a:solidFill>
            <a:srgbClr val="C27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7661" y="7133957"/>
            <a:ext cx="2930340" cy="316211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7004584"/>
            <a:ext cx="3476625" cy="3282950"/>
            <a:chOff x="0" y="7004584"/>
            <a:chExt cx="3476625" cy="3282950"/>
          </a:xfrm>
        </p:grpSpPr>
        <p:sp>
          <p:nvSpPr>
            <p:cNvPr id="13" name="object 13"/>
            <p:cNvSpPr/>
            <p:nvPr/>
          </p:nvSpPr>
          <p:spPr>
            <a:xfrm>
              <a:off x="0" y="7847011"/>
              <a:ext cx="3251835" cy="2440305"/>
            </a:xfrm>
            <a:custGeom>
              <a:avLst/>
              <a:gdLst/>
              <a:ahLst/>
              <a:cxnLst/>
              <a:rect l="l" t="t" r="r" b="b"/>
              <a:pathLst>
                <a:path w="3251835" h="2440304">
                  <a:moveTo>
                    <a:pt x="3251404" y="2439988"/>
                  </a:moveTo>
                  <a:lnTo>
                    <a:pt x="0" y="2439988"/>
                  </a:lnTo>
                  <a:lnTo>
                    <a:pt x="0" y="1143800"/>
                  </a:lnTo>
                  <a:lnTo>
                    <a:pt x="33039" y="1129488"/>
                  </a:lnTo>
                  <a:lnTo>
                    <a:pt x="76925" y="1107176"/>
                  </a:lnTo>
                  <a:lnTo>
                    <a:pt x="119541" y="1082503"/>
                  </a:lnTo>
                  <a:lnTo>
                    <a:pt x="160933" y="1055674"/>
                  </a:lnTo>
                  <a:lnTo>
                    <a:pt x="201148" y="1026894"/>
                  </a:lnTo>
                  <a:lnTo>
                    <a:pt x="240230" y="996369"/>
                  </a:lnTo>
                  <a:lnTo>
                    <a:pt x="278227" y="964302"/>
                  </a:lnTo>
                  <a:lnTo>
                    <a:pt x="315185" y="930898"/>
                  </a:lnTo>
                  <a:lnTo>
                    <a:pt x="351150" y="896362"/>
                  </a:lnTo>
                  <a:lnTo>
                    <a:pt x="386778" y="860278"/>
                  </a:lnTo>
                  <a:lnTo>
                    <a:pt x="421618" y="823336"/>
                  </a:lnTo>
                  <a:lnTo>
                    <a:pt x="455798" y="785676"/>
                  </a:lnTo>
                  <a:lnTo>
                    <a:pt x="489446" y="747438"/>
                  </a:lnTo>
                  <a:lnTo>
                    <a:pt x="522690" y="708761"/>
                  </a:lnTo>
                  <a:lnTo>
                    <a:pt x="654185" y="552464"/>
                  </a:lnTo>
                  <a:lnTo>
                    <a:pt x="687329" y="513692"/>
                  </a:lnTo>
                  <a:lnTo>
                    <a:pt x="720836" y="475321"/>
                  </a:lnTo>
                  <a:lnTo>
                    <a:pt x="754835" y="437490"/>
                  </a:lnTo>
                  <a:lnTo>
                    <a:pt x="789455" y="400339"/>
                  </a:lnTo>
                  <a:lnTo>
                    <a:pt x="824822" y="364009"/>
                  </a:lnTo>
                  <a:lnTo>
                    <a:pt x="861065" y="328638"/>
                  </a:lnTo>
                  <a:lnTo>
                    <a:pt x="898312" y="294367"/>
                  </a:lnTo>
                  <a:lnTo>
                    <a:pt x="935134" y="262670"/>
                  </a:lnTo>
                  <a:lnTo>
                    <a:pt x="973371" y="231993"/>
                  </a:lnTo>
                  <a:lnTo>
                    <a:pt x="1012929" y="202499"/>
                  </a:lnTo>
                  <a:lnTo>
                    <a:pt x="1053716" y="174351"/>
                  </a:lnTo>
                  <a:lnTo>
                    <a:pt x="1095638" y="147712"/>
                  </a:lnTo>
                  <a:lnTo>
                    <a:pt x="1138603" y="122742"/>
                  </a:lnTo>
                  <a:lnTo>
                    <a:pt x="1182516" y="99606"/>
                  </a:lnTo>
                  <a:lnTo>
                    <a:pt x="1227286" y="78465"/>
                  </a:lnTo>
                  <a:lnTo>
                    <a:pt x="1272819" y="59482"/>
                  </a:lnTo>
                  <a:lnTo>
                    <a:pt x="1319022" y="42820"/>
                  </a:lnTo>
                  <a:lnTo>
                    <a:pt x="1365801" y="28640"/>
                  </a:lnTo>
                  <a:lnTo>
                    <a:pt x="1413065" y="17106"/>
                  </a:lnTo>
                  <a:lnTo>
                    <a:pt x="1460719" y="8379"/>
                  </a:lnTo>
                  <a:lnTo>
                    <a:pt x="1508671" y="2623"/>
                  </a:lnTo>
                  <a:lnTo>
                    <a:pt x="1556827" y="0"/>
                  </a:lnTo>
                  <a:lnTo>
                    <a:pt x="1605095" y="671"/>
                  </a:lnTo>
                  <a:lnTo>
                    <a:pt x="1654705" y="5248"/>
                  </a:lnTo>
                  <a:lnTo>
                    <a:pt x="1702900" y="13953"/>
                  </a:lnTo>
                  <a:lnTo>
                    <a:pt x="1749529" y="26659"/>
                  </a:lnTo>
                  <a:lnTo>
                    <a:pt x="1794440" y="43239"/>
                  </a:lnTo>
                  <a:lnTo>
                    <a:pt x="1837480" y="63565"/>
                  </a:lnTo>
                  <a:lnTo>
                    <a:pt x="1878498" y="87510"/>
                  </a:lnTo>
                  <a:lnTo>
                    <a:pt x="1917340" y="114946"/>
                  </a:lnTo>
                  <a:lnTo>
                    <a:pt x="1953855" y="145746"/>
                  </a:lnTo>
                  <a:lnTo>
                    <a:pt x="1987890" y="179782"/>
                  </a:lnTo>
                  <a:lnTo>
                    <a:pt x="2019294" y="216927"/>
                  </a:lnTo>
                  <a:lnTo>
                    <a:pt x="2047914" y="257054"/>
                  </a:lnTo>
                  <a:lnTo>
                    <a:pt x="2073597" y="300034"/>
                  </a:lnTo>
                  <a:lnTo>
                    <a:pt x="2096193" y="345740"/>
                  </a:lnTo>
                  <a:lnTo>
                    <a:pt x="2115548" y="394046"/>
                  </a:lnTo>
                  <a:lnTo>
                    <a:pt x="2130870" y="441728"/>
                  </a:lnTo>
                  <a:lnTo>
                    <a:pt x="2143298" y="490179"/>
                  </a:lnTo>
                  <a:lnTo>
                    <a:pt x="2153117" y="539289"/>
                  </a:lnTo>
                  <a:lnTo>
                    <a:pt x="2160609" y="588951"/>
                  </a:lnTo>
                  <a:lnTo>
                    <a:pt x="2166060" y="639056"/>
                  </a:lnTo>
                  <a:lnTo>
                    <a:pt x="2169753" y="689497"/>
                  </a:lnTo>
                  <a:lnTo>
                    <a:pt x="2171971" y="740164"/>
                  </a:lnTo>
                  <a:lnTo>
                    <a:pt x="2172893" y="785676"/>
                  </a:lnTo>
                  <a:lnTo>
                    <a:pt x="2172999" y="790949"/>
                  </a:lnTo>
                  <a:lnTo>
                    <a:pt x="2173121" y="841745"/>
                  </a:lnTo>
                  <a:lnTo>
                    <a:pt x="2172621" y="892443"/>
                  </a:lnTo>
                  <a:lnTo>
                    <a:pt x="2171782" y="942935"/>
                  </a:lnTo>
                  <a:lnTo>
                    <a:pt x="2170888" y="993113"/>
                  </a:lnTo>
                  <a:lnTo>
                    <a:pt x="2170224" y="1042868"/>
                  </a:lnTo>
                  <a:lnTo>
                    <a:pt x="2169971" y="1082503"/>
                  </a:lnTo>
                  <a:lnTo>
                    <a:pt x="2170073" y="1142178"/>
                  </a:lnTo>
                  <a:lnTo>
                    <a:pt x="2171025" y="1192334"/>
                  </a:lnTo>
                  <a:lnTo>
                    <a:pt x="2173073" y="1242576"/>
                  </a:lnTo>
                  <a:lnTo>
                    <a:pt x="2176526" y="1292718"/>
                  </a:lnTo>
                  <a:lnTo>
                    <a:pt x="2181690" y="1342576"/>
                  </a:lnTo>
                  <a:lnTo>
                    <a:pt x="2188876" y="1391962"/>
                  </a:lnTo>
                  <a:lnTo>
                    <a:pt x="2198390" y="1440692"/>
                  </a:lnTo>
                  <a:lnTo>
                    <a:pt x="2210541" y="1488579"/>
                  </a:lnTo>
                  <a:lnTo>
                    <a:pt x="2225637" y="1535438"/>
                  </a:lnTo>
                  <a:lnTo>
                    <a:pt x="2243987" y="1581082"/>
                  </a:lnTo>
                  <a:lnTo>
                    <a:pt x="2265899" y="1625328"/>
                  </a:lnTo>
                  <a:lnTo>
                    <a:pt x="2291681" y="1667987"/>
                  </a:lnTo>
                  <a:lnTo>
                    <a:pt x="2322050" y="1709512"/>
                  </a:lnTo>
                  <a:lnTo>
                    <a:pt x="2355368" y="1747776"/>
                  </a:lnTo>
                  <a:lnTo>
                    <a:pt x="2391312" y="1783099"/>
                  </a:lnTo>
                  <a:lnTo>
                    <a:pt x="2429557" y="1815799"/>
                  </a:lnTo>
                  <a:lnTo>
                    <a:pt x="2469780" y="1846196"/>
                  </a:lnTo>
                  <a:lnTo>
                    <a:pt x="2511659" y="1874609"/>
                  </a:lnTo>
                  <a:lnTo>
                    <a:pt x="2554869" y="1901358"/>
                  </a:lnTo>
                  <a:lnTo>
                    <a:pt x="2599087" y="1926760"/>
                  </a:lnTo>
                  <a:lnTo>
                    <a:pt x="2643991" y="1951137"/>
                  </a:lnTo>
                  <a:lnTo>
                    <a:pt x="2779576" y="2021301"/>
                  </a:lnTo>
                  <a:lnTo>
                    <a:pt x="2823985" y="2044765"/>
                  </a:lnTo>
                  <a:lnTo>
                    <a:pt x="2867462" y="2068798"/>
                  </a:lnTo>
                  <a:lnTo>
                    <a:pt x="2909683" y="2093721"/>
                  </a:lnTo>
                  <a:lnTo>
                    <a:pt x="2951371" y="2120356"/>
                  </a:lnTo>
                  <a:lnTo>
                    <a:pt x="2991931" y="2148544"/>
                  </a:lnTo>
                  <a:lnTo>
                    <a:pt x="3031191" y="2178429"/>
                  </a:lnTo>
                  <a:lnTo>
                    <a:pt x="3068977" y="2210158"/>
                  </a:lnTo>
                  <a:lnTo>
                    <a:pt x="3105118" y="2243875"/>
                  </a:lnTo>
                  <a:lnTo>
                    <a:pt x="3139441" y="2279726"/>
                  </a:lnTo>
                  <a:lnTo>
                    <a:pt x="3171775" y="2317856"/>
                  </a:lnTo>
                  <a:lnTo>
                    <a:pt x="3201946" y="2358412"/>
                  </a:lnTo>
                  <a:lnTo>
                    <a:pt x="3230521" y="2402635"/>
                  </a:lnTo>
                  <a:lnTo>
                    <a:pt x="3251404" y="2439988"/>
                  </a:lnTo>
                  <a:close/>
                </a:path>
              </a:pathLst>
            </a:custGeom>
            <a:solidFill>
              <a:srgbClr val="F1BC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7004584"/>
              <a:ext cx="3476625" cy="3276600"/>
            </a:xfrm>
            <a:custGeom>
              <a:avLst/>
              <a:gdLst/>
              <a:ahLst/>
              <a:cxnLst/>
              <a:rect l="l" t="t" r="r" b="b"/>
              <a:pathLst>
                <a:path w="3476625" h="3276600">
                  <a:moveTo>
                    <a:pt x="0" y="1104900"/>
                  </a:moveTo>
                  <a:lnTo>
                    <a:pt x="0" y="939800"/>
                  </a:lnTo>
                  <a:lnTo>
                    <a:pt x="54369" y="939800"/>
                  </a:lnTo>
                  <a:lnTo>
                    <a:pt x="206802" y="901700"/>
                  </a:lnTo>
                  <a:lnTo>
                    <a:pt x="256760" y="876300"/>
                  </a:lnTo>
                  <a:lnTo>
                    <a:pt x="306169" y="863600"/>
                  </a:lnTo>
                  <a:lnTo>
                    <a:pt x="350738" y="850900"/>
                  </a:lnTo>
                  <a:lnTo>
                    <a:pt x="394577" y="825500"/>
                  </a:lnTo>
                  <a:lnTo>
                    <a:pt x="480226" y="774700"/>
                  </a:lnTo>
                  <a:lnTo>
                    <a:pt x="563439" y="723900"/>
                  </a:lnTo>
                  <a:lnTo>
                    <a:pt x="644535" y="673100"/>
                  </a:lnTo>
                  <a:lnTo>
                    <a:pt x="723838" y="622300"/>
                  </a:lnTo>
                  <a:lnTo>
                    <a:pt x="762917" y="584200"/>
                  </a:lnTo>
                  <a:lnTo>
                    <a:pt x="840131" y="533400"/>
                  </a:lnTo>
                  <a:lnTo>
                    <a:pt x="877486" y="495300"/>
                  </a:lnTo>
                  <a:lnTo>
                    <a:pt x="952988" y="444500"/>
                  </a:lnTo>
                  <a:lnTo>
                    <a:pt x="991169" y="406400"/>
                  </a:lnTo>
                  <a:lnTo>
                    <a:pt x="1068479" y="355600"/>
                  </a:lnTo>
                  <a:lnTo>
                    <a:pt x="1107640" y="317500"/>
                  </a:lnTo>
                  <a:lnTo>
                    <a:pt x="1187063" y="266700"/>
                  </a:lnTo>
                  <a:lnTo>
                    <a:pt x="1227358" y="228600"/>
                  </a:lnTo>
                  <a:lnTo>
                    <a:pt x="1268064" y="203200"/>
                  </a:lnTo>
                  <a:lnTo>
                    <a:pt x="1392825" y="127000"/>
                  </a:lnTo>
                  <a:lnTo>
                    <a:pt x="1435348" y="114300"/>
                  </a:lnTo>
                  <a:lnTo>
                    <a:pt x="1478369" y="88900"/>
                  </a:lnTo>
                  <a:lnTo>
                    <a:pt x="1521903" y="76200"/>
                  </a:lnTo>
                  <a:lnTo>
                    <a:pt x="1565968" y="50800"/>
                  </a:lnTo>
                  <a:lnTo>
                    <a:pt x="1747876" y="0"/>
                  </a:lnTo>
                  <a:lnTo>
                    <a:pt x="1988363" y="0"/>
                  </a:lnTo>
                  <a:lnTo>
                    <a:pt x="2036713" y="12700"/>
                  </a:lnTo>
                  <a:lnTo>
                    <a:pt x="2084559" y="12700"/>
                  </a:lnTo>
                  <a:lnTo>
                    <a:pt x="2131773" y="25400"/>
                  </a:lnTo>
                  <a:lnTo>
                    <a:pt x="2178226" y="50800"/>
                  </a:lnTo>
                  <a:lnTo>
                    <a:pt x="2223788" y="63500"/>
                  </a:lnTo>
                  <a:lnTo>
                    <a:pt x="2268332" y="88900"/>
                  </a:lnTo>
                  <a:lnTo>
                    <a:pt x="2311729" y="114300"/>
                  </a:lnTo>
                  <a:lnTo>
                    <a:pt x="2353849" y="139700"/>
                  </a:lnTo>
                  <a:lnTo>
                    <a:pt x="1853838" y="139700"/>
                  </a:lnTo>
                  <a:lnTo>
                    <a:pt x="1833954" y="152400"/>
                  </a:lnTo>
                  <a:lnTo>
                    <a:pt x="1755000" y="152400"/>
                  </a:lnTo>
                  <a:lnTo>
                    <a:pt x="1735483" y="165100"/>
                  </a:lnTo>
                  <a:lnTo>
                    <a:pt x="1696795" y="165100"/>
                  </a:lnTo>
                  <a:lnTo>
                    <a:pt x="1650408" y="177800"/>
                  </a:lnTo>
                  <a:lnTo>
                    <a:pt x="1604864" y="203200"/>
                  </a:lnTo>
                  <a:lnTo>
                    <a:pt x="1560125" y="215900"/>
                  </a:lnTo>
                  <a:lnTo>
                    <a:pt x="1516152" y="241300"/>
                  </a:lnTo>
                  <a:lnTo>
                    <a:pt x="1472907" y="254000"/>
                  </a:lnTo>
                  <a:lnTo>
                    <a:pt x="1388443" y="304800"/>
                  </a:lnTo>
                  <a:lnTo>
                    <a:pt x="1306424" y="355600"/>
                  </a:lnTo>
                  <a:lnTo>
                    <a:pt x="1266235" y="393700"/>
                  </a:lnTo>
                  <a:lnTo>
                    <a:pt x="1187303" y="444500"/>
                  </a:lnTo>
                  <a:lnTo>
                    <a:pt x="1145682" y="482600"/>
                  </a:lnTo>
                  <a:lnTo>
                    <a:pt x="1104335" y="508000"/>
                  </a:lnTo>
                  <a:lnTo>
                    <a:pt x="1063187" y="546100"/>
                  </a:lnTo>
                  <a:lnTo>
                    <a:pt x="1022162" y="571500"/>
                  </a:lnTo>
                  <a:lnTo>
                    <a:pt x="981183" y="609600"/>
                  </a:lnTo>
                  <a:lnTo>
                    <a:pt x="940176" y="635000"/>
                  </a:lnTo>
                  <a:lnTo>
                    <a:pt x="899064" y="673100"/>
                  </a:lnTo>
                  <a:lnTo>
                    <a:pt x="857773" y="698500"/>
                  </a:lnTo>
                  <a:lnTo>
                    <a:pt x="816225" y="736600"/>
                  </a:lnTo>
                  <a:lnTo>
                    <a:pt x="774346" y="762000"/>
                  </a:lnTo>
                  <a:lnTo>
                    <a:pt x="732060" y="800100"/>
                  </a:lnTo>
                  <a:lnTo>
                    <a:pt x="646167" y="850900"/>
                  </a:lnTo>
                  <a:lnTo>
                    <a:pt x="602536" y="889000"/>
                  </a:lnTo>
                  <a:lnTo>
                    <a:pt x="513674" y="939800"/>
                  </a:lnTo>
                  <a:lnTo>
                    <a:pt x="468401" y="952500"/>
                  </a:lnTo>
                  <a:lnTo>
                    <a:pt x="376068" y="1003300"/>
                  </a:lnTo>
                  <a:lnTo>
                    <a:pt x="328966" y="1016000"/>
                  </a:lnTo>
                  <a:lnTo>
                    <a:pt x="281214" y="1041400"/>
                  </a:lnTo>
                  <a:lnTo>
                    <a:pt x="83981" y="1092200"/>
                  </a:lnTo>
                  <a:lnTo>
                    <a:pt x="33923" y="1092200"/>
                  </a:lnTo>
                  <a:lnTo>
                    <a:pt x="0" y="1104900"/>
                  </a:lnTo>
                  <a:close/>
                </a:path>
                <a:path w="3476625" h="3276600">
                  <a:moveTo>
                    <a:pt x="3309364" y="3225800"/>
                  </a:moveTo>
                  <a:lnTo>
                    <a:pt x="2938746" y="3225800"/>
                  </a:lnTo>
                  <a:lnTo>
                    <a:pt x="3031232" y="3200400"/>
                  </a:lnTo>
                  <a:lnTo>
                    <a:pt x="3075353" y="3175000"/>
                  </a:lnTo>
                  <a:lnTo>
                    <a:pt x="3117719" y="3149600"/>
                  </a:lnTo>
                  <a:lnTo>
                    <a:pt x="3158071" y="3124200"/>
                  </a:lnTo>
                  <a:lnTo>
                    <a:pt x="3193223" y="3098800"/>
                  </a:lnTo>
                  <a:lnTo>
                    <a:pt x="3225096" y="3060700"/>
                  </a:lnTo>
                  <a:lnTo>
                    <a:pt x="3252898" y="3022600"/>
                  </a:lnTo>
                  <a:lnTo>
                    <a:pt x="3293115" y="2933700"/>
                  </a:lnTo>
                  <a:lnTo>
                    <a:pt x="3303945" y="2882900"/>
                  </a:lnTo>
                  <a:lnTo>
                    <a:pt x="3306461" y="2832100"/>
                  </a:lnTo>
                  <a:lnTo>
                    <a:pt x="3298906" y="2781300"/>
                  </a:lnTo>
                  <a:lnTo>
                    <a:pt x="3282462" y="2743200"/>
                  </a:lnTo>
                  <a:lnTo>
                    <a:pt x="3258308" y="2705100"/>
                  </a:lnTo>
                  <a:lnTo>
                    <a:pt x="3227624" y="2667000"/>
                  </a:lnTo>
                  <a:lnTo>
                    <a:pt x="3191591" y="2628900"/>
                  </a:lnTo>
                  <a:lnTo>
                    <a:pt x="3151436" y="2603500"/>
                  </a:lnTo>
                  <a:lnTo>
                    <a:pt x="3109797" y="2565400"/>
                  </a:lnTo>
                  <a:lnTo>
                    <a:pt x="2981866" y="2489200"/>
                  </a:lnTo>
                  <a:lnTo>
                    <a:pt x="2940180" y="2463800"/>
                  </a:lnTo>
                  <a:lnTo>
                    <a:pt x="2899954" y="2438400"/>
                  </a:lnTo>
                  <a:lnTo>
                    <a:pt x="2866779" y="2400300"/>
                  </a:lnTo>
                  <a:lnTo>
                    <a:pt x="2835376" y="2374900"/>
                  </a:lnTo>
                  <a:lnTo>
                    <a:pt x="2805744" y="2336800"/>
                  </a:lnTo>
                  <a:lnTo>
                    <a:pt x="2777882" y="2311400"/>
                  </a:lnTo>
                  <a:lnTo>
                    <a:pt x="2751959" y="2273300"/>
                  </a:lnTo>
                  <a:lnTo>
                    <a:pt x="2728143" y="2235200"/>
                  </a:lnTo>
                  <a:lnTo>
                    <a:pt x="2706432" y="2197100"/>
                  </a:lnTo>
                  <a:lnTo>
                    <a:pt x="2686828" y="2159000"/>
                  </a:lnTo>
                  <a:lnTo>
                    <a:pt x="2669813" y="2120900"/>
                  </a:lnTo>
                  <a:lnTo>
                    <a:pt x="2654644" y="2082800"/>
                  </a:lnTo>
                  <a:lnTo>
                    <a:pt x="2641321" y="2044700"/>
                  </a:lnTo>
                  <a:lnTo>
                    <a:pt x="2629843" y="1993900"/>
                  </a:lnTo>
                  <a:lnTo>
                    <a:pt x="2620258" y="1955800"/>
                  </a:lnTo>
                  <a:lnTo>
                    <a:pt x="2612611" y="1917700"/>
                  </a:lnTo>
                  <a:lnTo>
                    <a:pt x="2606903" y="1879600"/>
                  </a:lnTo>
                  <a:lnTo>
                    <a:pt x="2603133" y="1828800"/>
                  </a:lnTo>
                  <a:lnTo>
                    <a:pt x="2601314" y="1790700"/>
                  </a:lnTo>
                  <a:lnTo>
                    <a:pt x="2601458" y="1752600"/>
                  </a:lnTo>
                  <a:lnTo>
                    <a:pt x="2603565" y="1714500"/>
                  </a:lnTo>
                  <a:lnTo>
                    <a:pt x="2607635" y="1663700"/>
                  </a:lnTo>
                  <a:lnTo>
                    <a:pt x="2613646" y="1625600"/>
                  </a:lnTo>
                  <a:lnTo>
                    <a:pt x="2621576" y="1587500"/>
                  </a:lnTo>
                  <a:lnTo>
                    <a:pt x="2631425" y="1549400"/>
                  </a:lnTo>
                  <a:lnTo>
                    <a:pt x="2643192" y="1498600"/>
                  </a:lnTo>
                  <a:lnTo>
                    <a:pt x="2643881" y="1447800"/>
                  </a:lnTo>
                  <a:lnTo>
                    <a:pt x="2645136" y="1397000"/>
                  </a:lnTo>
                  <a:lnTo>
                    <a:pt x="2646524" y="1346200"/>
                  </a:lnTo>
                  <a:lnTo>
                    <a:pt x="2647615" y="1295400"/>
                  </a:lnTo>
                  <a:lnTo>
                    <a:pt x="2648390" y="1244600"/>
                  </a:lnTo>
                  <a:lnTo>
                    <a:pt x="2649047" y="1193800"/>
                  </a:lnTo>
                  <a:lnTo>
                    <a:pt x="2649173" y="1092200"/>
                  </a:lnTo>
                  <a:lnTo>
                    <a:pt x="2648225" y="1054100"/>
                  </a:lnTo>
                  <a:lnTo>
                    <a:pt x="2646325" y="1003300"/>
                  </a:lnTo>
                  <a:lnTo>
                    <a:pt x="2643265" y="952500"/>
                  </a:lnTo>
                  <a:lnTo>
                    <a:pt x="2638837" y="901700"/>
                  </a:lnTo>
                  <a:lnTo>
                    <a:pt x="2632502" y="850900"/>
                  </a:lnTo>
                  <a:lnTo>
                    <a:pt x="2623979" y="800100"/>
                  </a:lnTo>
                  <a:lnTo>
                    <a:pt x="2613244" y="749300"/>
                  </a:lnTo>
                  <a:lnTo>
                    <a:pt x="2600275" y="711200"/>
                  </a:lnTo>
                  <a:lnTo>
                    <a:pt x="2585048" y="660400"/>
                  </a:lnTo>
                  <a:lnTo>
                    <a:pt x="2567542" y="609600"/>
                  </a:lnTo>
                  <a:lnTo>
                    <a:pt x="2547734" y="571500"/>
                  </a:lnTo>
                  <a:lnTo>
                    <a:pt x="2525600" y="533400"/>
                  </a:lnTo>
                  <a:lnTo>
                    <a:pt x="2501117" y="482600"/>
                  </a:lnTo>
                  <a:lnTo>
                    <a:pt x="2474264" y="444500"/>
                  </a:lnTo>
                  <a:lnTo>
                    <a:pt x="2445017" y="406400"/>
                  </a:lnTo>
                  <a:lnTo>
                    <a:pt x="2413353" y="368300"/>
                  </a:lnTo>
                  <a:lnTo>
                    <a:pt x="2379250" y="342900"/>
                  </a:lnTo>
                  <a:lnTo>
                    <a:pt x="2342685" y="304800"/>
                  </a:lnTo>
                  <a:lnTo>
                    <a:pt x="2303635" y="279400"/>
                  </a:lnTo>
                  <a:lnTo>
                    <a:pt x="2287271" y="266700"/>
                  </a:lnTo>
                  <a:lnTo>
                    <a:pt x="2270611" y="254000"/>
                  </a:lnTo>
                  <a:lnTo>
                    <a:pt x="2253656" y="241300"/>
                  </a:lnTo>
                  <a:lnTo>
                    <a:pt x="2236405" y="241300"/>
                  </a:lnTo>
                  <a:lnTo>
                    <a:pt x="2218885" y="228600"/>
                  </a:lnTo>
                  <a:lnTo>
                    <a:pt x="2183118" y="203200"/>
                  </a:lnTo>
                  <a:lnTo>
                    <a:pt x="2164871" y="203200"/>
                  </a:lnTo>
                  <a:lnTo>
                    <a:pt x="2146411" y="190500"/>
                  </a:lnTo>
                  <a:lnTo>
                    <a:pt x="2127764" y="190500"/>
                  </a:lnTo>
                  <a:lnTo>
                    <a:pt x="2108932" y="177800"/>
                  </a:lnTo>
                  <a:lnTo>
                    <a:pt x="2089914" y="177800"/>
                  </a:lnTo>
                  <a:lnTo>
                    <a:pt x="2070739" y="165100"/>
                  </a:lnTo>
                  <a:lnTo>
                    <a:pt x="2032008" y="165100"/>
                  </a:lnTo>
                  <a:lnTo>
                    <a:pt x="2012452" y="152400"/>
                  </a:lnTo>
                  <a:lnTo>
                    <a:pt x="1953291" y="152400"/>
                  </a:lnTo>
                  <a:lnTo>
                    <a:pt x="1933436" y="139700"/>
                  </a:lnTo>
                  <a:lnTo>
                    <a:pt x="2353849" y="139700"/>
                  </a:lnTo>
                  <a:lnTo>
                    <a:pt x="2394565" y="165100"/>
                  </a:lnTo>
                  <a:lnTo>
                    <a:pt x="2433747" y="190500"/>
                  </a:lnTo>
                  <a:lnTo>
                    <a:pt x="2471268" y="228600"/>
                  </a:lnTo>
                  <a:lnTo>
                    <a:pt x="2506997" y="266700"/>
                  </a:lnTo>
                  <a:lnTo>
                    <a:pt x="2540807" y="304800"/>
                  </a:lnTo>
                  <a:lnTo>
                    <a:pt x="2572569" y="342900"/>
                  </a:lnTo>
                  <a:lnTo>
                    <a:pt x="2602266" y="381000"/>
                  </a:lnTo>
                  <a:lnTo>
                    <a:pt x="2629158" y="431800"/>
                  </a:lnTo>
                  <a:lnTo>
                    <a:pt x="2653364" y="469900"/>
                  </a:lnTo>
                  <a:lnTo>
                    <a:pt x="2675003" y="520700"/>
                  </a:lnTo>
                  <a:lnTo>
                    <a:pt x="2694192" y="558800"/>
                  </a:lnTo>
                  <a:lnTo>
                    <a:pt x="2711049" y="609600"/>
                  </a:lnTo>
                  <a:lnTo>
                    <a:pt x="2725694" y="660400"/>
                  </a:lnTo>
                  <a:lnTo>
                    <a:pt x="2738245" y="698500"/>
                  </a:lnTo>
                  <a:lnTo>
                    <a:pt x="2748818" y="749300"/>
                  </a:lnTo>
                  <a:lnTo>
                    <a:pt x="2757534" y="800100"/>
                  </a:lnTo>
                  <a:lnTo>
                    <a:pt x="2764510" y="850900"/>
                  </a:lnTo>
                  <a:lnTo>
                    <a:pt x="2769864" y="901700"/>
                  </a:lnTo>
                  <a:lnTo>
                    <a:pt x="2773715" y="952500"/>
                  </a:lnTo>
                  <a:lnTo>
                    <a:pt x="2776181" y="1003300"/>
                  </a:lnTo>
                  <a:lnTo>
                    <a:pt x="2777381" y="1054100"/>
                  </a:lnTo>
                  <a:lnTo>
                    <a:pt x="2777432" y="1104900"/>
                  </a:lnTo>
                  <a:lnTo>
                    <a:pt x="2777038" y="1130300"/>
                  </a:lnTo>
                  <a:lnTo>
                    <a:pt x="2776291" y="1168400"/>
                  </a:lnTo>
                  <a:lnTo>
                    <a:pt x="2772767" y="1320800"/>
                  </a:lnTo>
                  <a:lnTo>
                    <a:pt x="2771445" y="1384300"/>
                  </a:lnTo>
                  <a:lnTo>
                    <a:pt x="2770189" y="1447800"/>
                  </a:lnTo>
                  <a:lnTo>
                    <a:pt x="2769084" y="1511300"/>
                  </a:lnTo>
                  <a:lnTo>
                    <a:pt x="2768212" y="1574800"/>
                  </a:lnTo>
                  <a:lnTo>
                    <a:pt x="2767769" y="1625600"/>
                  </a:lnTo>
                  <a:lnTo>
                    <a:pt x="2767583" y="1663700"/>
                  </a:lnTo>
                  <a:lnTo>
                    <a:pt x="2767507" y="1689100"/>
                  </a:lnTo>
                  <a:lnTo>
                    <a:pt x="2767841" y="1752600"/>
                  </a:lnTo>
                  <a:lnTo>
                    <a:pt x="2768746" y="1790700"/>
                  </a:lnTo>
                  <a:lnTo>
                    <a:pt x="2770304" y="1828800"/>
                  </a:lnTo>
                  <a:lnTo>
                    <a:pt x="2779253" y="1892300"/>
                  </a:lnTo>
                  <a:lnTo>
                    <a:pt x="2788250" y="1943100"/>
                  </a:lnTo>
                  <a:lnTo>
                    <a:pt x="2799591" y="1981200"/>
                  </a:lnTo>
                  <a:lnTo>
                    <a:pt x="2813275" y="2019300"/>
                  </a:lnTo>
                  <a:lnTo>
                    <a:pt x="2829205" y="2057400"/>
                  </a:lnTo>
                  <a:lnTo>
                    <a:pt x="2847282" y="2095500"/>
                  </a:lnTo>
                  <a:lnTo>
                    <a:pt x="2867507" y="2133600"/>
                  </a:lnTo>
                  <a:lnTo>
                    <a:pt x="2889879" y="2171700"/>
                  </a:lnTo>
                  <a:lnTo>
                    <a:pt x="2920028" y="2209800"/>
                  </a:lnTo>
                  <a:lnTo>
                    <a:pt x="2953059" y="2247900"/>
                  </a:lnTo>
                  <a:lnTo>
                    <a:pt x="2988593" y="2273300"/>
                  </a:lnTo>
                  <a:lnTo>
                    <a:pt x="3026247" y="2311400"/>
                  </a:lnTo>
                  <a:lnTo>
                    <a:pt x="3065642" y="2336800"/>
                  </a:lnTo>
                  <a:lnTo>
                    <a:pt x="3106397" y="2362200"/>
                  </a:lnTo>
                  <a:lnTo>
                    <a:pt x="3148131" y="2387600"/>
                  </a:lnTo>
                  <a:lnTo>
                    <a:pt x="3227485" y="2438400"/>
                  </a:lnTo>
                  <a:lnTo>
                    <a:pt x="3266260" y="2463800"/>
                  </a:lnTo>
                  <a:lnTo>
                    <a:pt x="3303608" y="2489200"/>
                  </a:lnTo>
                  <a:lnTo>
                    <a:pt x="3338909" y="2527300"/>
                  </a:lnTo>
                  <a:lnTo>
                    <a:pt x="3371543" y="2565400"/>
                  </a:lnTo>
                  <a:lnTo>
                    <a:pt x="3400891" y="2603500"/>
                  </a:lnTo>
                  <a:lnTo>
                    <a:pt x="3426333" y="2641600"/>
                  </a:lnTo>
                  <a:lnTo>
                    <a:pt x="3436240" y="2654300"/>
                  </a:lnTo>
                  <a:lnTo>
                    <a:pt x="3445083" y="2679700"/>
                  </a:lnTo>
                  <a:lnTo>
                    <a:pt x="3452863" y="2705100"/>
                  </a:lnTo>
                  <a:lnTo>
                    <a:pt x="3459579" y="2717800"/>
                  </a:lnTo>
                  <a:lnTo>
                    <a:pt x="3465200" y="2743200"/>
                  </a:lnTo>
                  <a:lnTo>
                    <a:pt x="3469695" y="2768600"/>
                  </a:lnTo>
                  <a:lnTo>
                    <a:pt x="3473063" y="2794000"/>
                  </a:lnTo>
                  <a:lnTo>
                    <a:pt x="3475304" y="2806700"/>
                  </a:lnTo>
                  <a:lnTo>
                    <a:pt x="3476411" y="2832100"/>
                  </a:lnTo>
                  <a:lnTo>
                    <a:pt x="3476373" y="2857500"/>
                  </a:lnTo>
                  <a:lnTo>
                    <a:pt x="3475192" y="2882900"/>
                  </a:lnTo>
                  <a:lnTo>
                    <a:pt x="3472868" y="2908300"/>
                  </a:lnTo>
                  <a:lnTo>
                    <a:pt x="3469414" y="2921000"/>
                  </a:lnTo>
                  <a:lnTo>
                    <a:pt x="3464846" y="2946400"/>
                  </a:lnTo>
                  <a:lnTo>
                    <a:pt x="3452368" y="2997200"/>
                  </a:lnTo>
                  <a:lnTo>
                    <a:pt x="3436062" y="3035300"/>
                  </a:lnTo>
                  <a:lnTo>
                    <a:pt x="3416663" y="3073400"/>
                  </a:lnTo>
                  <a:lnTo>
                    <a:pt x="3394171" y="3111500"/>
                  </a:lnTo>
                  <a:lnTo>
                    <a:pt x="3368586" y="3149600"/>
                  </a:lnTo>
                  <a:lnTo>
                    <a:pt x="3340215" y="3187700"/>
                  </a:lnTo>
                  <a:lnTo>
                    <a:pt x="3309364" y="3225800"/>
                  </a:lnTo>
                  <a:close/>
                </a:path>
                <a:path w="3476625" h="3276600">
                  <a:moveTo>
                    <a:pt x="303568" y="3276600"/>
                  </a:moveTo>
                  <a:lnTo>
                    <a:pt x="121724" y="3276600"/>
                  </a:lnTo>
                  <a:lnTo>
                    <a:pt x="109377" y="3251200"/>
                  </a:lnTo>
                  <a:lnTo>
                    <a:pt x="56483" y="3175000"/>
                  </a:lnTo>
                  <a:lnTo>
                    <a:pt x="29835" y="3124200"/>
                  </a:lnTo>
                  <a:lnTo>
                    <a:pt x="2815" y="3086100"/>
                  </a:lnTo>
                  <a:lnTo>
                    <a:pt x="0" y="3086100"/>
                  </a:lnTo>
                  <a:lnTo>
                    <a:pt x="0" y="2819400"/>
                  </a:lnTo>
                  <a:lnTo>
                    <a:pt x="20427" y="2844800"/>
                  </a:lnTo>
                  <a:lnTo>
                    <a:pt x="50004" y="2882900"/>
                  </a:lnTo>
                  <a:lnTo>
                    <a:pt x="78620" y="2921000"/>
                  </a:lnTo>
                  <a:lnTo>
                    <a:pt x="106422" y="2971800"/>
                  </a:lnTo>
                  <a:lnTo>
                    <a:pt x="133558" y="3009900"/>
                  </a:lnTo>
                  <a:lnTo>
                    <a:pt x="160179" y="3048000"/>
                  </a:lnTo>
                  <a:lnTo>
                    <a:pt x="186431" y="3086100"/>
                  </a:lnTo>
                  <a:lnTo>
                    <a:pt x="238425" y="3175000"/>
                  </a:lnTo>
                  <a:lnTo>
                    <a:pt x="264464" y="3213100"/>
                  </a:lnTo>
                  <a:lnTo>
                    <a:pt x="291393" y="3251200"/>
                  </a:lnTo>
                  <a:lnTo>
                    <a:pt x="303568" y="3276600"/>
                  </a:lnTo>
                  <a:close/>
                </a:path>
                <a:path w="3476625" h="3276600">
                  <a:moveTo>
                    <a:pt x="2168034" y="3136900"/>
                  </a:moveTo>
                  <a:lnTo>
                    <a:pt x="1877704" y="3136900"/>
                  </a:lnTo>
                  <a:lnTo>
                    <a:pt x="1925761" y="3124200"/>
                  </a:lnTo>
                  <a:lnTo>
                    <a:pt x="2119440" y="3124200"/>
                  </a:lnTo>
                  <a:lnTo>
                    <a:pt x="2168034" y="3136900"/>
                  </a:lnTo>
                  <a:close/>
                </a:path>
                <a:path w="3476625" h="3276600">
                  <a:moveTo>
                    <a:pt x="3250361" y="3276600"/>
                  </a:moveTo>
                  <a:lnTo>
                    <a:pt x="1515478" y="3276600"/>
                  </a:lnTo>
                  <a:lnTo>
                    <a:pt x="1549194" y="3251200"/>
                  </a:lnTo>
                  <a:lnTo>
                    <a:pt x="1594464" y="3225800"/>
                  </a:lnTo>
                  <a:lnTo>
                    <a:pt x="1640698" y="3200400"/>
                  </a:lnTo>
                  <a:lnTo>
                    <a:pt x="1688060" y="3187700"/>
                  </a:lnTo>
                  <a:lnTo>
                    <a:pt x="1735008" y="3162300"/>
                  </a:lnTo>
                  <a:lnTo>
                    <a:pt x="1829868" y="3136900"/>
                  </a:lnTo>
                  <a:lnTo>
                    <a:pt x="2216621" y="3136900"/>
                  </a:lnTo>
                  <a:lnTo>
                    <a:pt x="2265164" y="3149600"/>
                  </a:lnTo>
                  <a:lnTo>
                    <a:pt x="2313625" y="3149600"/>
                  </a:lnTo>
                  <a:lnTo>
                    <a:pt x="2410150" y="3175000"/>
                  </a:lnTo>
                  <a:lnTo>
                    <a:pt x="2503331" y="3187700"/>
                  </a:lnTo>
                  <a:lnTo>
                    <a:pt x="2597424" y="3213100"/>
                  </a:lnTo>
                  <a:lnTo>
                    <a:pt x="2645811" y="3213100"/>
                  </a:lnTo>
                  <a:lnTo>
                    <a:pt x="2694750" y="3225800"/>
                  </a:lnTo>
                  <a:lnTo>
                    <a:pt x="3309364" y="3225800"/>
                  </a:lnTo>
                  <a:lnTo>
                    <a:pt x="3276033" y="3251200"/>
                  </a:lnTo>
                  <a:lnTo>
                    <a:pt x="3250361" y="3276600"/>
                  </a:lnTo>
                  <a:close/>
                </a:path>
              </a:pathLst>
            </a:custGeom>
            <a:solidFill>
              <a:srgbClr val="C29A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9873" y="8554059"/>
              <a:ext cx="479425" cy="507365"/>
            </a:xfrm>
            <a:custGeom>
              <a:avLst/>
              <a:gdLst/>
              <a:ahLst/>
              <a:cxnLst/>
              <a:rect l="l" t="t" r="r" b="b"/>
              <a:pathLst>
                <a:path w="479425" h="507365">
                  <a:moveTo>
                    <a:pt x="126961" y="202958"/>
                  </a:moveTo>
                  <a:lnTo>
                    <a:pt x="124942" y="191693"/>
                  </a:lnTo>
                  <a:lnTo>
                    <a:pt x="115150" y="158305"/>
                  </a:lnTo>
                  <a:lnTo>
                    <a:pt x="109004" y="124447"/>
                  </a:lnTo>
                  <a:lnTo>
                    <a:pt x="106514" y="90131"/>
                  </a:lnTo>
                  <a:lnTo>
                    <a:pt x="107670" y="55359"/>
                  </a:lnTo>
                  <a:lnTo>
                    <a:pt x="106527" y="44424"/>
                  </a:lnTo>
                  <a:lnTo>
                    <a:pt x="86639" y="11366"/>
                  </a:lnTo>
                  <a:lnTo>
                    <a:pt x="57365" y="0"/>
                  </a:lnTo>
                  <a:lnTo>
                    <a:pt x="50266" y="50"/>
                  </a:lnTo>
                  <a:lnTo>
                    <a:pt x="9639" y="26047"/>
                  </a:lnTo>
                  <a:lnTo>
                    <a:pt x="0" y="99733"/>
                  </a:lnTo>
                  <a:lnTo>
                    <a:pt x="3314" y="141325"/>
                  </a:lnTo>
                  <a:lnTo>
                    <a:pt x="10718" y="182384"/>
                  </a:lnTo>
                  <a:lnTo>
                    <a:pt x="22225" y="222910"/>
                  </a:lnTo>
                  <a:lnTo>
                    <a:pt x="47117" y="256362"/>
                  </a:lnTo>
                  <a:lnTo>
                    <a:pt x="74358" y="264160"/>
                  </a:lnTo>
                  <a:lnTo>
                    <a:pt x="81419" y="263588"/>
                  </a:lnTo>
                  <a:lnTo>
                    <a:pt x="120015" y="235254"/>
                  </a:lnTo>
                  <a:lnTo>
                    <a:pt x="126822" y="213969"/>
                  </a:lnTo>
                  <a:lnTo>
                    <a:pt x="126961" y="202958"/>
                  </a:lnTo>
                  <a:close/>
                </a:path>
                <a:path w="479425" h="507365">
                  <a:moveTo>
                    <a:pt x="479221" y="445617"/>
                  </a:moveTo>
                  <a:lnTo>
                    <a:pt x="477227" y="434365"/>
                  </a:lnTo>
                  <a:lnTo>
                    <a:pt x="474713" y="425729"/>
                  </a:lnTo>
                  <a:lnTo>
                    <a:pt x="472503" y="417017"/>
                  </a:lnTo>
                  <a:lnTo>
                    <a:pt x="470598" y="408241"/>
                  </a:lnTo>
                  <a:lnTo>
                    <a:pt x="468985" y="399389"/>
                  </a:lnTo>
                  <a:lnTo>
                    <a:pt x="467956" y="387642"/>
                  </a:lnTo>
                  <a:lnTo>
                    <a:pt x="467461" y="375881"/>
                  </a:lnTo>
                  <a:lnTo>
                    <a:pt x="467487" y="364109"/>
                  </a:lnTo>
                  <a:lnTo>
                    <a:pt x="473062" y="324485"/>
                  </a:lnTo>
                  <a:lnTo>
                    <a:pt x="475399" y="315328"/>
                  </a:lnTo>
                  <a:lnTo>
                    <a:pt x="476669" y="293522"/>
                  </a:lnTo>
                  <a:lnTo>
                    <a:pt x="455498" y="255981"/>
                  </a:lnTo>
                  <a:lnTo>
                    <a:pt x="422681" y="245313"/>
                  </a:lnTo>
                  <a:lnTo>
                    <a:pt x="419150" y="245567"/>
                  </a:lnTo>
                  <a:lnTo>
                    <a:pt x="384898" y="262674"/>
                  </a:lnTo>
                  <a:lnTo>
                    <a:pt x="366433" y="309499"/>
                  </a:lnTo>
                  <a:lnTo>
                    <a:pt x="360578" y="354114"/>
                  </a:lnTo>
                  <a:lnTo>
                    <a:pt x="360095" y="376732"/>
                  </a:lnTo>
                  <a:lnTo>
                    <a:pt x="361251" y="399338"/>
                  </a:lnTo>
                  <a:lnTo>
                    <a:pt x="368465" y="443763"/>
                  </a:lnTo>
                  <a:lnTo>
                    <a:pt x="383806" y="484644"/>
                  </a:lnTo>
                  <a:lnTo>
                    <a:pt x="426656" y="506818"/>
                  </a:lnTo>
                  <a:lnTo>
                    <a:pt x="433705" y="506260"/>
                  </a:lnTo>
                  <a:lnTo>
                    <a:pt x="472313" y="477926"/>
                  </a:lnTo>
                  <a:lnTo>
                    <a:pt x="479056" y="456628"/>
                  </a:lnTo>
                  <a:lnTo>
                    <a:pt x="479221" y="445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391" y="9273649"/>
              <a:ext cx="108737" cy="172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5992" y="9469824"/>
              <a:ext cx="126719" cy="2512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402" y="9272624"/>
              <a:ext cx="122162" cy="23256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0" y="0"/>
            <a:ext cx="6687184" cy="1969770"/>
          </a:xfrm>
          <a:custGeom>
            <a:avLst/>
            <a:gdLst/>
            <a:ahLst/>
            <a:cxnLst/>
            <a:rect l="l" t="t" r="r" b="b"/>
            <a:pathLst>
              <a:path w="6687184" h="1969770">
                <a:moveTo>
                  <a:pt x="0" y="1515659"/>
                </a:moveTo>
                <a:lnTo>
                  <a:pt x="0" y="0"/>
                </a:lnTo>
                <a:lnTo>
                  <a:pt x="6686705" y="0"/>
                </a:lnTo>
                <a:lnTo>
                  <a:pt x="6682218" y="8654"/>
                </a:lnTo>
                <a:lnTo>
                  <a:pt x="6657609" y="52161"/>
                </a:lnTo>
                <a:lnTo>
                  <a:pt x="6632064" y="93606"/>
                </a:lnTo>
                <a:lnTo>
                  <a:pt x="6605601" y="133039"/>
                </a:lnTo>
                <a:lnTo>
                  <a:pt x="6578239" y="170511"/>
                </a:lnTo>
                <a:lnTo>
                  <a:pt x="6549998" y="206074"/>
                </a:lnTo>
                <a:lnTo>
                  <a:pt x="6520895" y="239776"/>
                </a:lnTo>
                <a:lnTo>
                  <a:pt x="6490950" y="271670"/>
                </a:lnTo>
                <a:lnTo>
                  <a:pt x="6460183" y="301806"/>
                </a:lnTo>
                <a:lnTo>
                  <a:pt x="6428611" y="330235"/>
                </a:lnTo>
                <a:lnTo>
                  <a:pt x="6396253" y="357007"/>
                </a:lnTo>
                <a:lnTo>
                  <a:pt x="6363129" y="382173"/>
                </a:lnTo>
                <a:lnTo>
                  <a:pt x="6329258" y="405784"/>
                </a:lnTo>
                <a:lnTo>
                  <a:pt x="6294658" y="427890"/>
                </a:lnTo>
                <a:lnTo>
                  <a:pt x="6259348" y="448543"/>
                </a:lnTo>
                <a:lnTo>
                  <a:pt x="6223347" y="467792"/>
                </a:lnTo>
                <a:lnTo>
                  <a:pt x="6186675" y="485689"/>
                </a:lnTo>
                <a:lnTo>
                  <a:pt x="6149349" y="502285"/>
                </a:lnTo>
                <a:lnTo>
                  <a:pt x="6111390" y="517629"/>
                </a:lnTo>
                <a:lnTo>
                  <a:pt x="6072815" y="531773"/>
                </a:lnTo>
                <a:lnTo>
                  <a:pt x="6033644" y="544768"/>
                </a:lnTo>
                <a:lnTo>
                  <a:pt x="5993896" y="556663"/>
                </a:lnTo>
                <a:lnTo>
                  <a:pt x="5953589" y="567511"/>
                </a:lnTo>
                <a:lnTo>
                  <a:pt x="5912743" y="577361"/>
                </a:lnTo>
                <a:lnTo>
                  <a:pt x="5871376" y="586264"/>
                </a:lnTo>
                <a:lnTo>
                  <a:pt x="5829507" y="594272"/>
                </a:lnTo>
                <a:lnTo>
                  <a:pt x="5787156" y="601434"/>
                </a:lnTo>
                <a:lnTo>
                  <a:pt x="5744340" y="607801"/>
                </a:lnTo>
                <a:lnTo>
                  <a:pt x="5701080" y="613424"/>
                </a:lnTo>
                <a:lnTo>
                  <a:pt x="5657393" y="618355"/>
                </a:lnTo>
                <a:lnTo>
                  <a:pt x="5613300" y="622642"/>
                </a:lnTo>
                <a:lnTo>
                  <a:pt x="5568818" y="626338"/>
                </a:lnTo>
                <a:lnTo>
                  <a:pt x="5523967" y="629493"/>
                </a:lnTo>
                <a:lnTo>
                  <a:pt x="5478765" y="632157"/>
                </a:lnTo>
                <a:lnTo>
                  <a:pt x="5433232" y="634382"/>
                </a:lnTo>
                <a:lnTo>
                  <a:pt x="5387386" y="636218"/>
                </a:lnTo>
                <a:lnTo>
                  <a:pt x="5341246" y="637715"/>
                </a:lnTo>
                <a:lnTo>
                  <a:pt x="5294831" y="638925"/>
                </a:lnTo>
                <a:lnTo>
                  <a:pt x="5248161" y="639898"/>
                </a:lnTo>
                <a:lnTo>
                  <a:pt x="5201253" y="640685"/>
                </a:lnTo>
                <a:lnTo>
                  <a:pt x="5154128" y="641336"/>
                </a:lnTo>
                <a:lnTo>
                  <a:pt x="5106803" y="641902"/>
                </a:lnTo>
                <a:lnTo>
                  <a:pt x="5059298" y="642435"/>
                </a:lnTo>
                <a:lnTo>
                  <a:pt x="5005799" y="641817"/>
                </a:lnTo>
                <a:lnTo>
                  <a:pt x="4952928" y="639865"/>
                </a:lnTo>
                <a:lnTo>
                  <a:pt x="4900676" y="636903"/>
                </a:lnTo>
                <a:lnTo>
                  <a:pt x="4849032" y="633255"/>
                </a:lnTo>
                <a:lnTo>
                  <a:pt x="4797987" y="629246"/>
                </a:lnTo>
                <a:lnTo>
                  <a:pt x="4747531" y="625198"/>
                </a:lnTo>
                <a:lnTo>
                  <a:pt x="4697654" y="621437"/>
                </a:lnTo>
                <a:lnTo>
                  <a:pt x="4648346" y="618285"/>
                </a:lnTo>
                <a:lnTo>
                  <a:pt x="4599598" y="616067"/>
                </a:lnTo>
                <a:lnTo>
                  <a:pt x="4551399" y="615107"/>
                </a:lnTo>
                <a:lnTo>
                  <a:pt x="4503740" y="615729"/>
                </a:lnTo>
                <a:lnTo>
                  <a:pt x="4456612" y="618257"/>
                </a:lnTo>
                <a:lnTo>
                  <a:pt x="4410004" y="623014"/>
                </a:lnTo>
                <a:lnTo>
                  <a:pt x="4363906" y="630325"/>
                </a:lnTo>
                <a:lnTo>
                  <a:pt x="4318309" y="640513"/>
                </a:lnTo>
                <a:lnTo>
                  <a:pt x="4273203" y="653903"/>
                </a:lnTo>
                <a:lnTo>
                  <a:pt x="4227978" y="670388"/>
                </a:lnTo>
                <a:lnTo>
                  <a:pt x="4183381" y="689200"/>
                </a:lnTo>
                <a:lnTo>
                  <a:pt x="4139381" y="710138"/>
                </a:lnTo>
                <a:lnTo>
                  <a:pt x="4095947" y="733003"/>
                </a:lnTo>
                <a:lnTo>
                  <a:pt x="4053048" y="757594"/>
                </a:lnTo>
                <a:lnTo>
                  <a:pt x="4010653" y="783713"/>
                </a:lnTo>
                <a:lnTo>
                  <a:pt x="3968731" y="811157"/>
                </a:lnTo>
                <a:lnTo>
                  <a:pt x="3927250" y="839729"/>
                </a:lnTo>
                <a:lnTo>
                  <a:pt x="3886180" y="869227"/>
                </a:lnTo>
                <a:lnTo>
                  <a:pt x="3845490" y="899451"/>
                </a:lnTo>
                <a:lnTo>
                  <a:pt x="3805149" y="930202"/>
                </a:lnTo>
                <a:lnTo>
                  <a:pt x="3765125" y="961280"/>
                </a:lnTo>
                <a:lnTo>
                  <a:pt x="3725388" y="992484"/>
                </a:lnTo>
                <a:lnTo>
                  <a:pt x="3685906" y="1023615"/>
                </a:lnTo>
                <a:lnTo>
                  <a:pt x="3646648" y="1054472"/>
                </a:lnTo>
                <a:lnTo>
                  <a:pt x="3607584" y="1084855"/>
                </a:lnTo>
                <a:lnTo>
                  <a:pt x="3568682" y="1114565"/>
                </a:lnTo>
                <a:lnTo>
                  <a:pt x="3529912" y="1143401"/>
                </a:lnTo>
                <a:lnTo>
                  <a:pt x="3493915" y="1169369"/>
                </a:lnTo>
                <a:lnTo>
                  <a:pt x="3456854" y="1195556"/>
                </a:lnTo>
                <a:lnTo>
                  <a:pt x="3418782" y="1221923"/>
                </a:lnTo>
                <a:lnTo>
                  <a:pt x="3379752" y="1248427"/>
                </a:lnTo>
                <a:lnTo>
                  <a:pt x="3339815" y="1275028"/>
                </a:lnTo>
                <a:lnTo>
                  <a:pt x="3299026" y="1301687"/>
                </a:lnTo>
                <a:lnTo>
                  <a:pt x="3257436" y="1328362"/>
                </a:lnTo>
                <a:lnTo>
                  <a:pt x="3215100" y="1355013"/>
                </a:lnTo>
                <a:lnTo>
                  <a:pt x="3172068" y="1381599"/>
                </a:lnTo>
                <a:lnTo>
                  <a:pt x="3128395" y="1408080"/>
                </a:lnTo>
                <a:lnTo>
                  <a:pt x="3084133" y="1434414"/>
                </a:lnTo>
                <a:lnTo>
                  <a:pt x="3039334" y="1460562"/>
                </a:lnTo>
                <a:lnTo>
                  <a:pt x="2994052" y="1486483"/>
                </a:lnTo>
                <a:lnTo>
                  <a:pt x="2948340" y="1512136"/>
                </a:lnTo>
                <a:lnTo>
                  <a:pt x="2902249" y="1537481"/>
                </a:lnTo>
                <a:lnTo>
                  <a:pt x="2855834" y="1562476"/>
                </a:lnTo>
                <a:lnTo>
                  <a:pt x="2809146" y="1587082"/>
                </a:lnTo>
                <a:lnTo>
                  <a:pt x="2762239" y="1611258"/>
                </a:lnTo>
                <a:lnTo>
                  <a:pt x="2715164" y="1634963"/>
                </a:lnTo>
                <a:lnTo>
                  <a:pt x="2667976" y="1658157"/>
                </a:lnTo>
                <a:lnTo>
                  <a:pt x="2620727" y="1680799"/>
                </a:lnTo>
                <a:lnTo>
                  <a:pt x="2573470" y="1702848"/>
                </a:lnTo>
                <a:lnTo>
                  <a:pt x="2526256" y="1724264"/>
                </a:lnTo>
                <a:lnTo>
                  <a:pt x="2479140" y="1745007"/>
                </a:lnTo>
                <a:lnTo>
                  <a:pt x="2432174" y="1765035"/>
                </a:lnTo>
                <a:lnTo>
                  <a:pt x="2385411" y="1784308"/>
                </a:lnTo>
                <a:lnTo>
                  <a:pt x="2338903" y="1802785"/>
                </a:lnTo>
                <a:lnTo>
                  <a:pt x="2292704" y="1820427"/>
                </a:lnTo>
                <a:lnTo>
                  <a:pt x="2246866" y="1837192"/>
                </a:lnTo>
                <a:lnTo>
                  <a:pt x="2201441" y="1853039"/>
                </a:lnTo>
                <a:lnTo>
                  <a:pt x="2156484" y="1867929"/>
                </a:lnTo>
                <a:lnTo>
                  <a:pt x="2112045" y="1881820"/>
                </a:lnTo>
                <a:lnTo>
                  <a:pt x="2068179" y="1894672"/>
                </a:lnTo>
                <a:lnTo>
                  <a:pt x="2024939" y="1906444"/>
                </a:lnTo>
                <a:lnTo>
                  <a:pt x="1979046" y="1917470"/>
                </a:lnTo>
                <a:lnTo>
                  <a:pt x="1931695" y="1927226"/>
                </a:lnTo>
                <a:lnTo>
                  <a:pt x="1883065" y="1935777"/>
                </a:lnTo>
                <a:lnTo>
                  <a:pt x="1833337" y="1943191"/>
                </a:lnTo>
                <a:lnTo>
                  <a:pt x="1782690" y="1949533"/>
                </a:lnTo>
                <a:lnTo>
                  <a:pt x="1731306" y="1954871"/>
                </a:lnTo>
                <a:lnTo>
                  <a:pt x="1679364" y="1959271"/>
                </a:lnTo>
                <a:lnTo>
                  <a:pt x="1627045" y="1962800"/>
                </a:lnTo>
                <a:lnTo>
                  <a:pt x="1574528" y="1965523"/>
                </a:lnTo>
                <a:lnTo>
                  <a:pt x="1521995" y="1967508"/>
                </a:lnTo>
                <a:lnTo>
                  <a:pt x="1469624" y="1968821"/>
                </a:lnTo>
                <a:lnTo>
                  <a:pt x="1417597" y="1969529"/>
                </a:lnTo>
                <a:lnTo>
                  <a:pt x="1366093" y="1969698"/>
                </a:lnTo>
                <a:lnTo>
                  <a:pt x="1315293" y="1969395"/>
                </a:lnTo>
                <a:lnTo>
                  <a:pt x="1265377" y="1968686"/>
                </a:lnTo>
                <a:lnTo>
                  <a:pt x="1218619" y="1966516"/>
                </a:lnTo>
                <a:lnTo>
                  <a:pt x="1171020" y="1962716"/>
                </a:lnTo>
                <a:lnTo>
                  <a:pt x="1122691" y="1957352"/>
                </a:lnTo>
                <a:lnTo>
                  <a:pt x="1073741" y="1950490"/>
                </a:lnTo>
                <a:lnTo>
                  <a:pt x="1024277" y="1942196"/>
                </a:lnTo>
                <a:lnTo>
                  <a:pt x="974410" y="1932536"/>
                </a:lnTo>
                <a:lnTo>
                  <a:pt x="924249" y="1921577"/>
                </a:lnTo>
                <a:lnTo>
                  <a:pt x="873902" y="1909385"/>
                </a:lnTo>
                <a:lnTo>
                  <a:pt x="823479" y="1896026"/>
                </a:lnTo>
                <a:lnTo>
                  <a:pt x="773088" y="1881566"/>
                </a:lnTo>
                <a:lnTo>
                  <a:pt x="722839" y="1866072"/>
                </a:lnTo>
                <a:lnTo>
                  <a:pt x="672841" y="1849609"/>
                </a:lnTo>
                <a:lnTo>
                  <a:pt x="623202" y="1832244"/>
                </a:lnTo>
                <a:lnTo>
                  <a:pt x="574032" y="1814044"/>
                </a:lnTo>
                <a:lnTo>
                  <a:pt x="525441" y="1795074"/>
                </a:lnTo>
                <a:lnTo>
                  <a:pt x="477536" y="1775400"/>
                </a:lnTo>
                <a:lnTo>
                  <a:pt x="430427" y="1755090"/>
                </a:lnTo>
                <a:lnTo>
                  <a:pt x="384223" y="1734208"/>
                </a:lnTo>
                <a:lnTo>
                  <a:pt x="339033" y="1712822"/>
                </a:lnTo>
                <a:lnTo>
                  <a:pt x="294967" y="1690997"/>
                </a:lnTo>
                <a:lnTo>
                  <a:pt x="252133" y="1668801"/>
                </a:lnTo>
                <a:lnTo>
                  <a:pt x="210640" y="1646298"/>
                </a:lnTo>
                <a:lnTo>
                  <a:pt x="170597" y="1623555"/>
                </a:lnTo>
                <a:lnTo>
                  <a:pt x="132114" y="1600639"/>
                </a:lnTo>
                <a:lnTo>
                  <a:pt x="95299" y="1577615"/>
                </a:lnTo>
                <a:lnTo>
                  <a:pt x="17349" y="1526556"/>
                </a:lnTo>
                <a:lnTo>
                  <a:pt x="0" y="1515659"/>
                </a:lnTo>
                <a:close/>
              </a:path>
            </a:pathLst>
          </a:custGeom>
          <a:solidFill>
            <a:srgbClr val="DBC2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82815" y="2192262"/>
            <a:ext cx="14744699" cy="36194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749283" y="5782016"/>
            <a:ext cx="76161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225" dirty="0">
                <a:latin typeface="Lucida Sans Unicode"/>
                <a:cs typeface="Lucida Sans Unicode"/>
              </a:rPr>
              <a:t>SQL</a:t>
            </a:r>
            <a:r>
              <a:rPr sz="9200" spc="-1195" dirty="0">
                <a:latin typeface="Lucida Sans Unicode"/>
                <a:cs typeface="Lucida Sans Unicode"/>
              </a:rPr>
              <a:t> </a:t>
            </a:r>
            <a:r>
              <a:rPr sz="9200" spc="280" dirty="0">
                <a:latin typeface="Lucida Sans Unicode"/>
                <a:cs typeface="Lucida Sans Unicode"/>
              </a:rPr>
              <a:t>PROJECT</a:t>
            </a:r>
            <a:endParaRPr sz="9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50143" y="8819772"/>
            <a:ext cx="10615295" cy="1158240"/>
          </a:xfrm>
          <a:custGeom>
            <a:avLst/>
            <a:gdLst/>
            <a:ahLst/>
            <a:cxnLst/>
            <a:rect l="l" t="t" r="r" b="b"/>
            <a:pathLst>
              <a:path w="10615294" h="1158240">
                <a:moveTo>
                  <a:pt x="10201473" y="1157960"/>
                </a:moveTo>
                <a:lnTo>
                  <a:pt x="10154423" y="1157470"/>
                </a:lnTo>
                <a:lnTo>
                  <a:pt x="9095140" y="1129546"/>
                </a:lnTo>
                <a:lnTo>
                  <a:pt x="7930588" y="1110058"/>
                </a:lnTo>
                <a:lnTo>
                  <a:pt x="6715404" y="1101530"/>
                </a:lnTo>
                <a:lnTo>
                  <a:pt x="5702152" y="1103467"/>
                </a:lnTo>
                <a:lnTo>
                  <a:pt x="3713159" y="1124181"/>
                </a:lnTo>
                <a:lnTo>
                  <a:pt x="3153553" y="1124724"/>
                </a:lnTo>
                <a:lnTo>
                  <a:pt x="2095301" y="1116602"/>
                </a:lnTo>
                <a:lnTo>
                  <a:pt x="334331" y="1083630"/>
                </a:lnTo>
                <a:lnTo>
                  <a:pt x="277396" y="1080824"/>
                </a:lnTo>
                <a:lnTo>
                  <a:pt x="226031" y="1073576"/>
                </a:lnTo>
                <a:lnTo>
                  <a:pt x="180194" y="1061485"/>
                </a:lnTo>
                <a:lnTo>
                  <a:pt x="139840" y="1044145"/>
                </a:lnTo>
                <a:lnTo>
                  <a:pt x="104928" y="1021154"/>
                </a:lnTo>
                <a:lnTo>
                  <a:pt x="75413" y="992108"/>
                </a:lnTo>
                <a:lnTo>
                  <a:pt x="51253" y="956602"/>
                </a:lnTo>
                <a:lnTo>
                  <a:pt x="32404" y="914233"/>
                </a:lnTo>
                <a:lnTo>
                  <a:pt x="18823" y="864598"/>
                </a:lnTo>
                <a:lnTo>
                  <a:pt x="10468" y="807293"/>
                </a:lnTo>
                <a:lnTo>
                  <a:pt x="5888" y="755409"/>
                </a:lnTo>
                <a:lnTo>
                  <a:pt x="2617" y="703330"/>
                </a:lnTo>
                <a:lnTo>
                  <a:pt x="654" y="651099"/>
                </a:lnTo>
                <a:lnTo>
                  <a:pt x="0" y="598760"/>
                </a:lnTo>
                <a:lnTo>
                  <a:pt x="654" y="546356"/>
                </a:lnTo>
                <a:lnTo>
                  <a:pt x="2617" y="493930"/>
                </a:lnTo>
                <a:lnTo>
                  <a:pt x="5888" y="441526"/>
                </a:lnTo>
                <a:lnTo>
                  <a:pt x="10468" y="389187"/>
                </a:lnTo>
                <a:lnTo>
                  <a:pt x="16356" y="336957"/>
                </a:lnTo>
                <a:lnTo>
                  <a:pt x="23553" y="284877"/>
                </a:lnTo>
                <a:lnTo>
                  <a:pt x="32059" y="232993"/>
                </a:lnTo>
                <a:lnTo>
                  <a:pt x="40043" y="193570"/>
                </a:lnTo>
                <a:lnTo>
                  <a:pt x="50951" y="155499"/>
                </a:lnTo>
                <a:lnTo>
                  <a:pt x="66806" y="120131"/>
                </a:lnTo>
                <a:lnTo>
                  <a:pt x="89634" y="88818"/>
                </a:lnTo>
                <a:lnTo>
                  <a:pt x="132254" y="57091"/>
                </a:lnTo>
                <a:lnTo>
                  <a:pt x="182295" y="38656"/>
                </a:lnTo>
                <a:lnTo>
                  <a:pt x="236385" y="29683"/>
                </a:lnTo>
                <a:lnTo>
                  <a:pt x="291149" y="26341"/>
                </a:lnTo>
                <a:lnTo>
                  <a:pt x="543889" y="16624"/>
                </a:lnTo>
                <a:lnTo>
                  <a:pt x="847177" y="8194"/>
                </a:lnTo>
                <a:lnTo>
                  <a:pt x="1201013" y="2305"/>
                </a:lnTo>
                <a:lnTo>
                  <a:pt x="1605397" y="0"/>
                </a:lnTo>
                <a:lnTo>
                  <a:pt x="2161425" y="2858"/>
                </a:lnTo>
                <a:lnTo>
                  <a:pt x="4233894" y="35459"/>
                </a:lnTo>
                <a:lnTo>
                  <a:pt x="9618578" y="71475"/>
                </a:lnTo>
                <a:lnTo>
                  <a:pt x="10126985" y="71997"/>
                </a:lnTo>
                <a:lnTo>
                  <a:pt x="10178896" y="72602"/>
                </a:lnTo>
                <a:lnTo>
                  <a:pt x="10231453" y="75038"/>
                </a:lnTo>
                <a:lnTo>
                  <a:pt x="10283730" y="80234"/>
                </a:lnTo>
                <a:lnTo>
                  <a:pt x="10334797" y="89118"/>
                </a:lnTo>
                <a:lnTo>
                  <a:pt x="10383728" y="102620"/>
                </a:lnTo>
                <a:lnTo>
                  <a:pt x="10429594" y="121670"/>
                </a:lnTo>
                <a:lnTo>
                  <a:pt x="10471469" y="147197"/>
                </a:lnTo>
                <a:lnTo>
                  <a:pt x="10508423" y="180129"/>
                </a:lnTo>
                <a:lnTo>
                  <a:pt x="10536785" y="216327"/>
                </a:lnTo>
                <a:lnTo>
                  <a:pt x="10558767" y="256392"/>
                </a:lnTo>
                <a:lnTo>
                  <a:pt x="10575336" y="299484"/>
                </a:lnTo>
                <a:lnTo>
                  <a:pt x="10587457" y="344761"/>
                </a:lnTo>
                <a:lnTo>
                  <a:pt x="10596095" y="391384"/>
                </a:lnTo>
                <a:lnTo>
                  <a:pt x="10602215" y="438510"/>
                </a:lnTo>
                <a:lnTo>
                  <a:pt x="10606782" y="485301"/>
                </a:lnTo>
                <a:lnTo>
                  <a:pt x="10613191" y="566400"/>
                </a:lnTo>
                <a:lnTo>
                  <a:pt x="10614970" y="644622"/>
                </a:lnTo>
                <a:lnTo>
                  <a:pt x="10614112" y="695769"/>
                </a:lnTo>
                <a:lnTo>
                  <a:pt x="10611055" y="746432"/>
                </a:lnTo>
                <a:lnTo>
                  <a:pt x="10605449" y="796169"/>
                </a:lnTo>
                <a:lnTo>
                  <a:pt x="10596944" y="844537"/>
                </a:lnTo>
                <a:lnTo>
                  <a:pt x="10585191" y="891096"/>
                </a:lnTo>
                <a:lnTo>
                  <a:pt x="10569839" y="935401"/>
                </a:lnTo>
                <a:lnTo>
                  <a:pt x="10550539" y="977011"/>
                </a:lnTo>
                <a:lnTo>
                  <a:pt x="10526941" y="1015485"/>
                </a:lnTo>
                <a:lnTo>
                  <a:pt x="10498694" y="1050379"/>
                </a:lnTo>
                <a:lnTo>
                  <a:pt x="10465450" y="1081251"/>
                </a:lnTo>
                <a:lnTo>
                  <a:pt x="10426858" y="1107660"/>
                </a:lnTo>
                <a:lnTo>
                  <a:pt x="10384635" y="1127976"/>
                </a:lnTo>
                <a:lnTo>
                  <a:pt x="10340523" y="1142197"/>
                </a:lnTo>
                <a:lnTo>
                  <a:pt x="10294984" y="1151291"/>
                </a:lnTo>
                <a:lnTo>
                  <a:pt x="10248480" y="1156223"/>
                </a:lnTo>
                <a:lnTo>
                  <a:pt x="10201473" y="1157960"/>
                </a:lnTo>
                <a:close/>
              </a:path>
            </a:pathLst>
          </a:custGeom>
          <a:solidFill>
            <a:srgbClr val="FFE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28719" y="7549552"/>
            <a:ext cx="998410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1310" algn="ctr">
              <a:lnSpc>
                <a:spcPct val="100000"/>
              </a:lnSpc>
              <a:spcBef>
                <a:spcPts val="100"/>
              </a:spcBef>
              <a:tabLst>
                <a:tab pos="3716654" algn="l"/>
              </a:tabLst>
            </a:pPr>
            <a:r>
              <a:rPr sz="4300" spc="-120" dirty="0">
                <a:latin typeface="Verdana"/>
                <a:cs typeface="Verdana"/>
              </a:rPr>
              <a:t>Presented</a:t>
            </a:r>
            <a:r>
              <a:rPr sz="4300" spc="-310" dirty="0">
                <a:latin typeface="Verdana"/>
                <a:cs typeface="Verdana"/>
              </a:rPr>
              <a:t> </a:t>
            </a:r>
            <a:r>
              <a:rPr sz="4300" spc="-25" dirty="0">
                <a:latin typeface="Verdana"/>
                <a:cs typeface="Verdana"/>
              </a:rPr>
              <a:t>by</a:t>
            </a:r>
            <a:r>
              <a:rPr sz="4300" dirty="0">
                <a:latin typeface="Verdana"/>
                <a:cs typeface="Verdana"/>
              </a:rPr>
              <a:t>	</a:t>
            </a:r>
            <a:r>
              <a:rPr lang="en-US" sz="4300" spc="-190" dirty="0">
                <a:latin typeface="Verdana"/>
                <a:cs typeface="Verdana"/>
              </a:rPr>
              <a:t>Pooja Pawar</a:t>
            </a:r>
            <a:endParaRPr sz="4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4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700" spc="-140" dirty="0">
                <a:latin typeface="Verdana"/>
                <a:cs typeface="Verdana"/>
              </a:rPr>
              <a:t>Solutions</a:t>
            </a:r>
            <a:r>
              <a:rPr sz="3700" spc="-260" dirty="0">
                <a:latin typeface="Verdana"/>
                <a:cs typeface="Verdana"/>
              </a:rPr>
              <a:t> </a:t>
            </a:r>
            <a:r>
              <a:rPr sz="3700" spc="-25" dirty="0">
                <a:latin typeface="Verdana"/>
                <a:cs typeface="Verdana"/>
              </a:rPr>
              <a:t>are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sz="3700" spc="-85" dirty="0">
                <a:latin typeface="Verdana"/>
                <a:cs typeface="Verdana"/>
              </a:rPr>
              <a:t>Coded</a:t>
            </a:r>
            <a:r>
              <a:rPr sz="3700" spc="-260" dirty="0">
                <a:latin typeface="Verdana"/>
                <a:cs typeface="Verdana"/>
              </a:rPr>
              <a:t> </a:t>
            </a:r>
            <a:r>
              <a:rPr sz="3700" spc="-180" dirty="0">
                <a:latin typeface="Verdana"/>
                <a:cs typeface="Verdana"/>
              </a:rPr>
              <a:t>in</a:t>
            </a:r>
            <a:r>
              <a:rPr sz="3700" spc="-260" dirty="0">
                <a:latin typeface="Verdana"/>
                <a:cs typeface="Verdana"/>
              </a:rPr>
              <a:t> </a:t>
            </a:r>
            <a:r>
              <a:rPr sz="3700" spc="-225" dirty="0">
                <a:latin typeface="Verdana"/>
                <a:cs typeface="Verdana"/>
              </a:rPr>
              <a:t>-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sz="3700" spc="-45" dirty="0">
                <a:latin typeface="Verdana"/>
                <a:cs typeface="Verdana"/>
              </a:rPr>
              <a:t>Microsoft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sz="3700" spc="-170" dirty="0">
                <a:latin typeface="Verdana"/>
                <a:cs typeface="Verdana"/>
              </a:rPr>
              <a:t>Sql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sz="3700" spc="-50" dirty="0">
                <a:latin typeface="Verdana"/>
                <a:cs typeface="Verdana"/>
              </a:rPr>
              <a:t>Server</a:t>
            </a:r>
            <a:endParaRPr sz="3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1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126" y="1699218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9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98" y="1366057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2044" y="559720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7"/>
                </a:lnTo>
                <a:lnTo>
                  <a:pt x="3808" y="280073"/>
                </a:lnTo>
                <a:lnTo>
                  <a:pt x="1767" y="231930"/>
                </a:lnTo>
                <a:lnTo>
                  <a:pt x="500" y="183436"/>
                </a:lnTo>
                <a:lnTo>
                  <a:pt x="0" y="134567"/>
                </a:lnTo>
                <a:lnTo>
                  <a:pt x="257" y="86049"/>
                </a:lnTo>
                <a:lnTo>
                  <a:pt x="1252" y="37252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2"/>
                </a:lnTo>
                <a:lnTo>
                  <a:pt x="38597" y="85505"/>
                </a:lnTo>
                <a:lnTo>
                  <a:pt x="38306" y="134567"/>
                </a:lnTo>
                <a:lnTo>
                  <a:pt x="38781" y="182777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691" y="559079"/>
                </a:lnTo>
                <a:lnTo>
                  <a:pt x="78687" y="608657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7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4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9"/>
                </a:lnTo>
                <a:lnTo>
                  <a:pt x="1136622" y="1751459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9"/>
                </a:moveTo>
                <a:lnTo>
                  <a:pt x="909850" y="1751459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6"/>
                </a:lnTo>
                <a:lnTo>
                  <a:pt x="1801975" y="1415982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4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5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3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6"/>
                </a:lnTo>
                <a:lnTo>
                  <a:pt x="4154741" y="806277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1"/>
                </a:lnTo>
                <a:lnTo>
                  <a:pt x="3188269" y="1203248"/>
                </a:lnTo>
                <a:lnTo>
                  <a:pt x="3091898" y="1230690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2"/>
                </a:lnTo>
                <a:lnTo>
                  <a:pt x="1136622" y="1751459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22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82" y="2661924"/>
            <a:ext cx="9296399" cy="7048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spc="-190" dirty="0"/>
              <a:t>7.</a:t>
            </a:r>
            <a:r>
              <a:rPr spc="-30" dirty="0"/>
              <a:t> </a:t>
            </a:r>
            <a:r>
              <a:rPr spc="-170" dirty="0"/>
              <a:t>which</a:t>
            </a:r>
            <a:r>
              <a:rPr spc="-50" dirty="0"/>
              <a:t> </a:t>
            </a:r>
            <a:r>
              <a:rPr dirty="0"/>
              <a:t>card</a:t>
            </a:r>
            <a:r>
              <a:rPr spc="-15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85" dirty="0"/>
              <a:t>expense</a:t>
            </a:r>
            <a:r>
              <a:rPr spc="-75" dirty="0"/>
              <a:t> </a:t>
            </a:r>
            <a:r>
              <a:rPr dirty="0"/>
              <a:t>type</a:t>
            </a:r>
            <a:r>
              <a:rPr spc="-80" dirty="0"/>
              <a:t> </a:t>
            </a:r>
            <a:r>
              <a:rPr spc="-50" dirty="0"/>
              <a:t>combination</a:t>
            </a:r>
            <a:r>
              <a:rPr spc="-80" dirty="0"/>
              <a:t> </a:t>
            </a:r>
            <a:r>
              <a:rPr spc="-85" dirty="0"/>
              <a:t>saw</a:t>
            </a:r>
            <a:r>
              <a:rPr spc="-75" dirty="0"/>
              <a:t> </a:t>
            </a:r>
            <a:r>
              <a:rPr spc="-80" dirty="0"/>
              <a:t>highest </a:t>
            </a:r>
            <a:r>
              <a:rPr spc="-45" dirty="0"/>
              <a:t>month</a:t>
            </a:r>
            <a:r>
              <a:rPr spc="-75" dirty="0"/>
              <a:t> </a:t>
            </a:r>
            <a:r>
              <a:rPr spc="-20" dirty="0"/>
              <a:t>over </a:t>
            </a:r>
            <a:r>
              <a:rPr spc="-45" dirty="0"/>
              <a:t>month</a:t>
            </a:r>
            <a:r>
              <a:rPr spc="-170" dirty="0"/>
              <a:t> </a:t>
            </a:r>
            <a:r>
              <a:rPr spc="-65" dirty="0"/>
              <a:t>growth</a:t>
            </a:r>
            <a:r>
              <a:rPr spc="-130" dirty="0"/>
              <a:t> </a:t>
            </a:r>
            <a:r>
              <a:rPr spc="-114" dirty="0"/>
              <a:t>in</a:t>
            </a:r>
            <a:r>
              <a:rPr spc="-100" dirty="0"/>
              <a:t> </a:t>
            </a:r>
            <a:r>
              <a:rPr spc="-25" dirty="0"/>
              <a:t>january</a:t>
            </a:r>
            <a:r>
              <a:rPr spc="-135" dirty="0"/>
              <a:t> </a:t>
            </a:r>
            <a:r>
              <a:rPr spc="-10" dirty="0"/>
              <a:t>2014?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70"/>
            <a:ext cx="2574925" cy="895350"/>
            <a:chOff x="8026" y="133270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29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70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1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2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8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4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4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9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1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1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4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7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0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9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9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8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1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6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9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4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5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9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0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4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4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6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6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9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4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7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86" y="8468998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4"/>
            <a:ext cx="184317" cy="15001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6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3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5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9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1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9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1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8"/>
            <a:ext cx="269875" cy="350520"/>
            <a:chOff x="13122561" y="9756938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8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0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3"/>
            <a:ext cx="284480" cy="378460"/>
            <a:chOff x="17938639" y="7917923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3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5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4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6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95" name="object 95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5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28700" y="3174365"/>
            <a:ext cx="9458324" cy="6734174"/>
          </a:xfrm>
          <a:prstGeom prst="rect">
            <a:avLst/>
          </a:prstGeom>
        </p:spPr>
      </p:pic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715">
              <a:lnSpc>
                <a:spcPts val="3010"/>
              </a:lnSpc>
              <a:spcBef>
                <a:spcPts val="670"/>
              </a:spcBef>
            </a:pPr>
            <a:r>
              <a:rPr spc="-140" dirty="0"/>
              <a:t>8.</a:t>
            </a:r>
            <a:r>
              <a:rPr spc="-80" dirty="0"/>
              <a:t> </a:t>
            </a:r>
            <a:r>
              <a:rPr spc="-60" dirty="0"/>
              <a:t>during</a:t>
            </a:r>
            <a:r>
              <a:rPr spc="-155" dirty="0"/>
              <a:t> </a:t>
            </a:r>
            <a:r>
              <a:rPr spc="-90" dirty="0"/>
              <a:t>weekends</a:t>
            </a:r>
            <a:r>
              <a:rPr spc="-125" dirty="0"/>
              <a:t> </a:t>
            </a:r>
            <a:r>
              <a:rPr spc="-170" dirty="0"/>
              <a:t>which</a:t>
            </a:r>
            <a:r>
              <a:rPr spc="-45" dirty="0"/>
              <a:t> </a:t>
            </a:r>
            <a:r>
              <a:rPr spc="-10" dirty="0"/>
              <a:t>city</a:t>
            </a:r>
            <a:r>
              <a:rPr spc="-100" dirty="0"/>
              <a:t> </a:t>
            </a:r>
            <a:r>
              <a:rPr dirty="0"/>
              <a:t>has</a:t>
            </a:r>
            <a:r>
              <a:rPr spc="-100" dirty="0"/>
              <a:t> </a:t>
            </a:r>
            <a:r>
              <a:rPr spc="-80" dirty="0"/>
              <a:t>highest</a:t>
            </a:r>
            <a:r>
              <a:rPr spc="-100" dirty="0"/>
              <a:t> </a:t>
            </a:r>
            <a:r>
              <a:rPr dirty="0"/>
              <a:t>total</a:t>
            </a:r>
            <a:r>
              <a:rPr spc="-100" dirty="0"/>
              <a:t> </a:t>
            </a:r>
            <a:r>
              <a:rPr spc="-25" dirty="0"/>
              <a:t>spend</a:t>
            </a:r>
            <a:r>
              <a:rPr spc="-10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total</a:t>
            </a:r>
            <a:r>
              <a:rPr spc="-100" dirty="0"/>
              <a:t> </a:t>
            </a:r>
            <a:r>
              <a:rPr dirty="0"/>
              <a:t>no</a:t>
            </a:r>
            <a:r>
              <a:rPr spc="-100" dirty="0"/>
              <a:t> </a:t>
            </a:r>
            <a:r>
              <a:rPr spc="30" dirty="0"/>
              <a:t>of </a:t>
            </a:r>
            <a:r>
              <a:rPr spc="-30" dirty="0"/>
              <a:t>transcations</a:t>
            </a:r>
            <a:r>
              <a:rPr spc="-135" dirty="0"/>
              <a:t> </a:t>
            </a:r>
            <a:r>
              <a:rPr spc="-20" dirty="0"/>
              <a:t>ratio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8"/>
                </a:moveTo>
                <a:lnTo>
                  <a:pt x="858007" y="1787600"/>
                </a:lnTo>
                <a:lnTo>
                  <a:pt x="817840" y="1782939"/>
                </a:lnTo>
                <a:lnTo>
                  <a:pt x="778746" y="1775664"/>
                </a:lnTo>
                <a:lnTo>
                  <a:pt x="729573" y="1762447"/>
                </a:lnTo>
                <a:lnTo>
                  <a:pt x="682291" y="1745183"/>
                </a:lnTo>
                <a:lnTo>
                  <a:pt x="636877" y="1724079"/>
                </a:lnTo>
                <a:lnTo>
                  <a:pt x="593126" y="1699217"/>
                </a:lnTo>
                <a:lnTo>
                  <a:pt x="551562" y="1671172"/>
                </a:lnTo>
                <a:lnTo>
                  <a:pt x="511615" y="1639782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7"/>
                </a:lnTo>
                <a:lnTo>
                  <a:pt x="369366" y="1486118"/>
                </a:lnTo>
                <a:lnTo>
                  <a:pt x="342038" y="1447607"/>
                </a:lnTo>
                <a:lnTo>
                  <a:pt x="315922" y="1407546"/>
                </a:lnTo>
                <a:lnTo>
                  <a:pt x="290998" y="1366056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5"/>
                </a:lnTo>
                <a:lnTo>
                  <a:pt x="202866" y="1188215"/>
                </a:lnTo>
                <a:lnTo>
                  <a:pt x="183631" y="1141389"/>
                </a:lnTo>
                <a:lnTo>
                  <a:pt x="165479" y="1093859"/>
                </a:lnTo>
                <a:lnTo>
                  <a:pt x="148390" y="1045745"/>
                </a:lnTo>
                <a:lnTo>
                  <a:pt x="132346" y="997168"/>
                </a:lnTo>
                <a:lnTo>
                  <a:pt x="117329" y="948249"/>
                </a:lnTo>
                <a:lnTo>
                  <a:pt x="103321" y="899108"/>
                </a:lnTo>
                <a:lnTo>
                  <a:pt x="90302" y="849868"/>
                </a:lnTo>
                <a:lnTo>
                  <a:pt x="78255" y="800647"/>
                </a:lnTo>
                <a:lnTo>
                  <a:pt x="67160" y="751568"/>
                </a:lnTo>
                <a:lnTo>
                  <a:pt x="57001" y="702750"/>
                </a:lnTo>
                <a:lnTo>
                  <a:pt x="47757" y="654316"/>
                </a:lnTo>
                <a:lnTo>
                  <a:pt x="39410" y="606385"/>
                </a:lnTo>
                <a:lnTo>
                  <a:pt x="32044" y="55971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2"/>
                </a:lnTo>
                <a:lnTo>
                  <a:pt x="6628" y="327836"/>
                </a:lnTo>
                <a:lnTo>
                  <a:pt x="3808" y="280072"/>
                </a:lnTo>
                <a:lnTo>
                  <a:pt x="1767" y="231929"/>
                </a:lnTo>
                <a:lnTo>
                  <a:pt x="500" y="183435"/>
                </a:lnTo>
                <a:lnTo>
                  <a:pt x="0" y="134566"/>
                </a:lnTo>
                <a:lnTo>
                  <a:pt x="257" y="86048"/>
                </a:lnTo>
                <a:lnTo>
                  <a:pt x="1252" y="37251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1"/>
                </a:lnTo>
                <a:lnTo>
                  <a:pt x="38597" y="85504"/>
                </a:lnTo>
                <a:lnTo>
                  <a:pt x="38306" y="134566"/>
                </a:lnTo>
                <a:lnTo>
                  <a:pt x="38781" y="182776"/>
                </a:lnTo>
                <a:lnTo>
                  <a:pt x="40014" y="230651"/>
                </a:lnTo>
                <a:lnTo>
                  <a:pt x="42012" y="278160"/>
                </a:lnTo>
                <a:lnTo>
                  <a:pt x="44782" y="325277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59"/>
                </a:lnTo>
                <a:lnTo>
                  <a:pt x="63822" y="511573"/>
                </a:lnTo>
                <a:lnTo>
                  <a:pt x="70691" y="559079"/>
                </a:lnTo>
                <a:lnTo>
                  <a:pt x="78687" y="608656"/>
                </a:lnTo>
                <a:lnTo>
                  <a:pt x="87547" y="658241"/>
                </a:lnTo>
                <a:lnTo>
                  <a:pt x="97380" y="708334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49"/>
                </a:lnTo>
                <a:lnTo>
                  <a:pt x="161704" y="961456"/>
                </a:lnTo>
                <a:lnTo>
                  <a:pt x="177712" y="1011621"/>
                </a:lnTo>
                <a:lnTo>
                  <a:pt x="194805" y="1061303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8"/>
                </a:lnTo>
                <a:lnTo>
                  <a:pt x="297101" y="1297511"/>
                </a:lnTo>
                <a:lnTo>
                  <a:pt x="321039" y="1341322"/>
                </a:lnTo>
                <a:lnTo>
                  <a:pt x="346172" y="1383658"/>
                </a:lnTo>
                <a:lnTo>
                  <a:pt x="372519" y="1424380"/>
                </a:lnTo>
                <a:lnTo>
                  <a:pt x="400094" y="1463344"/>
                </a:lnTo>
                <a:lnTo>
                  <a:pt x="431836" y="1504001"/>
                </a:lnTo>
                <a:lnTo>
                  <a:pt x="465053" y="1542175"/>
                </a:lnTo>
                <a:lnTo>
                  <a:pt x="499770" y="1577702"/>
                </a:lnTo>
                <a:lnTo>
                  <a:pt x="536015" y="1610416"/>
                </a:lnTo>
                <a:lnTo>
                  <a:pt x="573812" y="1640149"/>
                </a:lnTo>
                <a:lnTo>
                  <a:pt x="613190" y="1666738"/>
                </a:lnTo>
                <a:lnTo>
                  <a:pt x="654174" y="1690015"/>
                </a:lnTo>
                <a:lnTo>
                  <a:pt x="696790" y="1709816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3"/>
                </a:lnTo>
                <a:lnTo>
                  <a:pt x="867606" y="1750011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2"/>
                </a:lnTo>
                <a:lnTo>
                  <a:pt x="1075100" y="1768992"/>
                </a:lnTo>
                <a:lnTo>
                  <a:pt x="1029498" y="1778557"/>
                </a:lnTo>
                <a:lnTo>
                  <a:pt x="984992" y="1785123"/>
                </a:lnTo>
                <a:lnTo>
                  <a:pt x="941578" y="1788768"/>
                </a:lnTo>
                <a:lnTo>
                  <a:pt x="899251" y="1789568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6"/>
                </a:lnTo>
                <a:lnTo>
                  <a:pt x="998358" y="1744967"/>
                </a:lnTo>
                <a:lnTo>
                  <a:pt x="1044666" y="1736794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8"/>
                </a:lnTo>
                <a:lnTo>
                  <a:pt x="1244123" y="1668497"/>
                </a:lnTo>
                <a:lnTo>
                  <a:pt x="1297655" y="1641932"/>
                </a:lnTo>
                <a:lnTo>
                  <a:pt x="1352699" y="1611335"/>
                </a:lnTo>
                <a:lnTo>
                  <a:pt x="1409231" y="1579179"/>
                </a:lnTo>
                <a:lnTo>
                  <a:pt x="1463643" y="1550059"/>
                </a:lnTo>
                <a:lnTo>
                  <a:pt x="1516130" y="1523795"/>
                </a:lnTo>
                <a:lnTo>
                  <a:pt x="1566886" y="1500207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975" y="1415981"/>
                </a:lnTo>
                <a:lnTo>
                  <a:pt x="1845918" y="1404796"/>
                </a:lnTo>
                <a:lnTo>
                  <a:pt x="1889982" y="1394901"/>
                </a:lnTo>
                <a:lnTo>
                  <a:pt x="1933866" y="1386243"/>
                </a:lnTo>
                <a:lnTo>
                  <a:pt x="1977763" y="1378641"/>
                </a:lnTo>
                <a:lnTo>
                  <a:pt x="2021867" y="1371916"/>
                </a:lnTo>
                <a:lnTo>
                  <a:pt x="2066372" y="1365887"/>
                </a:lnTo>
                <a:lnTo>
                  <a:pt x="2111473" y="1360375"/>
                </a:lnTo>
                <a:lnTo>
                  <a:pt x="2412740" y="1327184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7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1"/>
                </a:lnTo>
                <a:lnTo>
                  <a:pt x="3059691" y="1199986"/>
                </a:lnTo>
                <a:lnTo>
                  <a:pt x="3156784" y="1172747"/>
                </a:lnTo>
                <a:lnTo>
                  <a:pt x="3259330" y="1141997"/>
                </a:lnTo>
                <a:lnTo>
                  <a:pt x="3367627" y="1107474"/>
                </a:lnTo>
                <a:lnTo>
                  <a:pt x="3481969" y="1068912"/>
                </a:lnTo>
                <a:lnTo>
                  <a:pt x="3602654" y="1026048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8"/>
                </a:lnTo>
                <a:lnTo>
                  <a:pt x="4237995" y="767883"/>
                </a:lnTo>
                <a:lnTo>
                  <a:pt x="4279254" y="746829"/>
                </a:lnTo>
                <a:lnTo>
                  <a:pt x="4297364" y="736997"/>
                </a:lnTo>
                <a:lnTo>
                  <a:pt x="4297364" y="780536"/>
                </a:lnTo>
                <a:lnTo>
                  <a:pt x="4253051" y="803129"/>
                </a:lnTo>
                <a:lnTo>
                  <a:pt x="4211548" y="822884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8"/>
                </a:lnTo>
                <a:lnTo>
                  <a:pt x="3753855" y="1010396"/>
                </a:lnTo>
                <a:lnTo>
                  <a:pt x="3628684" y="1057194"/>
                </a:lnTo>
                <a:lnTo>
                  <a:pt x="3509807" y="1099636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7"/>
                </a:lnTo>
                <a:lnTo>
                  <a:pt x="3091898" y="1230689"/>
                </a:lnTo>
                <a:lnTo>
                  <a:pt x="3000488" y="1254987"/>
                </a:lnTo>
                <a:lnTo>
                  <a:pt x="2913771" y="1276385"/>
                </a:lnTo>
                <a:lnTo>
                  <a:pt x="2831481" y="1295124"/>
                </a:lnTo>
                <a:lnTo>
                  <a:pt x="2753350" y="1311449"/>
                </a:lnTo>
                <a:lnTo>
                  <a:pt x="2679113" y="1325601"/>
                </a:lnTo>
                <a:lnTo>
                  <a:pt x="2608503" y="1337823"/>
                </a:lnTo>
                <a:lnTo>
                  <a:pt x="2541252" y="1348358"/>
                </a:lnTo>
                <a:lnTo>
                  <a:pt x="2477095" y="1357449"/>
                </a:lnTo>
                <a:lnTo>
                  <a:pt x="2386076" y="1368907"/>
                </a:lnTo>
                <a:lnTo>
                  <a:pt x="2116443" y="1398166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1"/>
                </a:lnTo>
                <a:lnTo>
                  <a:pt x="1941564" y="1423382"/>
                </a:lnTo>
                <a:lnTo>
                  <a:pt x="1898565" y="1431815"/>
                </a:lnTo>
                <a:lnTo>
                  <a:pt x="1855441" y="1441461"/>
                </a:lnTo>
                <a:lnTo>
                  <a:pt x="1811987" y="1452501"/>
                </a:lnTo>
                <a:lnTo>
                  <a:pt x="1767996" y="1465114"/>
                </a:lnTo>
                <a:lnTo>
                  <a:pt x="1723263" y="1479482"/>
                </a:lnTo>
                <a:lnTo>
                  <a:pt x="1677580" y="1495784"/>
                </a:lnTo>
                <a:lnTo>
                  <a:pt x="1630742" y="1514203"/>
                </a:lnTo>
                <a:lnTo>
                  <a:pt x="1582543" y="1534917"/>
                </a:lnTo>
                <a:lnTo>
                  <a:pt x="1532776" y="1558109"/>
                </a:lnTo>
                <a:lnTo>
                  <a:pt x="1481234" y="1583957"/>
                </a:lnTo>
                <a:lnTo>
                  <a:pt x="1427713" y="1612643"/>
                </a:lnTo>
                <a:lnTo>
                  <a:pt x="1372005" y="1644348"/>
                </a:lnTo>
                <a:lnTo>
                  <a:pt x="1319725" y="1673511"/>
                </a:lnTo>
                <a:lnTo>
                  <a:pt x="1268569" y="1699217"/>
                </a:lnTo>
                <a:lnTo>
                  <a:pt x="1218534" y="1721541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661919"/>
            <a:ext cx="6543674" cy="7229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spc="-220" dirty="0"/>
              <a:t>9.</a:t>
            </a:r>
            <a:r>
              <a:rPr spc="-30" dirty="0"/>
              <a:t> </a:t>
            </a:r>
            <a:r>
              <a:rPr spc="-170" dirty="0"/>
              <a:t>which</a:t>
            </a:r>
            <a:r>
              <a:rPr spc="-50" dirty="0"/>
              <a:t> </a:t>
            </a:r>
            <a:r>
              <a:rPr spc="-10" dirty="0"/>
              <a:t>city</a:t>
            </a:r>
            <a:r>
              <a:rPr spc="-204" dirty="0"/>
              <a:t> </a:t>
            </a:r>
            <a:r>
              <a:rPr dirty="0"/>
              <a:t>took</a:t>
            </a:r>
            <a:r>
              <a:rPr spc="-105" dirty="0"/>
              <a:t> </a:t>
            </a:r>
            <a:r>
              <a:rPr dirty="0"/>
              <a:t>least</a:t>
            </a:r>
            <a:r>
              <a:rPr spc="-100" dirty="0"/>
              <a:t> </a:t>
            </a:r>
            <a:r>
              <a:rPr spc="-50" dirty="0"/>
              <a:t>number</a:t>
            </a:r>
            <a:r>
              <a:rPr spc="-95" dirty="0"/>
              <a:t> </a:t>
            </a:r>
            <a:r>
              <a:rPr spc="55" dirty="0"/>
              <a:t>of</a:t>
            </a:r>
            <a:r>
              <a:rPr spc="-100" dirty="0"/>
              <a:t> </a:t>
            </a:r>
            <a:r>
              <a:rPr dirty="0"/>
              <a:t>days</a:t>
            </a:r>
            <a:r>
              <a:rPr spc="-95" dirty="0"/>
              <a:t> </a:t>
            </a:r>
            <a:r>
              <a:rPr dirty="0"/>
              <a:t>to</a:t>
            </a:r>
            <a:r>
              <a:rPr spc="-100" dirty="0"/>
              <a:t> </a:t>
            </a:r>
            <a:r>
              <a:rPr dirty="0"/>
              <a:t>reach</a:t>
            </a:r>
            <a:r>
              <a:rPr spc="-95" dirty="0"/>
              <a:t> </a:t>
            </a:r>
            <a:r>
              <a:rPr spc="-60" dirty="0"/>
              <a:t>its</a:t>
            </a:r>
            <a:r>
              <a:rPr spc="-100" dirty="0"/>
              <a:t> </a:t>
            </a:r>
            <a:r>
              <a:rPr spc="-65" dirty="0"/>
              <a:t>500th</a:t>
            </a:r>
            <a:r>
              <a:rPr spc="-95" dirty="0"/>
              <a:t> </a:t>
            </a:r>
            <a:r>
              <a:rPr spc="-10" dirty="0"/>
              <a:t>transaction </a:t>
            </a:r>
            <a:r>
              <a:rPr dirty="0"/>
              <a:t>after</a:t>
            </a:r>
            <a:r>
              <a:rPr spc="-80" dirty="0"/>
              <a:t> </a:t>
            </a:r>
            <a:r>
              <a:rPr dirty="0"/>
              <a:t>first</a:t>
            </a:r>
            <a:r>
              <a:rPr spc="-80" dirty="0"/>
              <a:t> </a:t>
            </a:r>
            <a:r>
              <a:rPr spc="-25" dirty="0"/>
              <a:t>transaction</a:t>
            </a:r>
            <a:r>
              <a:rPr spc="-85" dirty="0"/>
              <a:t> </a:t>
            </a:r>
            <a:r>
              <a:rPr spc="-114" dirty="0"/>
              <a:t>in</a:t>
            </a:r>
            <a:r>
              <a:rPr spc="-80" dirty="0"/>
              <a:t> </a:t>
            </a:r>
            <a:r>
              <a:rPr dirty="0"/>
              <a:t>that</a:t>
            </a:r>
            <a:r>
              <a:rPr spc="-80" dirty="0"/>
              <a:t> </a:t>
            </a:r>
            <a:r>
              <a:rPr spc="-20" dirty="0"/>
              <a:t>city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18" name="object 1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21" name="object 2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7218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87355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02139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1731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2096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6881" y="911174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7218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387355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02139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1731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32096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46881" y="930603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7218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387355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02139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1731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32096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46881" y="950070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7218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387355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02139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81731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32096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46881" y="969537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7218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87355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02139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81731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32096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46881" y="9889656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1008432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092561" y="9281745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3990635" y="-2"/>
            <a:ext cx="4297680" cy="2037080"/>
            <a:chOff x="13990635" y="-2"/>
            <a:chExt cx="4297680" cy="2037080"/>
          </a:xfrm>
        </p:grpSpPr>
        <p:sp>
          <p:nvSpPr>
            <p:cNvPr id="63" name="object 63"/>
            <p:cNvSpPr/>
            <p:nvPr/>
          </p:nvSpPr>
          <p:spPr>
            <a:xfrm>
              <a:off x="14209667" y="-2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6"/>
                  </a:moveTo>
                  <a:lnTo>
                    <a:pt x="870413" y="2036786"/>
                  </a:lnTo>
                  <a:lnTo>
                    <a:pt x="834808" y="2034647"/>
                  </a:lnTo>
                  <a:lnTo>
                    <a:pt x="763704" y="2023569"/>
                  </a:lnTo>
                  <a:lnTo>
                    <a:pt x="696300" y="2004094"/>
                  </a:lnTo>
                  <a:lnTo>
                    <a:pt x="632524" y="1976765"/>
                  </a:lnTo>
                  <a:lnTo>
                    <a:pt x="572305" y="1942125"/>
                  </a:lnTo>
                  <a:lnTo>
                    <a:pt x="515570" y="1900716"/>
                  </a:lnTo>
                  <a:lnTo>
                    <a:pt x="462247" y="1853081"/>
                  </a:lnTo>
                  <a:lnTo>
                    <a:pt x="412264" y="1799761"/>
                  </a:lnTo>
                  <a:lnTo>
                    <a:pt x="365551" y="1741300"/>
                  </a:lnTo>
                  <a:lnTo>
                    <a:pt x="322033" y="1678239"/>
                  </a:lnTo>
                  <a:lnTo>
                    <a:pt x="301451" y="1645154"/>
                  </a:lnTo>
                  <a:lnTo>
                    <a:pt x="281640" y="1611122"/>
                  </a:lnTo>
                  <a:lnTo>
                    <a:pt x="262593" y="1576211"/>
                  </a:lnTo>
                  <a:lnTo>
                    <a:pt x="244300" y="1540490"/>
                  </a:lnTo>
                  <a:lnTo>
                    <a:pt x="226753" y="1504026"/>
                  </a:lnTo>
                  <a:lnTo>
                    <a:pt x="209941" y="1466887"/>
                  </a:lnTo>
                  <a:lnTo>
                    <a:pt x="193857" y="1429140"/>
                  </a:lnTo>
                  <a:lnTo>
                    <a:pt x="178491" y="1390854"/>
                  </a:lnTo>
                  <a:lnTo>
                    <a:pt x="163834" y="1352095"/>
                  </a:lnTo>
                  <a:lnTo>
                    <a:pt x="149877" y="1312934"/>
                  </a:lnTo>
                  <a:lnTo>
                    <a:pt x="136612" y="1273435"/>
                  </a:lnTo>
                  <a:lnTo>
                    <a:pt x="124029" y="1233669"/>
                  </a:lnTo>
                  <a:lnTo>
                    <a:pt x="112119" y="1193702"/>
                  </a:lnTo>
                  <a:lnTo>
                    <a:pt x="100874" y="1153602"/>
                  </a:lnTo>
                  <a:lnTo>
                    <a:pt x="90283" y="1113438"/>
                  </a:lnTo>
                  <a:lnTo>
                    <a:pt x="80339" y="1073276"/>
                  </a:lnTo>
                  <a:lnTo>
                    <a:pt x="71033" y="1033185"/>
                  </a:lnTo>
                  <a:lnTo>
                    <a:pt x="62354" y="993233"/>
                  </a:lnTo>
                  <a:lnTo>
                    <a:pt x="54295" y="953487"/>
                  </a:lnTo>
                  <a:lnTo>
                    <a:pt x="46847" y="914015"/>
                  </a:lnTo>
                  <a:lnTo>
                    <a:pt x="39999" y="874885"/>
                  </a:lnTo>
                  <a:lnTo>
                    <a:pt x="33744" y="836164"/>
                  </a:lnTo>
                  <a:lnTo>
                    <a:pt x="28072" y="797921"/>
                  </a:lnTo>
                  <a:lnTo>
                    <a:pt x="18443" y="723140"/>
                  </a:lnTo>
                  <a:lnTo>
                    <a:pt x="10201" y="641289"/>
                  </a:lnTo>
                  <a:lnTo>
                    <a:pt x="6684" y="595425"/>
                  </a:lnTo>
                  <a:lnTo>
                    <a:pt x="3911" y="549166"/>
                  </a:lnTo>
                  <a:lnTo>
                    <a:pt x="1877" y="502537"/>
                  </a:lnTo>
                  <a:lnTo>
                    <a:pt x="575" y="455565"/>
                  </a:lnTo>
                  <a:lnTo>
                    <a:pt x="0" y="408276"/>
                  </a:lnTo>
                  <a:lnTo>
                    <a:pt x="146" y="360696"/>
                  </a:lnTo>
                  <a:lnTo>
                    <a:pt x="1008" y="312851"/>
                  </a:lnTo>
                  <a:lnTo>
                    <a:pt x="2580" y="264767"/>
                  </a:lnTo>
                  <a:lnTo>
                    <a:pt x="4857" y="216469"/>
                  </a:lnTo>
                  <a:lnTo>
                    <a:pt x="7832" y="167986"/>
                  </a:lnTo>
                  <a:lnTo>
                    <a:pt x="11500" y="119341"/>
                  </a:lnTo>
                  <a:lnTo>
                    <a:pt x="15856" y="70562"/>
                  </a:lnTo>
                  <a:lnTo>
                    <a:pt x="20894" y="21674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6"/>
                  </a:lnTo>
                  <a:lnTo>
                    <a:pt x="3903341" y="1190186"/>
                  </a:lnTo>
                  <a:lnTo>
                    <a:pt x="3754422" y="1248933"/>
                  </a:lnTo>
                  <a:lnTo>
                    <a:pt x="3613789" y="1301871"/>
                  </a:lnTo>
                  <a:lnTo>
                    <a:pt x="3481066" y="1349340"/>
                  </a:lnTo>
                  <a:lnTo>
                    <a:pt x="3355876" y="1391681"/>
                  </a:lnTo>
                  <a:lnTo>
                    <a:pt x="3295988" y="1411034"/>
                  </a:lnTo>
                  <a:lnTo>
                    <a:pt x="3238136" y="1429140"/>
                  </a:lnTo>
                  <a:lnTo>
                    <a:pt x="3181391" y="1446318"/>
                  </a:lnTo>
                  <a:lnTo>
                    <a:pt x="3126587" y="1462334"/>
                  </a:lnTo>
                  <a:lnTo>
                    <a:pt x="3073383" y="1477322"/>
                  </a:lnTo>
                  <a:lnTo>
                    <a:pt x="3021733" y="1491326"/>
                  </a:lnTo>
                  <a:lnTo>
                    <a:pt x="2971589" y="1504387"/>
                  </a:lnTo>
                  <a:lnTo>
                    <a:pt x="2922904" y="1516548"/>
                  </a:lnTo>
                  <a:lnTo>
                    <a:pt x="2875631" y="1527852"/>
                  </a:lnTo>
                  <a:lnTo>
                    <a:pt x="2829723" y="1538340"/>
                  </a:lnTo>
                  <a:lnTo>
                    <a:pt x="2785132" y="1548056"/>
                  </a:lnTo>
                  <a:lnTo>
                    <a:pt x="2741812" y="1557042"/>
                  </a:lnTo>
                  <a:lnTo>
                    <a:pt x="2699715" y="1565341"/>
                  </a:lnTo>
                  <a:lnTo>
                    <a:pt x="2619003" y="1580044"/>
                  </a:lnTo>
                  <a:lnTo>
                    <a:pt x="2542619" y="1592507"/>
                  </a:lnTo>
                  <a:lnTo>
                    <a:pt x="2470186" y="1603068"/>
                  </a:lnTo>
                  <a:lnTo>
                    <a:pt x="2368120" y="1616089"/>
                  </a:lnTo>
                  <a:lnTo>
                    <a:pt x="2069635" y="1648844"/>
                  </a:lnTo>
                  <a:lnTo>
                    <a:pt x="2014816" y="1655977"/>
                  </a:lnTo>
                  <a:lnTo>
                    <a:pt x="1960742" y="1664097"/>
                  </a:lnTo>
                  <a:lnTo>
                    <a:pt x="1907038" y="1673544"/>
                  </a:lnTo>
                  <a:lnTo>
                    <a:pt x="1853325" y="1684657"/>
                  </a:lnTo>
                  <a:lnTo>
                    <a:pt x="1799227" y="1697776"/>
                  </a:lnTo>
                  <a:lnTo>
                    <a:pt x="1744368" y="1713242"/>
                  </a:lnTo>
                  <a:lnTo>
                    <a:pt x="1688369" y="1731393"/>
                  </a:lnTo>
                  <a:lnTo>
                    <a:pt x="1630853" y="1752570"/>
                  </a:lnTo>
                  <a:lnTo>
                    <a:pt x="1571445" y="1777112"/>
                  </a:lnTo>
                  <a:lnTo>
                    <a:pt x="1509766" y="1805359"/>
                  </a:lnTo>
                  <a:lnTo>
                    <a:pt x="1445439" y="1837650"/>
                  </a:lnTo>
                  <a:lnTo>
                    <a:pt x="1378089" y="1874327"/>
                  </a:lnTo>
                  <a:lnTo>
                    <a:pt x="1343161" y="1894416"/>
                  </a:lnTo>
                  <a:lnTo>
                    <a:pt x="1295233" y="1921252"/>
                  </a:lnTo>
                  <a:lnTo>
                    <a:pt x="1248346" y="1945107"/>
                  </a:lnTo>
                  <a:lnTo>
                    <a:pt x="1202493" y="1966050"/>
                  </a:lnTo>
                  <a:lnTo>
                    <a:pt x="1157663" y="1984147"/>
                  </a:lnTo>
                  <a:lnTo>
                    <a:pt x="1113848" y="1999468"/>
                  </a:lnTo>
                  <a:lnTo>
                    <a:pt x="1071040" y="2012079"/>
                  </a:lnTo>
                  <a:lnTo>
                    <a:pt x="1029228" y="2022049"/>
                  </a:lnTo>
                  <a:lnTo>
                    <a:pt x="988404" y="2029444"/>
                  </a:lnTo>
                  <a:lnTo>
                    <a:pt x="948559" y="2034334"/>
                  </a:lnTo>
                  <a:lnTo>
                    <a:pt x="909684" y="2036786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990635" y="-2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7"/>
                  </a:moveTo>
                  <a:lnTo>
                    <a:pt x="858007" y="1787599"/>
                  </a:lnTo>
                  <a:lnTo>
                    <a:pt x="817840" y="1782939"/>
                  </a:lnTo>
                  <a:lnTo>
                    <a:pt x="778746" y="1775663"/>
                  </a:lnTo>
                  <a:lnTo>
                    <a:pt x="729573" y="1762446"/>
                  </a:lnTo>
                  <a:lnTo>
                    <a:pt x="682291" y="1745183"/>
                  </a:lnTo>
                  <a:lnTo>
                    <a:pt x="636877" y="1724078"/>
                  </a:lnTo>
                  <a:lnTo>
                    <a:pt x="593126" y="1699216"/>
                  </a:lnTo>
                  <a:lnTo>
                    <a:pt x="551562" y="1671171"/>
                  </a:lnTo>
                  <a:lnTo>
                    <a:pt x="511615" y="1639781"/>
                  </a:lnTo>
                  <a:lnTo>
                    <a:pt x="473445" y="1605375"/>
                  </a:lnTo>
                  <a:lnTo>
                    <a:pt x="437029" y="1568158"/>
                  </a:lnTo>
                  <a:lnTo>
                    <a:pt x="402343" y="1528337"/>
                  </a:lnTo>
                  <a:lnTo>
                    <a:pt x="369366" y="1486117"/>
                  </a:lnTo>
                  <a:lnTo>
                    <a:pt x="342038" y="1447606"/>
                  </a:lnTo>
                  <a:lnTo>
                    <a:pt x="315922" y="1407545"/>
                  </a:lnTo>
                  <a:lnTo>
                    <a:pt x="290998" y="1366055"/>
                  </a:lnTo>
                  <a:lnTo>
                    <a:pt x="267250" y="1323256"/>
                  </a:lnTo>
                  <a:lnTo>
                    <a:pt x="244657" y="1279269"/>
                  </a:lnTo>
                  <a:lnTo>
                    <a:pt x="223202" y="1234215"/>
                  </a:lnTo>
                  <a:lnTo>
                    <a:pt x="202866" y="1188214"/>
                  </a:lnTo>
                  <a:lnTo>
                    <a:pt x="183631" y="1141389"/>
                  </a:lnTo>
                  <a:lnTo>
                    <a:pt x="165479" y="1093858"/>
                  </a:lnTo>
                  <a:lnTo>
                    <a:pt x="148390" y="1045744"/>
                  </a:lnTo>
                  <a:lnTo>
                    <a:pt x="132346" y="997167"/>
                  </a:lnTo>
                  <a:lnTo>
                    <a:pt x="117329" y="948248"/>
                  </a:lnTo>
                  <a:lnTo>
                    <a:pt x="103321" y="899108"/>
                  </a:lnTo>
                  <a:lnTo>
                    <a:pt x="90302" y="849867"/>
                  </a:lnTo>
                  <a:lnTo>
                    <a:pt x="78255" y="800646"/>
                  </a:lnTo>
                  <a:lnTo>
                    <a:pt x="67160" y="751567"/>
                  </a:lnTo>
                  <a:lnTo>
                    <a:pt x="57001" y="702750"/>
                  </a:lnTo>
                  <a:lnTo>
                    <a:pt x="47757" y="654315"/>
                  </a:lnTo>
                  <a:lnTo>
                    <a:pt x="39410" y="606384"/>
                  </a:lnTo>
                  <a:lnTo>
                    <a:pt x="32044" y="559719"/>
                  </a:lnTo>
                  <a:lnTo>
                    <a:pt x="25336" y="512517"/>
                  </a:lnTo>
                  <a:lnTo>
                    <a:pt x="19571" y="466822"/>
                  </a:lnTo>
                  <a:lnTo>
                    <a:pt x="14630" y="422114"/>
                  </a:lnTo>
                  <a:lnTo>
                    <a:pt x="10233" y="375192"/>
                  </a:lnTo>
                  <a:lnTo>
                    <a:pt x="6628" y="327835"/>
                  </a:lnTo>
                  <a:lnTo>
                    <a:pt x="3808" y="280071"/>
                  </a:lnTo>
                  <a:lnTo>
                    <a:pt x="1767" y="231929"/>
                  </a:lnTo>
                  <a:lnTo>
                    <a:pt x="500" y="183434"/>
                  </a:lnTo>
                  <a:lnTo>
                    <a:pt x="0" y="134565"/>
                  </a:lnTo>
                  <a:lnTo>
                    <a:pt x="257" y="86047"/>
                  </a:lnTo>
                  <a:lnTo>
                    <a:pt x="1252" y="37250"/>
                  </a:lnTo>
                  <a:lnTo>
                    <a:pt x="1276" y="36122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2"/>
                  </a:lnTo>
                  <a:lnTo>
                    <a:pt x="39611" y="37250"/>
                  </a:lnTo>
                  <a:lnTo>
                    <a:pt x="38597" y="85503"/>
                  </a:lnTo>
                  <a:lnTo>
                    <a:pt x="38306" y="134565"/>
                  </a:lnTo>
                  <a:lnTo>
                    <a:pt x="38781" y="182776"/>
                  </a:lnTo>
                  <a:lnTo>
                    <a:pt x="40014" y="230650"/>
                  </a:lnTo>
                  <a:lnTo>
                    <a:pt x="42012" y="278160"/>
                  </a:lnTo>
                  <a:lnTo>
                    <a:pt x="44782" y="325276"/>
                  </a:lnTo>
                  <a:lnTo>
                    <a:pt x="48329" y="371972"/>
                  </a:lnTo>
                  <a:lnTo>
                    <a:pt x="52659" y="418218"/>
                  </a:lnTo>
                  <a:lnTo>
                    <a:pt x="57786" y="464358"/>
                  </a:lnTo>
                  <a:lnTo>
                    <a:pt x="63822" y="511572"/>
                  </a:lnTo>
                  <a:lnTo>
                    <a:pt x="70691" y="559078"/>
                  </a:lnTo>
                  <a:lnTo>
                    <a:pt x="78687" y="608655"/>
                  </a:lnTo>
                  <a:lnTo>
                    <a:pt x="87547" y="658240"/>
                  </a:lnTo>
                  <a:lnTo>
                    <a:pt x="97380" y="708333"/>
                  </a:lnTo>
                  <a:lnTo>
                    <a:pt x="108203" y="758792"/>
                  </a:lnTo>
                  <a:lnTo>
                    <a:pt x="120031" y="809475"/>
                  </a:lnTo>
                  <a:lnTo>
                    <a:pt x="132880" y="860241"/>
                  </a:lnTo>
                  <a:lnTo>
                    <a:pt x="146765" y="910948"/>
                  </a:lnTo>
                  <a:lnTo>
                    <a:pt x="161704" y="961455"/>
                  </a:lnTo>
                  <a:lnTo>
                    <a:pt x="177712" y="1011620"/>
                  </a:lnTo>
                  <a:lnTo>
                    <a:pt x="194805" y="1061302"/>
                  </a:lnTo>
                  <a:lnTo>
                    <a:pt x="212999" y="1110360"/>
                  </a:lnTo>
                  <a:lnTo>
                    <a:pt x="232309" y="1158651"/>
                  </a:lnTo>
                  <a:lnTo>
                    <a:pt x="252752" y="1206034"/>
                  </a:lnTo>
                  <a:lnTo>
                    <a:pt x="274344" y="1252367"/>
                  </a:lnTo>
                  <a:lnTo>
                    <a:pt x="297101" y="1297510"/>
                  </a:lnTo>
                  <a:lnTo>
                    <a:pt x="321039" y="1341321"/>
                  </a:lnTo>
                  <a:lnTo>
                    <a:pt x="346172" y="1383658"/>
                  </a:lnTo>
                  <a:lnTo>
                    <a:pt x="372519" y="1424379"/>
                  </a:lnTo>
                  <a:lnTo>
                    <a:pt x="400094" y="1463343"/>
                  </a:lnTo>
                  <a:lnTo>
                    <a:pt x="431836" y="1504000"/>
                  </a:lnTo>
                  <a:lnTo>
                    <a:pt x="465053" y="1542175"/>
                  </a:lnTo>
                  <a:lnTo>
                    <a:pt x="499770" y="1577701"/>
                  </a:lnTo>
                  <a:lnTo>
                    <a:pt x="536015" y="1610415"/>
                  </a:lnTo>
                  <a:lnTo>
                    <a:pt x="573812" y="1640149"/>
                  </a:lnTo>
                  <a:lnTo>
                    <a:pt x="613190" y="1666737"/>
                  </a:lnTo>
                  <a:lnTo>
                    <a:pt x="654174" y="1690015"/>
                  </a:lnTo>
                  <a:lnTo>
                    <a:pt x="696790" y="1709815"/>
                  </a:lnTo>
                  <a:lnTo>
                    <a:pt x="741065" y="1725973"/>
                  </a:lnTo>
                  <a:lnTo>
                    <a:pt x="787026" y="1738322"/>
                  </a:lnTo>
                  <a:lnTo>
                    <a:pt x="826672" y="1745592"/>
                  </a:lnTo>
                  <a:lnTo>
                    <a:pt x="867606" y="1750010"/>
                  </a:lnTo>
                  <a:lnTo>
                    <a:pt x="909850" y="1751457"/>
                  </a:lnTo>
                  <a:lnTo>
                    <a:pt x="1136622" y="1751457"/>
                  </a:lnTo>
                  <a:lnTo>
                    <a:pt x="1121804" y="1756351"/>
                  </a:lnTo>
                  <a:lnTo>
                    <a:pt x="1075100" y="1768991"/>
                  </a:lnTo>
                  <a:lnTo>
                    <a:pt x="1029498" y="1778556"/>
                  </a:lnTo>
                  <a:lnTo>
                    <a:pt x="984992" y="1785123"/>
                  </a:lnTo>
                  <a:lnTo>
                    <a:pt x="941578" y="1788767"/>
                  </a:lnTo>
                  <a:lnTo>
                    <a:pt x="899251" y="1789567"/>
                  </a:lnTo>
                  <a:close/>
                </a:path>
                <a:path w="4297680" h="1790064">
                  <a:moveTo>
                    <a:pt x="1136622" y="1751457"/>
                  </a:moveTo>
                  <a:lnTo>
                    <a:pt x="909850" y="1751457"/>
                  </a:lnTo>
                  <a:lnTo>
                    <a:pt x="953426" y="1749815"/>
                  </a:lnTo>
                  <a:lnTo>
                    <a:pt x="998358" y="1744967"/>
                  </a:lnTo>
                  <a:lnTo>
                    <a:pt x="1044666" y="1736793"/>
                  </a:lnTo>
                  <a:lnTo>
                    <a:pt x="1092375" y="1725178"/>
                  </a:lnTo>
                  <a:lnTo>
                    <a:pt x="1141505" y="1710002"/>
                  </a:lnTo>
                  <a:lnTo>
                    <a:pt x="1192081" y="1691147"/>
                  </a:lnTo>
                  <a:lnTo>
                    <a:pt x="1244123" y="1668496"/>
                  </a:lnTo>
                  <a:lnTo>
                    <a:pt x="1297655" y="1641931"/>
                  </a:lnTo>
                  <a:lnTo>
                    <a:pt x="1352699" y="1611334"/>
                  </a:lnTo>
                  <a:lnTo>
                    <a:pt x="1409231" y="1579179"/>
                  </a:lnTo>
                  <a:lnTo>
                    <a:pt x="1463643" y="1550058"/>
                  </a:lnTo>
                  <a:lnTo>
                    <a:pt x="1516130" y="1523794"/>
                  </a:lnTo>
                  <a:lnTo>
                    <a:pt x="1566886" y="1500206"/>
                  </a:lnTo>
                  <a:lnTo>
                    <a:pt x="1616104" y="1479114"/>
                  </a:lnTo>
                  <a:lnTo>
                    <a:pt x="1663979" y="1460338"/>
                  </a:lnTo>
                  <a:lnTo>
                    <a:pt x="1710704" y="1443698"/>
                  </a:lnTo>
                  <a:lnTo>
                    <a:pt x="1756473" y="1429014"/>
                  </a:lnTo>
                  <a:lnTo>
                    <a:pt x="1801975" y="1415980"/>
                  </a:lnTo>
                  <a:lnTo>
                    <a:pt x="1845918" y="1404795"/>
                  </a:lnTo>
                  <a:lnTo>
                    <a:pt x="1889982" y="1394900"/>
                  </a:lnTo>
                  <a:lnTo>
                    <a:pt x="1933866" y="1386242"/>
                  </a:lnTo>
                  <a:lnTo>
                    <a:pt x="1977763" y="1378640"/>
                  </a:lnTo>
                  <a:lnTo>
                    <a:pt x="2021867" y="1371915"/>
                  </a:lnTo>
                  <a:lnTo>
                    <a:pt x="2066372" y="1365886"/>
                  </a:lnTo>
                  <a:lnTo>
                    <a:pt x="2111473" y="1360374"/>
                  </a:lnTo>
                  <a:lnTo>
                    <a:pt x="2412740" y="1327183"/>
                  </a:lnTo>
                  <a:lnTo>
                    <a:pt x="2507865" y="1314603"/>
                  </a:lnTo>
                  <a:lnTo>
                    <a:pt x="2575076" y="1304528"/>
                  </a:lnTo>
                  <a:lnTo>
                    <a:pt x="2645666" y="1292794"/>
                  </a:lnTo>
                  <a:lnTo>
                    <a:pt x="2719933" y="1279136"/>
                  </a:lnTo>
                  <a:lnTo>
                    <a:pt x="2798173" y="1263291"/>
                  </a:lnTo>
                  <a:lnTo>
                    <a:pt x="2880682" y="1244994"/>
                  </a:lnTo>
                  <a:lnTo>
                    <a:pt x="2967756" y="1223980"/>
                  </a:lnTo>
                  <a:lnTo>
                    <a:pt x="3059691" y="1199986"/>
                  </a:lnTo>
                  <a:lnTo>
                    <a:pt x="3156784" y="1172746"/>
                  </a:lnTo>
                  <a:lnTo>
                    <a:pt x="3259330" y="1141996"/>
                  </a:lnTo>
                  <a:lnTo>
                    <a:pt x="3367627" y="1107473"/>
                  </a:lnTo>
                  <a:lnTo>
                    <a:pt x="3481969" y="1068911"/>
                  </a:lnTo>
                  <a:lnTo>
                    <a:pt x="3602654" y="1026047"/>
                  </a:lnTo>
                  <a:lnTo>
                    <a:pt x="3729977" y="978616"/>
                  </a:lnTo>
                  <a:lnTo>
                    <a:pt x="3864235" y="926353"/>
                  </a:lnTo>
                  <a:lnTo>
                    <a:pt x="4005724" y="868994"/>
                  </a:lnTo>
                  <a:lnTo>
                    <a:pt x="4154741" y="806275"/>
                  </a:lnTo>
                  <a:lnTo>
                    <a:pt x="4196484" y="787708"/>
                  </a:lnTo>
                  <a:lnTo>
                    <a:pt x="4237995" y="767882"/>
                  </a:lnTo>
                  <a:lnTo>
                    <a:pt x="4279254" y="746828"/>
                  </a:lnTo>
                  <a:lnTo>
                    <a:pt x="4297364" y="736996"/>
                  </a:lnTo>
                  <a:lnTo>
                    <a:pt x="4297364" y="780535"/>
                  </a:lnTo>
                  <a:lnTo>
                    <a:pt x="4253051" y="803129"/>
                  </a:lnTo>
                  <a:lnTo>
                    <a:pt x="4211548" y="822883"/>
                  </a:lnTo>
                  <a:lnTo>
                    <a:pt x="4169794" y="841433"/>
                  </a:lnTo>
                  <a:lnTo>
                    <a:pt x="4024143" y="902758"/>
                  </a:lnTo>
                  <a:lnTo>
                    <a:pt x="3885586" y="958997"/>
                  </a:lnTo>
                  <a:lnTo>
                    <a:pt x="3753855" y="1010395"/>
                  </a:lnTo>
                  <a:lnTo>
                    <a:pt x="3628684" y="1057194"/>
                  </a:lnTo>
                  <a:lnTo>
                    <a:pt x="3509807" y="1099635"/>
                  </a:lnTo>
                  <a:lnTo>
                    <a:pt x="3396956" y="1137963"/>
                  </a:lnTo>
                  <a:lnTo>
                    <a:pt x="3289866" y="1172419"/>
                  </a:lnTo>
                  <a:lnTo>
                    <a:pt x="3188269" y="1203246"/>
                  </a:lnTo>
                  <a:lnTo>
                    <a:pt x="3091898" y="1230688"/>
                  </a:lnTo>
                  <a:lnTo>
                    <a:pt x="3000488" y="1254986"/>
                  </a:lnTo>
                  <a:lnTo>
                    <a:pt x="2913771" y="1276384"/>
                  </a:lnTo>
                  <a:lnTo>
                    <a:pt x="2831481" y="1295124"/>
                  </a:lnTo>
                  <a:lnTo>
                    <a:pt x="2753350" y="1311448"/>
                  </a:lnTo>
                  <a:lnTo>
                    <a:pt x="2679113" y="1325600"/>
                  </a:lnTo>
                  <a:lnTo>
                    <a:pt x="2608503" y="1337822"/>
                  </a:lnTo>
                  <a:lnTo>
                    <a:pt x="2541252" y="1348357"/>
                  </a:lnTo>
                  <a:lnTo>
                    <a:pt x="2477095" y="1357448"/>
                  </a:lnTo>
                  <a:lnTo>
                    <a:pt x="2386076" y="1368907"/>
                  </a:lnTo>
                  <a:lnTo>
                    <a:pt x="2116443" y="1398165"/>
                  </a:lnTo>
                  <a:lnTo>
                    <a:pt x="2071879" y="1403553"/>
                  </a:lnTo>
                  <a:lnTo>
                    <a:pt x="2028015" y="1409431"/>
                  </a:lnTo>
                  <a:lnTo>
                    <a:pt x="1984645" y="1415980"/>
                  </a:lnTo>
                  <a:lnTo>
                    <a:pt x="1941564" y="1423381"/>
                  </a:lnTo>
                  <a:lnTo>
                    <a:pt x="1898565" y="1431814"/>
                  </a:lnTo>
                  <a:lnTo>
                    <a:pt x="1855441" y="1441460"/>
                  </a:lnTo>
                  <a:lnTo>
                    <a:pt x="1811987" y="1452500"/>
                  </a:lnTo>
                  <a:lnTo>
                    <a:pt x="1767996" y="1465113"/>
                  </a:lnTo>
                  <a:lnTo>
                    <a:pt x="1723263" y="1479481"/>
                  </a:lnTo>
                  <a:lnTo>
                    <a:pt x="1677580" y="1495784"/>
                  </a:lnTo>
                  <a:lnTo>
                    <a:pt x="1630742" y="1514202"/>
                  </a:lnTo>
                  <a:lnTo>
                    <a:pt x="1582543" y="1534917"/>
                  </a:lnTo>
                  <a:lnTo>
                    <a:pt x="1532776" y="1558108"/>
                  </a:lnTo>
                  <a:lnTo>
                    <a:pt x="1481234" y="1583956"/>
                  </a:lnTo>
                  <a:lnTo>
                    <a:pt x="1427713" y="1612642"/>
                  </a:lnTo>
                  <a:lnTo>
                    <a:pt x="1372005" y="1644347"/>
                  </a:lnTo>
                  <a:lnTo>
                    <a:pt x="1319725" y="1673511"/>
                  </a:lnTo>
                  <a:lnTo>
                    <a:pt x="1268569" y="1699216"/>
                  </a:lnTo>
                  <a:lnTo>
                    <a:pt x="1218534" y="1721541"/>
                  </a:lnTo>
                  <a:lnTo>
                    <a:pt x="1169614" y="1740560"/>
                  </a:lnTo>
                  <a:lnTo>
                    <a:pt x="1136622" y="1751457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0" y="1028701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10">
                <a:moveTo>
                  <a:pt x="13080187" y="663878"/>
                </a:moveTo>
                <a:lnTo>
                  <a:pt x="0" y="663878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3758"/>
                </a:lnTo>
                <a:lnTo>
                  <a:pt x="13080187" y="663878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6000751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09">
                <a:moveTo>
                  <a:pt x="13080187" y="663879"/>
                </a:moveTo>
                <a:lnTo>
                  <a:pt x="0" y="663879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3758"/>
                </a:lnTo>
                <a:lnTo>
                  <a:pt x="13080187" y="663879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0033" y="1894724"/>
            <a:ext cx="10887073" cy="3381374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8007" y="6874178"/>
            <a:ext cx="9991724" cy="3105149"/>
          </a:xfrm>
          <a:prstGeom prst="rect">
            <a:avLst/>
          </a:prstGeom>
        </p:spPr>
      </p:pic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673401" y="1219656"/>
            <a:ext cx="978979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41345" algn="l"/>
              </a:tabLst>
            </a:pPr>
            <a:r>
              <a:rPr spc="-350" dirty="0"/>
              <a:t>10.</a:t>
            </a:r>
            <a:r>
              <a:rPr spc="-30" dirty="0"/>
              <a:t> </a:t>
            </a:r>
            <a:r>
              <a:rPr spc="-140" dirty="0"/>
              <a:t>Show</a:t>
            </a:r>
            <a:r>
              <a:rPr spc="-80" dirty="0"/>
              <a:t> </a:t>
            </a:r>
            <a:r>
              <a:rPr dirty="0"/>
              <a:t>me</a:t>
            </a:r>
            <a:r>
              <a:rPr spc="-12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25" dirty="0"/>
              <a:t>Transactions</a:t>
            </a:r>
            <a:r>
              <a:rPr spc="-155" dirty="0"/>
              <a:t> </a:t>
            </a:r>
            <a:r>
              <a:rPr spc="-10" dirty="0"/>
              <a:t>frequency</a:t>
            </a:r>
            <a:r>
              <a:rPr spc="-150" dirty="0"/>
              <a:t> </a:t>
            </a:r>
            <a:r>
              <a:rPr dirty="0"/>
              <a:t>on</a:t>
            </a:r>
            <a:r>
              <a:rPr spc="-155" dirty="0"/>
              <a:t> </a:t>
            </a:r>
            <a:r>
              <a:rPr dirty="0"/>
              <a:t>each</a:t>
            </a:r>
            <a:r>
              <a:rPr spc="-150" dirty="0"/>
              <a:t> </a:t>
            </a:r>
            <a:r>
              <a:rPr spc="-20" dirty="0"/>
              <a:t>city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25307" y="5170189"/>
            <a:ext cx="16499840" cy="252158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0" dirty="0">
                <a:latin typeface="Tahoma"/>
                <a:cs typeface="Tahoma"/>
              </a:rPr>
              <a:t>Bangalore,</a:t>
            </a:r>
            <a:r>
              <a:rPr sz="2700" b="1" spc="-17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Greater</a:t>
            </a:r>
            <a:r>
              <a:rPr sz="2700" b="1" spc="-90" dirty="0">
                <a:latin typeface="Tahoma"/>
                <a:cs typeface="Tahoma"/>
              </a:rPr>
              <a:t> </a:t>
            </a:r>
            <a:r>
              <a:rPr sz="2700" b="1" spc="-105" dirty="0">
                <a:latin typeface="Tahoma"/>
                <a:cs typeface="Tahoma"/>
              </a:rPr>
              <a:t>Mumbai,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spc="-40" dirty="0">
                <a:latin typeface="Tahoma"/>
                <a:cs typeface="Tahoma"/>
              </a:rPr>
              <a:t>Ahmedabad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-220" dirty="0">
                <a:latin typeface="Tahoma"/>
                <a:cs typeface="Tahoma"/>
              </a:rPr>
              <a:t>&amp;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114" dirty="0">
                <a:latin typeface="Tahoma"/>
                <a:cs typeface="Tahoma"/>
              </a:rPr>
              <a:t>Delhi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are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-60" dirty="0">
                <a:latin typeface="Tahoma"/>
                <a:cs typeface="Tahoma"/>
              </a:rPr>
              <a:t>those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spc="-90" dirty="0">
                <a:latin typeface="Tahoma"/>
                <a:cs typeface="Tahoma"/>
              </a:rPr>
              <a:t>cities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-120" dirty="0">
                <a:latin typeface="Tahoma"/>
                <a:cs typeface="Tahoma"/>
              </a:rPr>
              <a:t>where</a:t>
            </a:r>
            <a:r>
              <a:rPr sz="2700" b="1" spc="-75" dirty="0">
                <a:latin typeface="Tahoma"/>
                <a:cs typeface="Tahoma"/>
              </a:rPr>
              <a:t> </a:t>
            </a:r>
            <a:r>
              <a:rPr sz="2700" b="1" spc="-50" dirty="0">
                <a:latin typeface="Tahoma"/>
                <a:cs typeface="Tahoma"/>
              </a:rPr>
              <a:t>transactions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are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  <a:tabLst>
                <a:tab pos="7214870" algn="l"/>
              </a:tabLst>
            </a:pPr>
            <a:r>
              <a:rPr sz="2950" b="1" spc="-600" dirty="0">
                <a:latin typeface="Tahoma"/>
                <a:cs typeface="Tahoma"/>
              </a:rPr>
              <a:t>11.</a:t>
            </a:r>
            <a:r>
              <a:rPr sz="2950" b="1" spc="-30" dirty="0">
                <a:latin typeface="Tahoma"/>
                <a:cs typeface="Tahoma"/>
              </a:rPr>
              <a:t> </a:t>
            </a:r>
            <a:r>
              <a:rPr sz="2950" b="1" spc="-140" dirty="0">
                <a:latin typeface="Tahoma"/>
                <a:cs typeface="Tahoma"/>
              </a:rPr>
              <a:t>Show</a:t>
            </a:r>
            <a:r>
              <a:rPr sz="2950" b="1" spc="-8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me</a:t>
            </a:r>
            <a:r>
              <a:rPr sz="2950" b="1" spc="-215" dirty="0">
                <a:latin typeface="Tahoma"/>
                <a:cs typeface="Tahoma"/>
              </a:rPr>
              <a:t> </a:t>
            </a:r>
            <a:r>
              <a:rPr sz="2950" b="1" spc="-10" dirty="0">
                <a:latin typeface="Tahoma"/>
                <a:cs typeface="Tahoma"/>
              </a:rPr>
              <a:t>the</a:t>
            </a:r>
            <a:r>
              <a:rPr sz="2950" b="1" spc="-120" dirty="0">
                <a:latin typeface="Tahoma"/>
                <a:cs typeface="Tahoma"/>
              </a:rPr>
              <a:t> </a:t>
            </a:r>
            <a:r>
              <a:rPr sz="2950" b="1" spc="-25" dirty="0">
                <a:latin typeface="Tahoma"/>
                <a:cs typeface="Tahoma"/>
              </a:rPr>
              <a:t>transaction</a:t>
            </a:r>
            <a:r>
              <a:rPr sz="2950" b="1" spc="-114" dirty="0">
                <a:latin typeface="Tahoma"/>
                <a:cs typeface="Tahoma"/>
              </a:rPr>
              <a:t> </a:t>
            </a:r>
            <a:r>
              <a:rPr sz="2950" b="1" spc="-10" dirty="0">
                <a:latin typeface="Tahoma"/>
                <a:cs typeface="Tahoma"/>
              </a:rPr>
              <a:t>frequency</a:t>
            </a:r>
            <a:r>
              <a:rPr sz="2950" b="1" dirty="0">
                <a:latin typeface="Tahoma"/>
                <a:cs typeface="Tahoma"/>
              </a:rPr>
              <a:t>	by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spc="-30" dirty="0">
                <a:latin typeface="Tahoma"/>
                <a:cs typeface="Tahoma"/>
              </a:rPr>
              <a:t>Gender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and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credit</a:t>
            </a:r>
            <a:r>
              <a:rPr sz="2950" b="1" spc="-8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card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type</a:t>
            </a:r>
            <a:endParaRPr sz="2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950">
              <a:latin typeface="Tahoma"/>
              <a:cs typeface="Tahoma"/>
            </a:endParaRPr>
          </a:p>
          <a:p>
            <a:pPr marL="10201275" marR="5080">
              <a:lnSpc>
                <a:spcPts val="2700"/>
              </a:lnSpc>
              <a:spcBef>
                <a:spcPts val="5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5" dirty="0">
                <a:latin typeface="Tahoma"/>
                <a:cs typeface="Tahoma"/>
              </a:rPr>
              <a:t>Female</a:t>
            </a:r>
            <a:r>
              <a:rPr sz="2700" b="1" spc="-16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category</a:t>
            </a:r>
            <a:r>
              <a:rPr sz="2700" b="1" spc="-145" dirty="0">
                <a:latin typeface="Tahoma"/>
                <a:cs typeface="Tahoma"/>
              </a:rPr>
              <a:t> </a:t>
            </a:r>
            <a:r>
              <a:rPr sz="2700" b="1" spc="-65" dirty="0">
                <a:latin typeface="Tahoma"/>
                <a:cs typeface="Tahoma"/>
              </a:rPr>
              <a:t>used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credit </a:t>
            </a:r>
            <a:r>
              <a:rPr sz="2700" b="1" dirty="0">
                <a:latin typeface="Tahoma"/>
                <a:cs typeface="Tahoma"/>
              </a:rPr>
              <a:t>card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as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compared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to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male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category.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94886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18" name="object 18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21" name="object 21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63" name="object 63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5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0" y="1028700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10">
                <a:moveTo>
                  <a:pt x="13080187" y="663878"/>
                </a:moveTo>
                <a:lnTo>
                  <a:pt x="0" y="663878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3758"/>
                </a:lnTo>
                <a:lnTo>
                  <a:pt x="13080187" y="663878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8007" y="1835452"/>
            <a:ext cx="11077574" cy="3448049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0" y="6043421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09">
                <a:moveTo>
                  <a:pt x="13080187" y="663879"/>
                </a:moveTo>
                <a:lnTo>
                  <a:pt x="0" y="663879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3758"/>
                </a:lnTo>
                <a:lnTo>
                  <a:pt x="13080187" y="663879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8007" y="6993049"/>
            <a:ext cx="11077574" cy="2952749"/>
          </a:xfrm>
          <a:prstGeom prst="rect">
            <a:avLst/>
          </a:prstGeom>
        </p:spPr>
      </p:pic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59101" y="1146699"/>
            <a:ext cx="1259141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25" dirty="0"/>
              <a:t>12.</a:t>
            </a:r>
            <a:r>
              <a:rPr spc="-30" dirty="0"/>
              <a:t> </a:t>
            </a:r>
            <a:r>
              <a:rPr spc="-140" dirty="0"/>
              <a:t>Show</a:t>
            </a:r>
            <a:r>
              <a:rPr spc="-80" dirty="0"/>
              <a:t> </a:t>
            </a:r>
            <a:r>
              <a:rPr dirty="0"/>
              <a:t>me</a:t>
            </a:r>
            <a:r>
              <a:rPr spc="-175" dirty="0"/>
              <a:t> </a:t>
            </a:r>
            <a:r>
              <a:rPr spc="-10" dirty="0"/>
              <a:t>the</a:t>
            </a:r>
            <a:r>
              <a:rPr spc="-95" dirty="0"/>
              <a:t> </a:t>
            </a:r>
            <a:r>
              <a:rPr spc="-30" dirty="0"/>
              <a:t>transactions</a:t>
            </a:r>
            <a:r>
              <a:rPr spc="-95" dirty="0"/>
              <a:t> </a:t>
            </a:r>
            <a:r>
              <a:rPr spc="-10" dirty="0"/>
              <a:t>frequency</a:t>
            </a:r>
            <a:r>
              <a:rPr spc="-95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100" dirty="0"/>
              <a:t>Expense</a:t>
            </a:r>
            <a:r>
              <a:rPr spc="-95" dirty="0"/>
              <a:t> </a:t>
            </a:r>
            <a:r>
              <a:rPr dirty="0"/>
              <a:t>type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Gender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25307" y="5390356"/>
            <a:ext cx="17902555" cy="298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0" dirty="0">
                <a:latin typeface="Tahoma"/>
                <a:cs typeface="Tahoma"/>
              </a:rPr>
              <a:t>Food,</a:t>
            </a:r>
            <a:r>
              <a:rPr sz="2700" b="1" spc="-170" dirty="0">
                <a:latin typeface="Tahoma"/>
                <a:cs typeface="Tahoma"/>
              </a:rPr>
              <a:t> </a:t>
            </a:r>
            <a:r>
              <a:rPr sz="2700" b="1" spc="-75" dirty="0">
                <a:latin typeface="Tahoma"/>
                <a:cs typeface="Tahoma"/>
              </a:rPr>
              <a:t>Fuel</a:t>
            </a:r>
            <a:r>
              <a:rPr sz="2700" b="1" spc="-12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,</a:t>
            </a:r>
            <a:r>
              <a:rPr sz="2700" b="1" spc="-200" dirty="0">
                <a:latin typeface="Tahoma"/>
                <a:cs typeface="Tahoma"/>
              </a:rPr>
              <a:t> </a:t>
            </a:r>
            <a:r>
              <a:rPr sz="2700" b="1" spc="-70" dirty="0">
                <a:latin typeface="Tahoma"/>
                <a:cs typeface="Tahoma"/>
              </a:rPr>
              <a:t>Entertainment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,</a:t>
            </a:r>
            <a:r>
              <a:rPr sz="2700" b="1" spc="-120" dirty="0">
                <a:latin typeface="Tahoma"/>
                <a:cs typeface="Tahoma"/>
              </a:rPr>
              <a:t> </a:t>
            </a:r>
            <a:r>
              <a:rPr sz="2700" b="1" spc="-25" dirty="0">
                <a:latin typeface="Tahoma"/>
                <a:cs typeface="Tahoma"/>
              </a:rPr>
              <a:t>Grocery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220" dirty="0">
                <a:latin typeface="Tahoma"/>
                <a:cs typeface="Tahoma"/>
              </a:rPr>
              <a:t>&amp;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105" dirty="0">
                <a:latin typeface="Tahoma"/>
                <a:cs typeface="Tahoma"/>
              </a:rPr>
              <a:t>Bills</a:t>
            </a:r>
            <a:r>
              <a:rPr sz="2700" b="1" spc="-9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are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45" dirty="0">
                <a:latin typeface="Tahoma"/>
                <a:cs typeface="Tahoma"/>
              </a:rPr>
              <a:t>the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70" dirty="0">
                <a:latin typeface="Tahoma"/>
                <a:cs typeface="Tahoma"/>
              </a:rPr>
              <a:t>main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120" dirty="0">
                <a:latin typeface="Tahoma"/>
                <a:cs typeface="Tahoma"/>
              </a:rPr>
              <a:t>Expense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type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on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185" dirty="0">
                <a:latin typeface="Tahoma"/>
                <a:cs typeface="Tahoma"/>
              </a:rPr>
              <a:t>which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60" dirty="0">
                <a:latin typeface="Tahoma"/>
                <a:cs typeface="Tahoma"/>
              </a:rPr>
              <a:t>Users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50" dirty="0">
                <a:latin typeface="Tahoma"/>
                <a:cs typeface="Tahoma"/>
              </a:rPr>
              <a:t>did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Transactions</a:t>
            </a:r>
            <a:endParaRPr sz="2700">
              <a:latin typeface="Tahoma"/>
              <a:cs typeface="Tahoma"/>
            </a:endParaRPr>
          </a:p>
          <a:p>
            <a:pPr marL="500380">
              <a:lnSpc>
                <a:spcPct val="100000"/>
              </a:lnSpc>
              <a:spcBef>
                <a:spcPts val="2275"/>
              </a:spcBef>
            </a:pPr>
            <a:r>
              <a:rPr sz="2950" b="1" spc="-445" dirty="0">
                <a:latin typeface="Tahoma"/>
                <a:cs typeface="Tahoma"/>
              </a:rPr>
              <a:t>13.</a:t>
            </a:r>
            <a:r>
              <a:rPr sz="2950" b="1" spc="-30" dirty="0">
                <a:latin typeface="Tahoma"/>
                <a:cs typeface="Tahoma"/>
              </a:rPr>
              <a:t> </a:t>
            </a:r>
            <a:r>
              <a:rPr sz="2950" b="1" spc="-140" dirty="0">
                <a:latin typeface="Tahoma"/>
                <a:cs typeface="Tahoma"/>
              </a:rPr>
              <a:t>Show</a:t>
            </a:r>
            <a:r>
              <a:rPr sz="2950" b="1" spc="-8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me</a:t>
            </a:r>
            <a:r>
              <a:rPr sz="2950" b="1" spc="-204" dirty="0">
                <a:latin typeface="Tahoma"/>
                <a:cs typeface="Tahoma"/>
              </a:rPr>
              <a:t> </a:t>
            </a:r>
            <a:r>
              <a:rPr sz="2950" b="1" spc="-10" dirty="0">
                <a:latin typeface="Tahoma"/>
                <a:cs typeface="Tahoma"/>
              </a:rPr>
              <a:t>the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65" dirty="0">
                <a:latin typeface="Tahoma"/>
                <a:cs typeface="Tahoma"/>
              </a:rPr>
              <a:t>Amount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25" dirty="0">
                <a:latin typeface="Tahoma"/>
                <a:cs typeface="Tahoma"/>
              </a:rPr>
              <a:t>Spent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by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30" dirty="0">
                <a:latin typeface="Tahoma"/>
                <a:cs typeface="Tahoma"/>
              </a:rPr>
              <a:t>Gender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and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credit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card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type</a:t>
            </a:r>
            <a:endParaRPr sz="2950">
              <a:latin typeface="Tahoma"/>
              <a:cs typeface="Tahoma"/>
            </a:endParaRPr>
          </a:p>
          <a:p>
            <a:pPr marL="11249025" marR="5080">
              <a:lnSpc>
                <a:spcPts val="2700"/>
              </a:lnSpc>
              <a:spcBef>
                <a:spcPts val="3460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5" dirty="0">
                <a:latin typeface="Tahoma"/>
                <a:cs typeface="Tahoma"/>
              </a:rPr>
              <a:t>Female</a:t>
            </a:r>
            <a:r>
              <a:rPr sz="2700" b="1" spc="-16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category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Spent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money via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75" dirty="0">
                <a:latin typeface="Tahoma"/>
                <a:cs typeface="Tahoma"/>
              </a:rPr>
              <a:t>Silver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Credit</a:t>
            </a:r>
            <a:r>
              <a:rPr sz="2700" b="1" spc="-12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card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type</a:t>
            </a:r>
            <a:endParaRPr sz="2700">
              <a:latin typeface="Tahoma"/>
              <a:cs typeface="Tahoma"/>
            </a:endParaRPr>
          </a:p>
          <a:p>
            <a:pPr marL="11249025" marR="240029">
              <a:lnSpc>
                <a:spcPts val="2700"/>
              </a:lnSpc>
            </a:pPr>
            <a:r>
              <a:rPr sz="2700" b="1" dirty="0">
                <a:latin typeface="Tahoma"/>
                <a:cs typeface="Tahoma"/>
              </a:rPr>
              <a:t>and</a:t>
            </a:r>
            <a:r>
              <a:rPr sz="2700" b="1" spc="-14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male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category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Spent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money via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100" dirty="0">
                <a:latin typeface="Tahoma"/>
                <a:cs typeface="Tahoma"/>
              </a:rPr>
              <a:t>Platinum</a:t>
            </a:r>
            <a:r>
              <a:rPr sz="2700" b="1" spc="-9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Credit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card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type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3" y="21379"/>
            <a:ext cx="17882235" cy="9821545"/>
            <a:chOff x="-13" y="21379"/>
            <a:chExt cx="17882235" cy="9821545"/>
          </a:xfrm>
        </p:grpSpPr>
        <p:sp>
          <p:nvSpPr>
            <p:cNvPr id="4" name="object 4"/>
            <p:cNvSpPr/>
            <p:nvPr/>
          </p:nvSpPr>
          <p:spPr>
            <a:xfrm>
              <a:off x="1028699" y="854523"/>
              <a:ext cx="16230600" cy="7530465"/>
            </a:xfrm>
            <a:custGeom>
              <a:avLst/>
              <a:gdLst/>
              <a:ahLst/>
              <a:cxnLst/>
              <a:rect l="l" t="t" r="r" b="b"/>
              <a:pathLst>
                <a:path w="16230600" h="7530465">
                  <a:moveTo>
                    <a:pt x="16230599" y="7530405"/>
                  </a:moveTo>
                  <a:lnTo>
                    <a:pt x="0" y="7530405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7530405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13372" y="156974"/>
              <a:ext cx="8261350" cy="1430655"/>
            </a:xfrm>
            <a:custGeom>
              <a:avLst/>
              <a:gdLst/>
              <a:ahLst/>
              <a:cxnLst/>
              <a:rect l="l" t="t" r="r" b="b"/>
              <a:pathLst>
                <a:path w="8261350" h="1430655">
                  <a:moveTo>
                    <a:pt x="7775480" y="1430252"/>
                  </a:moveTo>
                  <a:lnTo>
                    <a:pt x="485775" y="1430252"/>
                  </a:lnTo>
                  <a:lnTo>
                    <a:pt x="437762" y="1427875"/>
                  </a:lnTo>
                  <a:lnTo>
                    <a:pt x="390562" y="1420832"/>
                  </a:lnTo>
                  <a:lnTo>
                    <a:pt x="344494" y="1409255"/>
                  </a:lnTo>
                  <a:lnTo>
                    <a:pt x="299876" y="1393275"/>
                  </a:lnTo>
                  <a:lnTo>
                    <a:pt x="257028" y="1373025"/>
                  </a:lnTo>
                  <a:lnTo>
                    <a:pt x="216266" y="1348636"/>
                  </a:lnTo>
                  <a:lnTo>
                    <a:pt x="177911" y="1320241"/>
                  </a:lnTo>
                  <a:lnTo>
                    <a:pt x="142280" y="1287972"/>
                  </a:lnTo>
                  <a:lnTo>
                    <a:pt x="110010" y="1252341"/>
                  </a:lnTo>
                  <a:lnTo>
                    <a:pt x="81615" y="1213986"/>
                  </a:lnTo>
                  <a:lnTo>
                    <a:pt x="57227" y="1173224"/>
                  </a:lnTo>
                  <a:lnTo>
                    <a:pt x="36977" y="1130375"/>
                  </a:lnTo>
                  <a:lnTo>
                    <a:pt x="20997" y="1085758"/>
                  </a:lnTo>
                  <a:lnTo>
                    <a:pt x="9420" y="1039690"/>
                  </a:lnTo>
                  <a:lnTo>
                    <a:pt x="2377" y="992490"/>
                  </a:lnTo>
                  <a:lnTo>
                    <a:pt x="0" y="944477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775480" y="0"/>
                  </a:lnTo>
                  <a:lnTo>
                    <a:pt x="7823492" y="2377"/>
                  </a:lnTo>
                  <a:lnTo>
                    <a:pt x="7870692" y="9420"/>
                  </a:lnTo>
                  <a:lnTo>
                    <a:pt x="7916760" y="20997"/>
                  </a:lnTo>
                  <a:lnTo>
                    <a:pt x="7961378" y="36977"/>
                  </a:lnTo>
                  <a:lnTo>
                    <a:pt x="8004227" y="57227"/>
                  </a:lnTo>
                  <a:lnTo>
                    <a:pt x="8044988" y="81615"/>
                  </a:lnTo>
                  <a:lnTo>
                    <a:pt x="8083344" y="110010"/>
                  </a:lnTo>
                  <a:lnTo>
                    <a:pt x="8118975" y="142280"/>
                  </a:lnTo>
                  <a:lnTo>
                    <a:pt x="8151244" y="177911"/>
                  </a:lnTo>
                  <a:lnTo>
                    <a:pt x="8179639" y="216266"/>
                  </a:lnTo>
                  <a:lnTo>
                    <a:pt x="8204027" y="257028"/>
                  </a:lnTo>
                  <a:lnTo>
                    <a:pt x="8224277" y="299876"/>
                  </a:lnTo>
                  <a:lnTo>
                    <a:pt x="8240257" y="344494"/>
                  </a:lnTo>
                  <a:lnTo>
                    <a:pt x="8251834" y="390562"/>
                  </a:lnTo>
                  <a:lnTo>
                    <a:pt x="8258878" y="437762"/>
                  </a:lnTo>
                  <a:lnTo>
                    <a:pt x="8261255" y="485775"/>
                  </a:lnTo>
                  <a:lnTo>
                    <a:pt x="8261255" y="944477"/>
                  </a:lnTo>
                  <a:lnTo>
                    <a:pt x="8258878" y="992490"/>
                  </a:lnTo>
                  <a:lnTo>
                    <a:pt x="8251834" y="1039690"/>
                  </a:lnTo>
                  <a:lnTo>
                    <a:pt x="8240257" y="1085758"/>
                  </a:lnTo>
                  <a:lnTo>
                    <a:pt x="8224277" y="1130375"/>
                  </a:lnTo>
                  <a:lnTo>
                    <a:pt x="8204027" y="1173224"/>
                  </a:lnTo>
                  <a:lnTo>
                    <a:pt x="8179639" y="1213986"/>
                  </a:lnTo>
                  <a:lnTo>
                    <a:pt x="8151244" y="1252341"/>
                  </a:lnTo>
                  <a:lnTo>
                    <a:pt x="8118975" y="1287972"/>
                  </a:lnTo>
                  <a:lnTo>
                    <a:pt x="8083344" y="1320241"/>
                  </a:lnTo>
                  <a:lnTo>
                    <a:pt x="8044988" y="1348636"/>
                  </a:lnTo>
                  <a:lnTo>
                    <a:pt x="8004227" y="1373025"/>
                  </a:lnTo>
                  <a:lnTo>
                    <a:pt x="7961378" y="1393275"/>
                  </a:lnTo>
                  <a:lnTo>
                    <a:pt x="7916760" y="1409255"/>
                  </a:lnTo>
                  <a:lnTo>
                    <a:pt x="7870692" y="1420832"/>
                  </a:lnTo>
                  <a:lnTo>
                    <a:pt x="7823492" y="1427875"/>
                  </a:lnTo>
                  <a:lnTo>
                    <a:pt x="7775480" y="1430252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9386" y="2070398"/>
              <a:ext cx="0" cy="6839584"/>
            </a:xfrm>
            <a:custGeom>
              <a:avLst/>
              <a:gdLst/>
              <a:ahLst/>
              <a:cxnLst/>
              <a:rect l="l" t="t" r="r" b="b"/>
              <a:pathLst>
                <a:path h="6839584">
                  <a:moveTo>
                    <a:pt x="0" y="0"/>
                  </a:moveTo>
                  <a:lnTo>
                    <a:pt x="0" y="6838973"/>
                  </a:lnTo>
                </a:path>
              </a:pathLst>
            </a:custGeom>
            <a:ln w="1904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36991" y="2070398"/>
              <a:ext cx="0" cy="6839584"/>
            </a:xfrm>
            <a:custGeom>
              <a:avLst/>
              <a:gdLst/>
              <a:ahLst/>
              <a:cxnLst/>
              <a:rect l="l" t="t" r="r" b="b"/>
              <a:pathLst>
                <a:path h="6839584">
                  <a:moveTo>
                    <a:pt x="0" y="0"/>
                  </a:moveTo>
                  <a:lnTo>
                    <a:pt x="0" y="6838973"/>
                  </a:lnTo>
                </a:path>
              </a:pathLst>
            </a:custGeom>
            <a:ln w="1904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3460" y="21379"/>
              <a:ext cx="1998727" cy="1562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" y="8671229"/>
              <a:ext cx="5086349" cy="11715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04202" y="147474"/>
            <a:ext cx="64579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395" dirty="0">
                <a:solidFill>
                  <a:srgbClr val="FFFFFF"/>
                </a:solidFill>
                <a:latin typeface="Lucida Sans Unicode"/>
                <a:cs typeface="Lucida Sans Unicode"/>
              </a:rPr>
              <a:t>Call</a:t>
            </a:r>
            <a:r>
              <a:rPr sz="7000" b="0" spc="-9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7000" b="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7000" b="0" spc="-9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7000" b="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actions</a:t>
            </a:r>
            <a:endParaRPr sz="7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75945" indent="-336550">
              <a:lnSpc>
                <a:spcPct val="115700"/>
              </a:lnSpc>
              <a:spcBef>
                <a:spcPts val="100"/>
              </a:spcBef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40" dirty="0"/>
              <a:t>Allocate</a:t>
            </a:r>
            <a:r>
              <a:rPr spc="-120" dirty="0"/>
              <a:t> </a:t>
            </a:r>
            <a:r>
              <a:rPr spc="-50" dirty="0"/>
              <a:t>additional</a:t>
            </a:r>
            <a:r>
              <a:rPr spc="-120" dirty="0"/>
              <a:t> </a:t>
            </a:r>
            <a:r>
              <a:rPr spc="-60" dirty="0"/>
              <a:t>marketing</a:t>
            </a:r>
            <a:r>
              <a:rPr spc="-114" dirty="0"/>
              <a:t> </a:t>
            </a:r>
            <a:r>
              <a:rPr spc="-55" dirty="0"/>
              <a:t>resources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45" dirty="0"/>
              <a:t>promotional</a:t>
            </a:r>
            <a:r>
              <a:rPr spc="-114" dirty="0"/>
              <a:t> </a:t>
            </a:r>
            <a:r>
              <a:rPr spc="-45" dirty="0"/>
              <a:t>campaigns</a:t>
            </a:r>
            <a:r>
              <a:rPr spc="-12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45" dirty="0"/>
              <a:t>the</a:t>
            </a:r>
            <a:r>
              <a:rPr spc="-114" dirty="0"/>
              <a:t> </a:t>
            </a:r>
            <a:r>
              <a:rPr dirty="0"/>
              <a:t>top</a:t>
            </a:r>
            <a:r>
              <a:rPr spc="-120" dirty="0"/>
              <a:t> </a:t>
            </a:r>
            <a:r>
              <a:rPr spc="-50" dirty="0"/>
              <a:t>5 	</a:t>
            </a:r>
            <a:r>
              <a:rPr spc="-90" dirty="0"/>
              <a:t>cities</a:t>
            </a:r>
            <a:r>
              <a:rPr spc="-11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55" dirty="0"/>
              <a:t>capitalize</a:t>
            </a:r>
            <a:r>
              <a:rPr spc="-100" dirty="0"/>
              <a:t> </a:t>
            </a:r>
            <a:r>
              <a:rPr dirty="0"/>
              <a:t>on</a:t>
            </a:r>
            <a:r>
              <a:rPr spc="-100" dirty="0"/>
              <a:t> </a:t>
            </a:r>
            <a:r>
              <a:rPr spc="-75" dirty="0"/>
              <a:t>their</a:t>
            </a:r>
            <a:r>
              <a:rPr spc="-100" dirty="0"/>
              <a:t> </a:t>
            </a:r>
            <a:r>
              <a:rPr spc="-125" dirty="0"/>
              <a:t>high</a:t>
            </a:r>
            <a:r>
              <a:rPr spc="-75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0" dirty="0"/>
              <a:t>patterns.</a:t>
            </a:r>
          </a:p>
          <a:p>
            <a:pPr marL="341630" marR="95885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60" dirty="0"/>
              <a:t>Plan</a:t>
            </a:r>
            <a:r>
              <a:rPr spc="-105" dirty="0"/>
              <a:t> </a:t>
            </a:r>
            <a:r>
              <a:rPr spc="-10" dirty="0"/>
              <a:t>targeted</a:t>
            </a:r>
            <a:r>
              <a:rPr spc="-100" dirty="0"/>
              <a:t> </a:t>
            </a:r>
            <a:r>
              <a:rPr spc="-45" dirty="0"/>
              <a:t>promotional</a:t>
            </a:r>
            <a:r>
              <a:rPr spc="-100" dirty="0"/>
              <a:t> </a:t>
            </a:r>
            <a:r>
              <a:rPr dirty="0"/>
              <a:t>offers</a:t>
            </a:r>
            <a:r>
              <a:rPr spc="-100" dirty="0"/>
              <a:t> </a:t>
            </a:r>
            <a:r>
              <a:rPr dirty="0"/>
              <a:t>or</a:t>
            </a:r>
            <a:r>
              <a:rPr spc="-100" dirty="0"/>
              <a:t> </a:t>
            </a:r>
            <a:r>
              <a:rPr spc="-45" dirty="0"/>
              <a:t>campaigns</a:t>
            </a:r>
            <a:r>
              <a:rPr spc="-100" dirty="0"/>
              <a:t> </a:t>
            </a:r>
            <a:r>
              <a:rPr spc="-80" dirty="0"/>
              <a:t>during</a:t>
            </a:r>
            <a:r>
              <a:rPr spc="-100" dirty="0"/>
              <a:t> </a:t>
            </a:r>
            <a:r>
              <a:rPr spc="-45" dirty="0"/>
              <a:t>the</a:t>
            </a:r>
            <a:r>
              <a:rPr spc="-100" dirty="0"/>
              <a:t> </a:t>
            </a:r>
            <a:r>
              <a:rPr spc="-95" dirty="0"/>
              <a:t>highest</a:t>
            </a:r>
            <a:r>
              <a:rPr spc="-100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0" dirty="0"/>
              <a:t>months 	</a:t>
            </a:r>
            <a:r>
              <a:rPr dirty="0"/>
              <a:t>for</a:t>
            </a:r>
            <a:r>
              <a:rPr spc="-105" dirty="0"/>
              <a:t> </a:t>
            </a:r>
            <a:r>
              <a:rPr spc="-20" dirty="0"/>
              <a:t>each</a:t>
            </a:r>
            <a:r>
              <a:rPr spc="-105" dirty="0"/>
              <a:t> </a:t>
            </a:r>
            <a:r>
              <a:rPr dirty="0"/>
              <a:t>card</a:t>
            </a:r>
            <a:r>
              <a:rPr spc="-105" dirty="0"/>
              <a:t> </a:t>
            </a:r>
            <a:r>
              <a:rPr dirty="0"/>
              <a:t>type</a:t>
            </a:r>
            <a:r>
              <a:rPr spc="-105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35" dirty="0"/>
              <a:t>encourage</a:t>
            </a:r>
            <a:r>
              <a:rPr spc="-105" dirty="0"/>
              <a:t> </a:t>
            </a:r>
            <a:r>
              <a:rPr spc="-50" dirty="0"/>
              <a:t>increased</a:t>
            </a:r>
            <a:r>
              <a:rPr spc="-105" dirty="0"/>
              <a:t> </a:t>
            </a:r>
            <a:r>
              <a:rPr spc="-10" dirty="0"/>
              <a:t>spending.</a:t>
            </a:r>
          </a:p>
          <a:p>
            <a:pPr marL="342265" marR="101600" indent="-336550">
              <a:lnSpc>
                <a:spcPct val="115700"/>
              </a:lnSpc>
              <a:spcBef>
                <a:spcPts val="5"/>
              </a:spcBef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105" dirty="0"/>
              <a:t>Investigate</a:t>
            </a:r>
            <a:r>
              <a:rPr spc="-95" dirty="0"/>
              <a:t> </a:t>
            </a:r>
            <a:r>
              <a:rPr spc="-45" dirty="0"/>
              <a:t>the</a:t>
            </a:r>
            <a:r>
              <a:rPr spc="-150" dirty="0"/>
              <a:t> </a:t>
            </a:r>
            <a:r>
              <a:rPr spc="-35" dirty="0"/>
              <a:t>reasons</a:t>
            </a:r>
            <a:r>
              <a:rPr spc="-160" dirty="0"/>
              <a:t> </a:t>
            </a:r>
            <a:r>
              <a:rPr spc="-90" dirty="0"/>
              <a:t>behind</a:t>
            </a:r>
            <a:r>
              <a:rPr spc="-100" dirty="0"/>
              <a:t> </a:t>
            </a:r>
            <a:r>
              <a:rPr spc="-45" dirty="0"/>
              <a:t>the</a:t>
            </a:r>
            <a:r>
              <a:rPr spc="-100" dirty="0"/>
              <a:t> </a:t>
            </a:r>
            <a:r>
              <a:rPr spc="-150" dirty="0"/>
              <a:t>low</a:t>
            </a:r>
            <a:r>
              <a:rPr spc="-45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55" dirty="0"/>
              <a:t>in</a:t>
            </a:r>
            <a:r>
              <a:rPr spc="-40" dirty="0"/>
              <a:t> </a:t>
            </a:r>
            <a:r>
              <a:rPr spc="-45" dirty="0"/>
              <a:t>the</a:t>
            </a:r>
            <a:r>
              <a:rPr spc="-100" dirty="0"/>
              <a:t> </a:t>
            </a:r>
            <a:r>
              <a:rPr spc="-80" dirty="0"/>
              <a:t>identified</a:t>
            </a:r>
            <a:r>
              <a:rPr spc="-100" dirty="0"/>
              <a:t> </a:t>
            </a:r>
            <a:r>
              <a:rPr spc="-25" dirty="0"/>
              <a:t>city</a:t>
            </a:r>
            <a:r>
              <a:rPr spc="-9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consider 	targeted</a:t>
            </a:r>
            <a:r>
              <a:rPr spc="-165" dirty="0"/>
              <a:t> </a:t>
            </a:r>
            <a:r>
              <a:rPr spc="-60" dirty="0"/>
              <a:t>marketing</a:t>
            </a:r>
            <a:r>
              <a:rPr spc="-100" dirty="0"/>
              <a:t> </a:t>
            </a:r>
            <a:r>
              <a:rPr spc="-40" dirty="0"/>
              <a:t>strategies</a:t>
            </a:r>
            <a:r>
              <a:rPr spc="-100" dirty="0"/>
              <a:t> </a:t>
            </a:r>
            <a:r>
              <a:rPr dirty="0"/>
              <a:t>or</a:t>
            </a:r>
            <a:r>
              <a:rPr spc="-100" dirty="0"/>
              <a:t> </a:t>
            </a:r>
            <a:r>
              <a:rPr spc="-60" dirty="0"/>
              <a:t>partnerships</a:t>
            </a:r>
            <a:r>
              <a:rPr spc="-10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55" dirty="0"/>
              <a:t>increase</a:t>
            </a:r>
            <a:r>
              <a:rPr spc="-100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55" dirty="0"/>
              <a:t>in</a:t>
            </a:r>
            <a:r>
              <a:rPr spc="-45" dirty="0"/>
              <a:t> </a:t>
            </a:r>
            <a:r>
              <a:rPr dirty="0"/>
              <a:t>that</a:t>
            </a:r>
            <a:r>
              <a:rPr spc="-100" dirty="0"/>
              <a:t> </a:t>
            </a:r>
            <a:r>
              <a:rPr spc="-10" dirty="0"/>
              <a:t>location.</a:t>
            </a:r>
          </a:p>
          <a:p>
            <a:pPr marL="341630" marR="5080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40" dirty="0"/>
              <a:t>Allocate</a:t>
            </a:r>
            <a:r>
              <a:rPr spc="-160" dirty="0"/>
              <a:t> </a:t>
            </a:r>
            <a:r>
              <a:rPr spc="-50" dirty="0"/>
              <a:t>additional</a:t>
            </a:r>
            <a:r>
              <a:rPr spc="-145" dirty="0"/>
              <a:t> </a:t>
            </a:r>
            <a:r>
              <a:rPr spc="-10" dirty="0"/>
              <a:t>staffing</a:t>
            </a:r>
            <a:r>
              <a:rPr spc="-145" dirty="0"/>
              <a:t> </a:t>
            </a:r>
            <a:r>
              <a:rPr dirty="0"/>
              <a:t>or</a:t>
            </a:r>
            <a:r>
              <a:rPr spc="-110" dirty="0"/>
              <a:t> </a:t>
            </a:r>
            <a:r>
              <a:rPr spc="-55" dirty="0"/>
              <a:t>resources</a:t>
            </a:r>
            <a:r>
              <a:rPr spc="-105" dirty="0"/>
              <a:t> </a:t>
            </a:r>
            <a:r>
              <a:rPr spc="-155" dirty="0"/>
              <a:t>in</a:t>
            </a:r>
            <a:r>
              <a:rPr spc="-40" dirty="0"/>
              <a:t> </a:t>
            </a:r>
            <a:r>
              <a:rPr spc="-45" dirty="0"/>
              <a:t>the</a:t>
            </a:r>
            <a:r>
              <a:rPr spc="-105" dirty="0"/>
              <a:t> </a:t>
            </a:r>
            <a:r>
              <a:rPr spc="-25" dirty="0"/>
              <a:t>city</a:t>
            </a:r>
            <a:r>
              <a:rPr spc="-105" dirty="0"/>
              <a:t> </a:t>
            </a:r>
            <a:r>
              <a:rPr spc="-180" dirty="0"/>
              <a:t>with</a:t>
            </a:r>
            <a:r>
              <a:rPr spc="-40" dirty="0"/>
              <a:t> </a:t>
            </a:r>
            <a:r>
              <a:rPr spc="-45" dirty="0"/>
              <a:t>the</a:t>
            </a:r>
            <a:r>
              <a:rPr spc="-105" dirty="0"/>
              <a:t> </a:t>
            </a:r>
            <a:r>
              <a:rPr spc="-95" dirty="0"/>
              <a:t>highest</a:t>
            </a:r>
            <a:r>
              <a:rPr spc="-105" dirty="0"/>
              <a:t> </a:t>
            </a:r>
            <a:r>
              <a:rPr spc="-85" dirty="0"/>
              <a:t>spend-</a:t>
            </a:r>
            <a:r>
              <a:rPr spc="-25" dirty="0"/>
              <a:t>to- 	</a:t>
            </a:r>
            <a:r>
              <a:rPr spc="-45" dirty="0"/>
              <a:t>transaction</a:t>
            </a:r>
            <a:r>
              <a:rPr spc="-140" dirty="0"/>
              <a:t> </a:t>
            </a:r>
            <a:r>
              <a:rPr spc="-10" dirty="0"/>
              <a:t>ratio</a:t>
            </a:r>
            <a:r>
              <a:rPr spc="-114" dirty="0"/>
              <a:t> </a:t>
            </a:r>
            <a:r>
              <a:rPr spc="-80" dirty="0"/>
              <a:t>during</a:t>
            </a:r>
            <a:r>
              <a:rPr spc="-114" dirty="0"/>
              <a:t> </a:t>
            </a:r>
            <a:r>
              <a:rPr spc="-105" dirty="0"/>
              <a:t>weekends</a:t>
            </a:r>
            <a:r>
              <a:rPr spc="-9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-55" dirty="0"/>
              <a:t>capitalize</a:t>
            </a:r>
            <a:r>
              <a:rPr spc="-114" dirty="0"/>
              <a:t> </a:t>
            </a:r>
            <a:r>
              <a:rPr dirty="0"/>
              <a:t>on</a:t>
            </a:r>
            <a:r>
              <a:rPr spc="-114" dirty="0"/>
              <a:t> </a:t>
            </a:r>
            <a:r>
              <a:rPr spc="-50" dirty="0"/>
              <a:t>increased</a:t>
            </a:r>
            <a:r>
              <a:rPr spc="-114" dirty="0"/>
              <a:t> </a:t>
            </a:r>
            <a:r>
              <a:rPr spc="-80" dirty="0"/>
              <a:t>spending</a:t>
            </a:r>
            <a:r>
              <a:rPr spc="-114" dirty="0"/>
              <a:t> </a:t>
            </a:r>
            <a:r>
              <a:rPr spc="-25" dirty="0"/>
              <a:t>opportunities.</a:t>
            </a:r>
          </a:p>
          <a:p>
            <a:pPr marL="342265" marR="485140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110" dirty="0"/>
              <a:t>Identify</a:t>
            </a:r>
            <a:r>
              <a:rPr spc="-90" dirty="0"/>
              <a:t> </a:t>
            </a:r>
            <a:r>
              <a:rPr spc="-20" dirty="0"/>
              <a:t>market</a:t>
            </a:r>
            <a:r>
              <a:rPr spc="-175" dirty="0"/>
              <a:t> </a:t>
            </a:r>
            <a:r>
              <a:rPr spc="-45" dirty="0"/>
              <a:t>potential</a:t>
            </a:r>
            <a:r>
              <a:rPr spc="-12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70" dirty="0"/>
              <a:t>consider</a:t>
            </a:r>
            <a:r>
              <a:rPr spc="-105" dirty="0"/>
              <a:t> </a:t>
            </a:r>
            <a:r>
              <a:rPr spc="-10" dirty="0"/>
              <a:t>targeted</a:t>
            </a:r>
            <a:r>
              <a:rPr spc="-105" dirty="0"/>
              <a:t> </a:t>
            </a:r>
            <a:r>
              <a:rPr spc="-60" dirty="0"/>
              <a:t>marketing</a:t>
            </a:r>
            <a:r>
              <a:rPr spc="-110" dirty="0"/>
              <a:t> </a:t>
            </a:r>
            <a:r>
              <a:rPr dirty="0"/>
              <a:t>efforts</a:t>
            </a:r>
            <a:r>
              <a:rPr spc="-105" dirty="0"/>
              <a:t> </a:t>
            </a:r>
            <a:r>
              <a:rPr spc="-155" dirty="0"/>
              <a:t>in</a:t>
            </a:r>
            <a:r>
              <a:rPr spc="-45" dirty="0"/>
              <a:t> the</a:t>
            </a:r>
            <a:r>
              <a:rPr spc="-105" dirty="0"/>
              <a:t> </a:t>
            </a:r>
            <a:r>
              <a:rPr spc="-25" dirty="0"/>
              <a:t>city</a:t>
            </a:r>
            <a:r>
              <a:rPr spc="-105" dirty="0"/>
              <a:t> </a:t>
            </a:r>
            <a:r>
              <a:rPr spc="-20" dirty="0"/>
              <a:t>with 	</a:t>
            </a:r>
            <a:r>
              <a:rPr spc="-45" dirty="0"/>
              <a:t>the</a:t>
            </a:r>
            <a:r>
              <a:rPr spc="-155" dirty="0"/>
              <a:t> </a:t>
            </a:r>
            <a:r>
              <a:rPr spc="-10" dirty="0"/>
              <a:t>fastest</a:t>
            </a:r>
            <a:r>
              <a:rPr spc="-140" dirty="0"/>
              <a:t> </a:t>
            </a:r>
            <a:r>
              <a:rPr spc="-45" dirty="0"/>
              <a:t>transaction</a:t>
            </a:r>
            <a:r>
              <a:rPr spc="-114" dirty="0"/>
              <a:t> </a:t>
            </a:r>
            <a:r>
              <a:rPr spc="-85" dirty="0"/>
              <a:t>growth</a:t>
            </a:r>
            <a:r>
              <a:rPr spc="-11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25" dirty="0"/>
              <a:t>capture</a:t>
            </a:r>
            <a:r>
              <a:rPr spc="-110" dirty="0"/>
              <a:t> </a:t>
            </a:r>
            <a:r>
              <a:rPr spc="-180" dirty="0"/>
              <a:t>new</a:t>
            </a:r>
            <a:r>
              <a:rPr spc="-40" dirty="0"/>
              <a:t> </a:t>
            </a:r>
            <a:r>
              <a:rPr spc="-60" dirty="0"/>
              <a:t>customers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5" dirty="0"/>
              <a:t>increase</a:t>
            </a:r>
            <a:r>
              <a:rPr spc="-110" dirty="0"/>
              <a:t> </a:t>
            </a:r>
            <a:r>
              <a:rPr spc="-10" dirty="0"/>
              <a:t>business 	growth.</a:t>
            </a:r>
          </a:p>
          <a:p>
            <a:pPr marL="342265" marR="541020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55" dirty="0"/>
              <a:t>Develop</a:t>
            </a:r>
            <a:r>
              <a:rPr spc="-120" dirty="0"/>
              <a:t> </a:t>
            </a:r>
            <a:r>
              <a:rPr spc="-60" dirty="0"/>
              <a:t>specific</a:t>
            </a:r>
            <a:r>
              <a:rPr spc="-120" dirty="0"/>
              <a:t> </a:t>
            </a:r>
            <a:r>
              <a:rPr spc="-35" dirty="0"/>
              <a:t>product</a:t>
            </a:r>
            <a:r>
              <a:rPr spc="-120" dirty="0"/>
              <a:t> </a:t>
            </a:r>
            <a:r>
              <a:rPr dirty="0"/>
              <a:t>or</a:t>
            </a:r>
            <a:r>
              <a:rPr spc="-120" dirty="0"/>
              <a:t> </a:t>
            </a:r>
            <a:r>
              <a:rPr spc="-65" dirty="0"/>
              <a:t>service</a:t>
            </a:r>
            <a:r>
              <a:rPr spc="-120" dirty="0"/>
              <a:t> </a:t>
            </a:r>
            <a:r>
              <a:rPr spc="-30" dirty="0"/>
              <a:t>offerings</a:t>
            </a:r>
            <a:r>
              <a:rPr spc="-120" dirty="0"/>
              <a:t> </a:t>
            </a:r>
            <a:r>
              <a:rPr spc="-10" dirty="0"/>
              <a:t>targeted</a:t>
            </a:r>
            <a:r>
              <a:rPr spc="-114" dirty="0"/>
              <a:t> </a:t>
            </a:r>
            <a:r>
              <a:rPr spc="-55" dirty="0"/>
              <a:t>towards</a:t>
            </a:r>
            <a:r>
              <a:rPr spc="-120" dirty="0"/>
              <a:t> </a:t>
            </a:r>
            <a:r>
              <a:rPr spc="-25" dirty="0"/>
              <a:t>females</a:t>
            </a:r>
            <a:r>
              <a:rPr spc="-120" dirty="0"/>
              <a:t> </a:t>
            </a:r>
            <a:r>
              <a:rPr spc="-10" dirty="0"/>
              <a:t>based</a:t>
            </a:r>
            <a:r>
              <a:rPr spc="-120" dirty="0"/>
              <a:t> </a:t>
            </a:r>
            <a:r>
              <a:rPr spc="-35" dirty="0"/>
              <a:t>on 	</a:t>
            </a:r>
            <a:r>
              <a:rPr spc="-75" dirty="0"/>
              <a:t>their</a:t>
            </a:r>
            <a:r>
              <a:rPr spc="-125" dirty="0"/>
              <a:t> </a:t>
            </a:r>
            <a:r>
              <a:rPr spc="-70" dirty="0"/>
              <a:t>significant</a:t>
            </a:r>
            <a:r>
              <a:rPr spc="-100" dirty="0"/>
              <a:t> </a:t>
            </a:r>
            <a:r>
              <a:rPr spc="-75" dirty="0"/>
              <a:t>contribution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80" dirty="0"/>
              <a:t>spending</a:t>
            </a:r>
            <a:r>
              <a:rPr spc="-90" dirty="0"/>
              <a:t> </a:t>
            </a:r>
            <a:r>
              <a:rPr spc="-155" dirty="0"/>
              <a:t>in</a:t>
            </a:r>
            <a:r>
              <a:rPr spc="-40" dirty="0"/>
              <a:t> </a:t>
            </a:r>
            <a:r>
              <a:rPr spc="-60" dirty="0"/>
              <a:t>specific</a:t>
            </a:r>
            <a:r>
              <a:rPr spc="-90" dirty="0"/>
              <a:t> </a:t>
            </a:r>
            <a:r>
              <a:rPr spc="-105" dirty="0"/>
              <a:t>expense</a:t>
            </a:r>
            <a:r>
              <a:rPr spc="-85" dirty="0"/>
              <a:t> </a:t>
            </a:r>
            <a:r>
              <a:rPr spc="-10" dirty="0"/>
              <a:t>categories.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913464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95" y="0"/>
              <a:ext cx="781049" cy="3400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85840" y="0"/>
              <a:ext cx="10601325" cy="10287000"/>
            </a:xfrm>
            <a:custGeom>
              <a:avLst/>
              <a:gdLst/>
              <a:ahLst/>
              <a:cxnLst/>
              <a:rect l="l" t="t" r="r" b="b"/>
              <a:pathLst>
                <a:path w="10601325" h="10287000">
                  <a:moveTo>
                    <a:pt x="63228" y="10286999"/>
                  </a:moveTo>
                  <a:lnTo>
                    <a:pt x="0" y="10286999"/>
                  </a:lnTo>
                  <a:lnTo>
                    <a:pt x="0" y="25399"/>
                  </a:lnTo>
                  <a:lnTo>
                    <a:pt x="2482" y="12699"/>
                  </a:lnTo>
                  <a:lnTo>
                    <a:pt x="9255" y="0"/>
                  </a:lnTo>
                  <a:lnTo>
                    <a:pt x="10592060" y="0"/>
                  </a:lnTo>
                  <a:lnTo>
                    <a:pt x="10598838" y="12699"/>
                  </a:lnTo>
                  <a:lnTo>
                    <a:pt x="10601324" y="25399"/>
                  </a:lnTo>
                  <a:lnTo>
                    <a:pt x="10601324" y="50799"/>
                  </a:lnTo>
                  <a:lnTo>
                    <a:pt x="63228" y="50799"/>
                  </a:lnTo>
                  <a:lnTo>
                    <a:pt x="63228" y="952499"/>
                  </a:lnTo>
                  <a:lnTo>
                    <a:pt x="10601324" y="952499"/>
                  </a:lnTo>
                  <a:lnTo>
                    <a:pt x="10601324" y="1015999"/>
                  </a:lnTo>
                  <a:lnTo>
                    <a:pt x="63228" y="1015999"/>
                  </a:lnTo>
                  <a:lnTo>
                    <a:pt x="63228" y="1904999"/>
                  </a:lnTo>
                  <a:lnTo>
                    <a:pt x="10601324" y="1904999"/>
                  </a:lnTo>
                  <a:lnTo>
                    <a:pt x="10601324" y="1968499"/>
                  </a:lnTo>
                  <a:lnTo>
                    <a:pt x="63228" y="1968499"/>
                  </a:lnTo>
                  <a:lnTo>
                    <a:pt x="63228" y="2870199"/>
                  </a:lnTo>
                  <a:lnTo>
                    <a:pt x="10601324" y="2870199"/>
                  </a:lnTo>
                  <a:lnTo>
                    <a:pt x="10601324" y="2933699"/>
                  </a:lnTo>
                  <a:lnTo>
                    <a:pt x="63228" y="2933699"/>
                  </a:lnTo>
                  <a:lnTo>
                    <a:pt x="63228" y="3822699"/>
                  </a:lnTo>
                  <a:lnTo>
                    <a:pt x="10601324" y="3822699"/>
                  </a:lnTo>
                  <a:lnTo>
                    <a:pt x="10601324" y="3886199"/>
                  </a:lnTo>
                  <a:lnTo>
                    <a:pt x="63228" y="3886199"/>
                  </a:lnTo>
                  <a:lnTo>
                    <a:pt x="63228" y="4787899"/>
                  </a:lnTo>
                  <a:lnTo>
                    <a:pt x="10601324" y="4787899"/>
                  </a:lnTo>
                  <a:lnTo>
                    <a:pt x="10601324" y="4851399"/>
                  </a:lnTo>
                  <a:lnTo>
                    <a:pt x="63228" y="4851399"/>
                  </a:lnTo>
                  <a:lnTo>
                    <a:pt x="63228" y="5740399"/>
                  </a:lnTo>
                  <a:lnTo>
                    <a:pt x="10601324" y="5740399"/>
                  </a:lnTo>
                  <a:lnTo>
                    <a:pt x="10601324" y="5803899"/>
                  </a:lnTo>
                  <a:lnTo>
                    <a:pt x="63228" y="5803899"/>
                  </a:lnTo>
                  <a:lnTo>
                    <a:pt x="63228" y="6705599"/>
                  </a:lnTo>
                  <a:lnTo>
                    <a:pt x="10601324" y="6705599"/>
                  </a:lnTo>
                  <a:lnTo>
                    <a:pt x="10601324" y="6769099"/>
                  </a:lnTo>
                  <a:lnTo>
                    <a:pt x="63228" y="6769099"/>
                  </a:lnTo>
                  <a:lnTo>
                    <a:pt x="63228" y="7658099"/>
                  </a:lnTo>
                  <a:lnTo>
                    <a:pt x="10601324" y="7658099"/>
                  </a:lnTo>
                  <a:lnTo>
                    <a:pt x="10601324" y="7721599"/>
                  </a:lnTo>
                  <a:lnTo>
                    <a:pt x="63228" y="7721599"/>
                  </a:lnTo>
                  <a:lnTo>
                    <a:pt x="63228" y="8610599"/>
                  </a:lnTo>
                  <a:lnTo>
                    <a:pt x="10601324" y="8610599"/>
                  </a:lnTo>
                  <a:lnTo>
                    <a:pt x="10601324" y="8674099"/>
                  </a:lnTo>
                  <a:lnTo>
                    <a:pt x="63228" y="8674099"/>
                  </a:lnTo>
                  <a:lnTo>
                    <a:pt x="63228" y="9575799"/>
                  </a:lnTo>
                  <a:lnTo>
                    <a:pt x="10601323" y="9575799"/>
                  </a:lnTo>
                  <a:lnTo>
                    <a:pt x="10601323" y="9639299"/>
                  </a:lnTo>
                  <a:lnTo>
                    <a:pt x="63228" y="9639299"/>
                  </a:lnTo>
                  <a:lnTo>
                    <a:pt x="63228" y="10286999"/>
                  </a:lnTo>
                  <a:close/>
                </a:path>
                <a:path w="10601325" h="10287000">
                  <a:moveTo>
                    <a:pt x="1021246" y="952499"/>
                  </a:moveTo>
                  <a:lnTo>
                    <a:pt x="958018" y="952499"/>
                  </a:lnTo>
                  <a:lnTo>
                    <a:pt x="958018" y="50799"/>
                  </a:lnTo>
                  <a:lnTo>
                    <a:pt x="1021246" y="50799"/>
                  </a:lnTo>
                  <a:lnTo>
                    <a:pt x="1021246" y="952499"/>
                  </a:lnTo>
                  <a:close/>
                </a:path>
                <a:path w="10601325" h="10287000">
                  <a:moveTo>
                    <a:pt x="1979243" y="952499"/>
                  </a:moveTo>
                  <a:lnTo>
                    <a:pt x="1916036" y="952499"/>
                  </a:lnTo>
                  <a:lnTo>
                    <a:pt x="1916036" y="50799"/>
                  </a:lnTo>
                  <a:lnTo>
                    <a:pt x="1979243" y="50799"/>
                  </a:lnTo>
                  <a:lnTo>
                    <a:pt x="1979243" y="952499"/>
                  </a:lnTo>
                  <a:close/>
                </a:path>
                <a:path w="10601325" h="10287000">
                  <a:moveTo>
                    <a:pt x="2937240" y="952499"/>
                  </a:moveTo>
                  <a:lnTo>
                    <a:pt x="2874033" y="952499"/>
                  </a:lnTo>
                  <a:lnTo>
                    <a:pt x="2874033" y="50799"/>
                  </a:lnTo>
                  <a:lnTo>
                    <a:pt x="2937240" y="50799"/>
                  </a:lnTo>
                  <a:lnTo>
                    <a:pt x="2937240" y="952499"/>
                  </a:lnTo>
                  <a:close/>
                </a:path>
                <a:path w="10601325" h="10287000">
                  <a:moveTo>
                    <a:pt x="3895259" y="952499"/>
                  </a:moveTo>
                  <a:lnTo>
                    <a:pt x="3832030" y="952499"/>
                  </a:lnTo>
                  <a:lnTo>
                    <a:pt x="3832030" y="50799"/>
                  </a:lnTo>
                  <a:lnTo>
                    <a:pt x="3895259" y="50799"/>
                  </a:lnTo>
                  <a:lnTo>
                    <a:pt x="3895259" y="952499"/>
                  </a:lnTo>
                  <a:close/>
                </a:path>
                <a:path w="10601325" h="10287000">
                  <a:moveTo>
                    <a:pt x="4853277" y="952499"/>
                  </a:moveTo>
                  <a:lnTo>
                    <a:pt x="4790048" y="952499"/>
                  </a:lnTo>
                  <a:lnTo>
                    <a:pt x="4790048" y="50799"/>
                  </a:lnTo>
                  <a:lnTo>
                    <a:pt x="4853277" y="50799"/>
                  </a:lnTo>
                  <a:lnTo>
                    <a:pt x="4853277" y="952499"/>
                  </a:lnTo>
                  <a:close/>
                </a:path>
                <a:path w="10601325" h="10287000">
                  <a:moveTo>
                    <a:pt x="5811295" y="952499"/>
                  </a:moveTo>
                  <a:lnTo>
                    <a:pt x="5748067" y="952499"/>
                  </a:lnTo>
                  <a:lnTo>
                    <a:pt x="5748067" y="50799"/>
                  </a:lnTo>
                  <a:lnTo>
                    <a:pt x="5811295" y="50799"/>
                  </a:lnTo>
                  <a:lnTo>
                    <a:pt x="5811295" y="952499"/>
                  </a:lnTo>
                  <a:close/>
                </a:path>
                <a:path w="10601325" h="10287000">
                  <a:moveTo>
                    <a:pt x="6769293" y="952499"/>
                  </a:moveTo>
                  <a:lnTo>
                    <a:pt x="6706064" y="952499"/>
                  </a:lnTo>
                  <a:lnTo>
                    <a:pt x="6706064" y="50799"/>
                  </a:lnTo>
                  <a:lnTo>
                    <a:pt x="6769293" y="50799"/>
                  </a:lnTo>
                  <a:lnTo>
                    <a:pt x="6769293" y="952499"/>
                  </a:lnTo>
                  <a:close/>
                </a:path>
                <a:path w="10601325" h="10287000">
                  <a:moveTo>
                    <a:pt x="7727311" y="952499"/>
                  </a:moveTo>
                  <a:lnTo>
                    <a:pt x="7664083" y="952499"/>
                  </a:lnTo>
                  <a:lnTo>
                    <a:pt x="7664083" y="50799"/>
                  </a:lnTo>
                  <a:lnTo>
                    <a:pt x="7727311" y="50799"/>
                  </a:lnTo>
                  <a:lnTo>
                    <a:pt x="7727311" y="952499"/>
                  </a:lnTo>
                  <a:close/>
                </a:path>
                <a:path w="10601325" h="10287000">
                  <a:moveTo>
                    <a:pt x="8685308" y="952499"/>
                  </a:moveTo>
                  <a:lnTo>
                    <a:pt x="8622079" y="952499"/>
                  </a:lnTo>
                  <a:lnTo>
                    <a:pt x="8622079" y="50799"/>
                  </a:lnTo>
                  <a:lnTo>
                    <a:pt x="8685308" y="50799"/>
                  </a:lnTo>
                  <a:lnTo>
                    <a:pt x="8685308" y="952499"/>
                  </a:lnTo>
                  <a:close/>
                </a:path>
                <a:path w="10601325" h="10287000">
                  <a:moveTo>
                    <a:pt x="9643326" y="952499"/>
                  </a:moveTo>
                  <a:lnTo>
                    <a:pt x="9580098" y="952499"/>
                  </a:lnTo>
                  <a:lnTo>
                    <a:pt x="9580098" y="50799"/>
                  </a:lnTo>
                  <a:lnTo>
                    <a:pt x="9643326" y="50799"/>
                  </a:lnTo>
                  <a:lnTo>
                    <a:pt x="9643326" y="952499"/>
                  </a:lnTo>
                  <a:close/>
                </a:path>
                <a:path w="10601325" h="10287000">
                  <a:moveTo>
                    <a:pt x="10601324" y="952499"/>
                  </a:moveTo>
                  <a:lnTo>
                    <a:pt x="10538095" y="952499"/>
                  </a:lnTo>
                  <a:lnTo>
                    <a:pt x="10538095" y="50799"/>
                  </a:lnTo>
                  <a:lnTo>
                    <a:pt x="10601324" y="50799"/>
                  </a:lnTo>
                  <a:lnTo>
                    <a:pt x="10601324" y="952499"/>
                  </a:lnTo>
                  <a:close/>
                </a:path>
                <a:path w="10601325" h="10287000">
                  <a:moveTo>
                    <a:pt x="1021246" y="1904999"/>
                  </a:moveTo>
                  <a:lnTo>
                    <a:pt x="958018" y="1904999"/>
                  </a:lnTo>
                  <a:lnTo>
                    <a:pt x="958018" y="1015999"/>
                  </a:lnTo>
                  <a:lnTo>
                    <a:pt x="1021246" y="1015999"/>
                  </a:lnTo>
                  <a:lnTo>
                    <a:pt x="1021246" y="1904999"/>
                  </a:lnTo>
                  <a:close/>
                </a:path>
                <a:path w="10601325" h="10287000">
                  <a:moveTo>
                    <a:pt x="1979243" y="1904999"/>
                  </a:moveTo>
                  <a:lnTo>
                    <a:pt x="1916015" y="1904999"/>
                  </a:lnTo>
                  <a:lnTo>
                    <a:pt x="1916015" y="1015999"/>
                  </a:lnTo>
                  <a:lnTo>
                    <a:pt x="1979243" y="1015999"/>
                  </a:lnTo>
                  <a:lnTo>
                    <a:pt x="1979243" y="1904999"/>
                  </a:lnTo>
                  <a:close/>
                </a:path>
                <a:path w="10601325" h="10287000">
                  <a:moveTo>
                    <a:pt x="2937240" y="1904999"/>
                  </a:moveTo>
                  <a:lnTo>
                    <a:pt x="2874033" y="1904999"/>
                  </a:lnTo>
                  <a:lnTo>
                    <a:pt x="2874033" y="1015999"/>
                  </a:lnTo>
                  <a:lnTo>
                    <a:pt x="2937240" y="1015999"/>
                  </a:lnTo>
                  <a:lnTo>
                    <a:pt x="2937240" y="1904999"/>
                  </a:lnTo>
                  <a:close/>
                </a:path>
                <a:path w="10601325" h="10287000">
                  <a:moveTo>
                    <a:pt x="3895259" y="1904999"/>
                  </a:moveTo>
                  <a:lnTo>
                    <a:pt x="3832030" y="1904999"/>
                  </a:lnTo>
                  <a:lnTo>
                    <a:pt x="3832030" y="1015999"/>
                  </a:lnTo>
                  <a:lnTo>
                    <a:pt x="3895259" y="1015999"/>
                  </a:lnTo>
                  <a:lnTo>
                    <a:pt x="3895259" y="1904999"/>
                  </a:lnTo>
                  <a:close/>
                </a:path>
                <a:path w="10601325" h="10287000">
                  <a:moveTo>
                    <a:pt x="4853277" y="1904999"/>
                  </a:moveTo>
                  <a:lnTo>
                    <a:pt x="4790048" y="1904999"/>
                  </a:lnTo>
                  <a:lnTo>
                    <a:pt x="4790048" y="1015999"/>
                  </a:lnTo>
                  <a:lnTo>
                    <a:pt x="4853277" y="1015999"/>
                  </a:lnTo>
                  <a:lnTo>
                    <a:pt x="4853277" y="1904999"/>
                  </a:lnTo>
                  <a:close/>
                </a:path>
                <a:path w="10601325" h="10287000">
                  <a:moveTo>
                    <a:pt x="5811295" y="1904999"/>
                  </a:moveTo>
                  <a:lnTo>
                    <a:pt x="5748067" y="1904999"/>
                  </a:lnTo>
                  <a:lnTo>
                    <a:pt x="5748067" y="1015999"/>
                  </a:lnTo>
                  <a:lnTo>
                    <a:pt x="5811295" y="1015999"/>
                  </a:lnTo>
                  <a:lnTo>
                    <a:pt x="5811295" y="1904999"/>
                  </a:lnTo>
                  <a:close/>
                </a:path>
                <a:path w="10601325" h="10287000">
                  <a:moveTo>
                    <a:pt x="6769293" y="1904999"/>
                  </a:moveTo>
                  <a:lnTo>
                    <a:pt x="6706064" y="1904999"/>
                  </a:lnTo>
                  <a:lnTo>
                    <a:pt x="6706064" y="1015999"/>
                  </a:lnTo>
                  <a:lnTo>
                    <a:pt x="6769293" y="1015999"/>
                  </a:lnTo>
                  <a:lnTo>
                    <a:pt x="6769293" y="1904999"/>
                  </a:lnTo>
                  <a:close/>
                </a:path>
                <a:path w="10601325" h="10287000">
                  <a:moveTo>
                    <a:pt x="7727311" y="1904999"/>
                  </a:moveTo>
                  <a:lnTo>
                    <a:pt x="7664083" y="1904999"/>
                  </a:lnTo>
                  <a:lnTo>
                    <a:pt x="7664083" y="1015999"/>
                  </a:lnTo>
                  <a:lnTo>
                    <a:pt x="7727311" y="1015999"/>
                  </a:lnTo>
                  <a:lnTo>
                    <a:pt x="7727311" y="1904999"/>
                  </a:lnTo>
                  <a:close/>
                </a:path>
                <a:path w="10601325" h="10287000">
                  <a:moveTo>
                    <a:pt x="8685308" y="1904999"/>
                  </a:moveTo>
                  <a:lnTo>
                    <a:pt x="8622079" y="1904999"/>
                  </a:lnTo>
                  <a:lnTo>
                    <a:pt x="8622079" y="1015999"/>
                  </a:lnTo>
                  <a:lnTo>
                    <a:pt x="8685308" y="1015999"/>
                  </a:lnTo>
                  <a:lnTo>
                    <a:pt x="8685308" y="1904999"/>
                  </a:lnTo>
                  <a:close/>
                </a:path>
                <a:path w="10601325" h="10287000">
                  <a:moveTo>
                    <a:pt x="9643326" y="1904999"/>
                  </a:moveTo>
                  <a:lnTo>
                    <a:pt x="9580098" y="1904999"/>
                  </a:lnTo>
                  <a:lnTo>
                    <a:pt x="9580098" y="1015999"/>
                  </a:lnTo>
                  <a:lnTo>
                    <a:pt x="9643326" y="1015999"/>
                  </a:lnTo>
                  <a:lnTo>
                    <a:pt x="9643326" y="1904999"/>
                  </a:lnTo>
                  <a:close/>
                </a:path>
                <a:path w="10601325" h="10287000">
                  <a:moveTo>
                    <a:pt x="10601324" y="1904999"/>
                  </a:moveTo>
                  <a:lnTo>
                    <a:pt x="10538095" y="1904999"/>
                  </a:lnTo>
                  <a:lnTo>
                    <a:pt x="10538095" y="1015999"/>
                  </a:lnTo>
                  <a:lnTo>
                    <a:pt x="10601324" y="1015999"/>
                  </a:lnTo>
                  <a:lnTo>
                    <a:pt x="10601324" y="1904999"/>
                  </a:lnTo>
                  <a:close/>
                </a:path>
                <a:path w="10601325" h="10287000">
                  <a:moveTo>
                    <a:pt x="1021246" y="2870199"/>
                  </a:moveTo>
                  <a:lnTo>
                    <a:pt x="958018" y="2870199"/>
                  </a:lnTo>
                  <a:lnTo>
                    <a:pt x="958018" y="1968499"/>
                  </a:lnTo>
                  <a:lnTo>
                    <a:pt x="1021246" y="1968499"/>
                  </a:lnTo>
                  <a:lnTo>
                    <a:pt x="1021246" y="2870199"/>
                  </a:lnTo>
                  <a:close/>
                </a:path>
                <a:path w="10601325" h="10287000">
                  <a:moveTo>
                    <a:pt x="1979243" y="2870199"/>
                  </a:moveTo>
                  <a:lnTo>
                    <a:pt x="1916036" y="2870199"/>
                  </a:lnTo>
                  <a:lnTo>
                    <a:pt x="1916036" y="1968499"/>
                  </a:lnTo>
                  <a:lnTo>
                    <a:pt x="1979243" y="1968499"/>
                  </a:lnTo>
                  <a:lnTo>
                    <a:pt x="1979243" y="2870199"/>
                  </a:lnTo>
                  <a:close/>
                </a:path>
                <a:path w="10601325" h="10287000">
                  <a:moveTo>
                    <a:pt x="2937240" y="2870199"/>
                  </a:moveTo>
                  <a:lnTo>
                    <a:pt x="2874033" y="2870199"/>
                  </a:lnTo>
                  <a:lnTo>
                    <a:pt x="2874033" y="1968499"/>
                  </a:lnTo>
                  <a:lnTo>
                    <a:pt x="2937240" y="1968499"/>
                  </a:lnTo>
                  <a:lnTo>
                    <a:pt x="2937240" y="2870199"/>
                  </a:lnTo>
                  <a:close/>
                </a:path>
                <a:path w="10601325" h="10287000">
                  <a:moveTo>
                    <a:pt x="3895259" y="2870199"/>
                  </a:moveTo>
                  <a:lnTo>
                    <a:pt x="3832030" y="2870199"/>
                  </a:lnTo>
                  <a:lnTo>
                    <a:pt x="3832030" y="1968499"/>
                  </a:lnTo>
                  <a:lnTo>
                    <a:pt x="3895259" y="1968499"/>
                  </a:lnTo>
                  <a:lnTo>
                    <a:pt x="3895259" y="2870199"/>
                  </a:lnTo>
                  <a:close/>
                </a:path>
                <a:path w="10601325" h="10287000">
                  <a:moveTo>
                    <a:pt x="4853277" y="2870199"/>
                  </a:moveTo>
                  <a:lnTo>
                    <a:pt x="4790048" y="2870199"/>
                  </a:lnTo>
                  <a:lnTo>
                    <a:pt x="4790048" y="1968499"/>
                  </a:lnTo>
                  <a:lnTo>
                    <a:pt x="4853277" y="1968499"/>
                  </a:lnTo>
                  <a:lnTo>
                    <a:pt x="4853277" y="2870199"/>
                  </a:lnTo>
                  <a:close/>
                </a:path>
                <a:path w="10601325" h="10287000">
                  <a:moveTo>
                    <a:pt x="5811295" y="2870199"/>
                  </a:moveTo>
                  <a:lnTo>
                    <a:pt x="5748067" y="2870199"/>
                  </a:lnTo>
                  <a:lnTo>
                    <a:pt x="5748067" y="1968499"/>
                  </a:lnTo>
                  <a:lnTo>
                    <a:pt x="5811295" y="1968499"/>
                  </a:lnTo>
                  <a:lnTo>
                    <a:pt x="5811295" y="2870199"/>
                  </a:lnTo>
                  <a:close/>
                </a:path>
                <a:path w="10601325" h="10287000">
                  <a:moveTo>
                    <a:pt x="6769293" y="2870199"/>
                  </a:moveTo>
                  <a:lnTo>
                    <a:pt x="6706064" y="2870199"/>
                  </a:lnTo>
                  <a:lnTo>
                    <a:pt x="6706064" y="1968499"/>
                  </a:lnTo>
                  <a:lnTo>
                    <a:pt x="6769293" y="1968499"/>
                  </a:lnTo>
                  <a:lnTo>
                    <a:pt x="6769293" y="2870199"/>
                  </a:lnTo>
                  <a:close/>
                </a:path>
                <a:path w="10601325" h="10287000">
                  <a:moveTo>
                    <a:pt x="7727311" y="2870199"/>
                  </a:moveTo>
                  <a:lnTo>
                    <a:pt x="7664083" y="2870199"/>
                  </a:lnTo>
                  <a:lnTo>
                    <a:pt x="7664083" y="1968499"/>
                  </a:lnTo>
                  <a:lnTo>
                    <a:pt x="7727311" y="1968499"/>
                  </a:lnTo>
                  <a:lnTo>
                    <a:pt x="7727311" y="2870199"/>
                  </a:lnTo>
                  <a:close/>
                </a:path>
                <a:path w="10601325" h="10287000">
                  <a:moveTo>
                    <a:pt x="8685308" y="2870199"/>
                  </a:moveTo>
                  <a:lnTo>
                    <a:pt x="8622079" y="2870199"/>
                  </a:lnTo>
                  <a:lnTo>
                    <a:pt x="8622079" y="1968499"/>
                  </a:lnTo>
                  <a:lnTo>
                    <a:pt x="8685308" y="1968499"/>
                  </a:lnTo>
                  <a:lnTo>
                    <a:pt x="8685308" y="2870199"/>
                  </a:lnTo>
                  <a:close/>
                </a:path>
                <a:path w="10601325" h="10287000">
                  <a:moveTo>
                    <a:pt x="9643326" y="2870199"/>
                  </a:moveTo>
                  <a:lnTo>
                    <a:pt x="9580098" y="2870199"/>
                  </a:lnTo>
                  <a:lnTo>
                    <a:pt x="9580098" y="1968499"/>
                  </a:lnTo>
                  <a:lnTo>
                    <a:pt x="9643326" y="1968499"/>
                  </a:lnTo>
                  <a:lnTo>
                    <a:pt x="9643326" y="2870199"/>
                  </a:lnTo>
                  <a:close/>
                </a:path>
                <a:path w="10601325" h="10287000">
                  <a:moveTo>
                    <a:pt x="10601324" y="2870199"/>
                  </a:moveTo>
                  <a:lnTo>
                    <a:pt x="10538095" y="2870199"/>
                  </a:lnTo>
                  <a:lnTo>
                    <a:pt x="10538095" y="1968499"/>
                  </a:lnTo>
                  <a:lnTo>
                    <a:pt x="10601324" y="1968499"/>
                  </a:lnTo>
                  <a:lnTo>
                    <a:pt x="10601324" y="2870199"/>
                  </a:lnTo>
                  <a:close/>
                </a:path>
                <a:path w="10601325" h="10287000">
                  <a:moveTo>
                    <a:pt x="1021246" y="3822699"/>
                  </a:moveTo>
                  <a:lnTo>
                    <a:pt x="958018" y="3822699"/>
                  </a:lnTo>
                  <a:lnTo>
                    <a:pt x="958018" y="2933699"/>
                  </a:lnTo>
                  <a:lnTo>
                    <a:pt x="1021246" y="2933699"/>
                  </a:lnTo>
                  <a:lnTo>
                    <a:pt x="1021246" y="3822699"/>
                  </a:lnTo>
                  <a:close/>
                </a:path>
                <a:path w="10601325" h="10287000">
                  <a:moveTo>
                    <a:pt x="1979243" y="3822699"/>
                  </a:moveTo>
                  <a:lnTo>
                    <a:pt x="1916036" y="3822699"/>
                  </a:lnTo>
                  <a:lnTo>
                    <a:pt x="1916036" y="2933699"/>
                  </a:lnTo>
                  <a:lnTo>
                    <a:pt x="1979243" y="2933699"/>
                  </a:lnTo>
                  <a:lnTo>
                    <a:pt x="1979243" y="3822699"/>
                  </a:lnTo>
                  <a:close/>
                </a:path>
                <a:path w="10601325" h="10287000">
                  <a:moveTo>
                    <a:pt x="2937240" y="3822699"/>
                  </a:moveTo>
                  <a:lnTo>
                    <a:pt x="2874033" y="3822699"/>
                  </a:lnTo>
                  <a:lnTo>
                    <a:pt x="2874033" y="2933699"/>
                  </a:lnTo>
                  <a:lnTo>
                    <a:pt x="2937240" y="2933699"/>
                  </a:lnTo>
                  <a:lnTo>
                    <a:pt x="2937240" y="3822699"/>
                  </a:lnTo>
                  <a:close/>
                </a:path>
                <a:path w="10601325" h="10287000">
                  <a:moveTo>
                    <a:pt x="3895259" y="3822699"/>
                  </a:moveTo>
                  <a:lnTo>
                    <a:pt x="3832030" y="3822699"/>
                  </a:lnTo>
                  <a:lnTo>
                    <a:pt x="3832030" y="2933699"/>
                  </a:lnTo>
                  <a:lnTo>
                    <a:pt x="3895259" y="2933699"/>
                  </a:lnTo>
                  <a:lnTo>
                    <a:pt x="3895259" y="3822699"/>
                  </a:lnTo>
                  <a:close/>
                </a:path>
                <a:path w="10601325" h="10287000">
                  <a:moveTo>
                    <a:pt x="4853277" y="3822699"/>
                  </a:moveTo>
                  <a:lnTo>
                    <a:pt x="4790048" y="3822699"/>
                  </a:lnTo>
                  <a:lnTo>
                    <a:pt x="4790048" y="2933699"/>
                  </a:lnTo>
                  <a:lnTo>
                    <a:pt x="4853277" y="2933699"/>
                  </a:lnTo>
                  <a:lnTo>
                    <a:pt x="4853277" y="3822699"/>
                  </a:lnTo>
                  <a:close/>
                </a:path>
                <a:path w="10601325" h="10287000">
                  <a:moveTo>
                    <a:pt x="5811295" y="3822699"/>
                  </a:moveTo>
                  <a:lnTo>
                    <a:pt x="5748067" y="3822699"/>
                  </a:lnTo>
                  <a:lnTo>
                    <a:pt x="5748067" y="2933699"/>
                  </a:lnTo>
                  <a:lnTo>
                    <a:pt x="5811295" y="2933699"/>
                  </a:lnTo>
                  <a:lnTo>
                    <a:pt x="5811295" y="3822699"/>
                  </a:lnTo>
                  <a:close/>
                </a:path>
                <a:path w="10601325" h="10287000">
                  <a:moveTo>
                    <a:pt x="6769293" y="3822699"/>
                  </a:moveTo>
                  <a:lnTo>
                    <a:pt x="6706064" y="3822699"/>
                  </a:lnTo>
                  <a:lnTo>
                    <a:pt x="6706064" y="2933699"/>
                  </a:lnTo>
                  <a:lnTo>
                    <a:pt x="6769293" y="2933699"/>
                  </a:lnTo>
                  <a:lnTo>
                    <a:pt x="6769293" y="3822699"/>
                  </a:lnTo>
                  <a:close/>
                </a:path>
                <a:path w="10601325" h="10287000">
                  <a:moveTo>
                    <a:pt x="7727311" y="3822699"/>
                  </a:moveTo>
                  <a:lnTo>
                    <a:pt x="7664083" y="3822699"/>
                  </a:lnTo>
                  <a:lnTo>
                    <a:pt x="7664083" y="2933699"/>
                  </a:lnTo>
                  <a:lnTo>
                    <a:pt x="7727311" y="2933699"/>
                  </a:lnTo>
                  <a:lnTo>
                    <a:pt x="7727311" y="3822699"/>
                  </a:lnTo>
                  <a:close/>
                </a:path>
                <a:path w="10601325" h="10287000">
                  <a:moveTo>
                    <a:pt x="8685308" y="3822699"/>
                  </a:moveTo>
                  <a:lnTo>
                    <a:pt x="8622079" y="3822699"/>
                  </a:lnTo>
                  <a:lnTo>
                    <a:pt x="8622079" y="2933699"/>
                  </a:lnTo>
                  <a:lnTo>
                    <a:pt x="8685308" y="2933699"/>
                  </a:lnTo>
                  <a:lnTo>
                    <a:pt x="8685308" y="3822699"/>
                  </a:lnTo>
                  <a:close/>
                </a:path>
                <a:path w="10601325" h="10287000">
                  <a:moveTo>
                    <a:pt x="9643326" y="3822699"/>
                  </a:moveTo>
                  <a:lnTo>
                    <a:pt x="9580098" y="3822699"/>
                  </a:lnTo>
                  <a:lnTo>
                    <a:pt x="9580098" y="2933699"/>
                  </a:lnTo>
                  <a:lnTo>
                    <a:pt x="9643326" y="2933699"/>
                  </a:lnTo>
                  <a:lnTo>
                    <a:pt x="9643326" y="3822699"/>
                  </a:lnTo>
                  <a:close/>
                </a:path>
                <a:path w="10601325" h="10287000">
                  <a:moveTo>
                    <a:pt x="10601324" y="3822699"/>
                  </a:moveTo>
                  <a:lnTo>
                    <a:pt x="10538095" y="3822699"/>
                  </a:lnTo>
                  <a:lnTo>
                    <a:pt x="10538095" y="2933699"/>
                  </a:lnTo>
                  <a:lnTo>
                    <a:pt x="10601324" y="2933699"/>
                  </a:lnTo>
                  <a:lnTo>
                    <a:pt x="10601324" y="3822699"/>
                  </a:lnTo>
                  <a:close/>
                </a:path>
                <a:path w="10601325" h="10287000">
                  <a:moveTo>
                    <a:pt x="1021246" y="4787899"/>
                  </a:moveTo>
                  <a:lnTo>
                    <a:pt x="958018" y="4787899"/>
                  </a:lnTo>
                  <a:lnTo>
                    <a:pt x="958018" y="3886199"/>
                  </a:lnTo>
                  <a:lnTo>
                    <a:pt x="1021246" y="3886199"/>
                  </a:lnTo>
                  <a:lnTo>
                    <a:pt x="1021246" y="4787899"/>
                  </a:lnTo>
                  <a:close/>
                </a:path>
                <a:path w="10601325" h="10287000">
                  <a:moveTo>
                    <a:pt x="1979243" y="4787899"/>
                  </a:moveTo>
                  <a:lnTo>
                    <a:pt x="1916015" y="4787899"/>
                  </a:lnTo>
                  <a:lnTo>
                    <a:pt x="1916015" y="3886199"/>
                  </a:lnTo>
                  <a:lnTo>
                    <a:pt x="1979243" y="3886199"/>
                  </a:lnTo>
                  <a:lnTo>
                    <a:pt x="1979243" y="4787899"/>
                  </a:lnTo>
                  <a:close/>
                </a:path>
                <a:path w="10601325" h="10287000">
                  <a:moveTo>
                    <a:pt x="2937240" y="4787899"/>
                  </a:moveTo>
                  <a:lnTo>
                    <a:pt x="2874033" y="4787899"/>
                  </a:lnTo>
                  <a:lnTo>
                    <a:pt x="2874033" y="3886199"/>
                  </a:lnTo>
                  <a:lnTo>
                    <a:pt x="2937240" y="3886199"/>
                  </a:lnTo>
                  <a:lnTo>
                    <a:pt x="2937240" y="4787899"/>
                  </a:lnTo>
                  <a:close/>
                </a:path>
                <a:path w="10601325" h="10287000">
                  <a:moveTo>
                    <a:pt x="3895259" y="4787899"/>
                  </a:moveTo>
                  <a:lnTo>
                    <a:pt x="3832030" y="4787899"/>
                  </a:lnTo>
                  <a:lnTo>
                    <a:pt x="3832030" y="3886199"/>
                  </a:lnTo>
                  <a:lnTo>
                    <a:pt x="3895259" y="3886199"/>
                  </a:lnTo>
                  <a:lnTo>
                    <a:pt x="3895259" y="4787899"/>
                  </a:lnTo>
                  <a:close/>
                </a:path>
                <a:path w="10601325" h="10287000">
                  <a:moveTo>
                    <a:pt x="4853277" y="4787899"/>
                  </a:moveTo>
                  <a:lnTo>
                    <a:pt x="4790048" y="4787899"/>
                  </a:lnTo>
                  <a:lnTo>
                    <a:pt x="4790048" y="3886199"/>
                  </a:lnTo>
                  <a:lnTo>
                    <a:pt x="4853277" y="3886199"/>
                  </a:lnTo>
                  <a:lnTo>
                    <a:pt x="4853277" y="4787899"/>
                  </a:lnTo>
                  <a:close/>
                </a:path>
                <a:path w="10601325" h="10287000">
                  <a:moveTo>
                    <a:pt x="5811295" y="4787899"/>
                  </a:moveTo>
                  <a:lnTo>
                    <a:pt x="5748067" y="4787899"/>
                  </a:lnTo>
                  <a:lnTo>
                    <a:pt x="5748067" y="3886199"/>
                  </a:lnTo>
                  <a:lnTo>
                    <a:pt x="5811295" y="3886199"/>
                  </a:lnTo>
                  <a:lnTo>
                    <a:pt x="5811295" y="4787899"/>
                  </a:lnTo>
                  <a:close/>
                </a:path>
                <a:path w="10601325" h="10287000">
                  <a:moveTo>
                    <a:pt x="6769293" y="4787899"/>
                  </a:moveTo>
                  <a:lnTo>
                    <a:pt x="6706064" y="4787899"/>
                  </a:lnTo>
                  <a:lnTo>
                    <a:pt x="6706064" y="3886199"/>
                  </a:lnTo>
                  <a:lnTo>
                    <a:pt x="6769293" y="3886199"/>
                  </a:lnTo>
                  <a:lnTo>
                    <a:pt x="6769293" y="4787899"/>
                  </a:lnTo>
                  <a:close/>
                </a:path>
                <a:path w="10601325" h="10287000">
                  <a:moveTo>
                    <a:pt x="7727311" y="4787899"/>
                  </a:moveTo>
                  <a:lnTo>
                    <a:pt x="7664083" y="4787899"/>
                  </a:lnTo>
                  <a:lnTo>
                    <a:pt x="7664083" y="3886199"/>
                  </a:lnTo>
                  <a:lnTo>
                    <a:pt x="7727311" y="3886199"/>
                  </a:lnTo>
                  <a:lnTo>
                    <a:pt x="7727311" y="4787899"/>
                  </a:lnTo>
                  <a:close/>
                </a:path>
                <a:path w="10601325" h="10287000">
                  <a:moveTo>
                    <a:pt x="8685308" y="4787899"/>
                  </a:moveTo>
                  <a:lnTo>
                    <a:pt x="8622079" y="4787899"/>
                  </a:lnTo>
                  <a:lnTo>
                    <a:pt x="8622079" y="3886199"/>
                  </a:lnTo>
                  <a:lnTo>
                    <a:pt x="8685308" y="3886199"/>
                  </a:lnTo>
                  <a:lnTo>
                    <a:pt x="8685308" y="4787899"/>
                  </a:lnTo>
                  <a:close/>
                </a:path>
                <a:path w="10601325" h="10287000">
                  <a:moveTo>
                    <a:pt x="9643326" y="4787899"/>
                  </a:moveTo>
                  <a:lnTo>
                    <a:pt x="9580098" y="4787899"/>
                  </a:lnTo>
                  <a:lnTo>
                    <a:pt x="9580098" y="3886199"/>
                  </a:lnTo>
                  <a:lnTo>
                    <a:pt x="9643326" y="3886199"/>
                  </a:lnTo>
                  <a:lnTo>
                    <a:pt x="9643326" y="4787899"/>
                  </a:lnTo>
                  <a:close/>
                </a:path>
                <a:path w="10601325" h="10287000">
                  <a:moveTo>
                    <a:pt x="10601324" y="4787899"/>
                  </a:moveTo>
                  <a:lnTo>
                    <a:pt x="10538095" y="4787899"/>
                  </a:lnTo>
                  <a:lnTo>
                    <a:pt x="10538095" y="3886199"/>
                  </a:lnTo>
                  <a:lnTo>
                    <a:pt x="10601324" y="3886199"/>
                  </a:lnTo>
                  <a:lnTo>
                    <a:pt x="10601324" y="4787899"/>
                  </a:lnTo>
                  <a:close/>
                </a:path>
                <a:path w="10601325" h="10287000">
                  <a:moveTo>
                    <a:pt x="1021246" y="5740399"/>
                  </a:moveTo>
                  <a:lnTo>
                    <a:pt x="958018" y="5740399"/>
                  </a:lnTo>
                  <a:lnTo>
                    <a:pt x="958018" y="4851399"/>
                  </a:lnTo>
                  <a:lnTo>
                    <a:pt x="1021246" y="4851399"/>
                  </a:lnTo>
                  <a:lnTo>
                    <a:pt x="1021246" y="5740399"/>
                  </a:lnTo>
                  <a:close/>
                </a:path>
                <a:path w="10601325" h="10287000">
                  <a:moveTo>
                    <a:pt x="1979243" y="5740399"/>
                  </a:moveTo>
                  <a:lnTo>
                    <a:pt x="1916015" y="5740399"/>
                  </a:lnTo>
                  <a:lnTo>
                    <a:pt x="1916015" y="4851399"/>
                  </a:lnTo>
                  <a:lnTo>
                    <a:pt x="1979243" y="4851399"/>
                  </a:lnTo>
                  <a:lnTo>
                    <a:pt x="1979243" y="5740399"/>
                  </a:lnTo>
                  <a:close/>
                </a:path>
                <a:path w="10601325" h="10287000">
                  <a:moveTo>
                    <a:pt x="2937240" y="5740399"/>
                  </a:moveTo>
                  <a:lnTo>
                    <a:pt x="2874033" y="5740399"/>
                  </a:lnTo>
                  <a:lnTo>
                    <a:pt x="2874033" y="4851399"/>
                  </a:lnTo>
                  <a:lnTo>
                    <a:pt x="2937240" y="4851399"/>
                  </a:lnTo>
                  <a:lnTo>
                    <a:pt x="2937240" y="5740399"/>
                  </a:lnTo>
                  <a:close/>
                </a:path>
                <a:path w="10601325" h="10287000">
                  <a:moveTo>
                    <a:pt x="3895259" y="5740399"/>
                  </a:moveTo>
                  <a:lnTo>
                    <a:pt x="3832030" y="5740399"/>
                  </a:lnTo>
                  <a:lnTo>
                    <a:pt x="3832030" y="4851399"/>
                  </a:lnTo>
                  <a:lnTo>
                    <a:pt x="3895259" y="4851399"/>
                  </a:lnTo>
                  <a:lnTo>
                    <a:pt x="3895259" y="5740399"/>
                  </a:lnTo>
                  <a:close/>
                </a:path>
                <a:path w="10601325" h="10287000">
                  <a:moveTo>
                    <a:pt x="4853277" y="5740399"/>
                  </a:moveTo>
                  <a:lnTo>
                    <a:pt x="4790048" y="5740399"/>
                  </a:lnTo>
                  <a:lnTo>
                    <a:pt x="4790048" y="4851399"/>
                  </a:lnTo>
                  <a:lnTo>
                    <a:pt x="4853277" y="4851399"/>
                  </a:lnTo>
                  <a:lnTo>
                    <a:pt x="4853277" y="5740399"/>
                  </a:lnTo>
                  <a:close/>
                </a:path>
                <a:path w="10601325" h="10287000">
                  <a:moveTo>
                    <a:pt x="5811295" y="5740399"/>
                  </a:moveTo>
                  <a:lnTo>
                    <a:pt x="5748067" y="5740399"/>
                  </a:lnTo>
                  <a:lnTo>
                    <a:pt x="5748067" y="4851399"/>
                  </a:lnTo>
                  <a:lnTo>
                    <a:pt x="5811295" y="4851399"/>
                  </a:lnTo>
                  <a:lnTo>
                    <a:pt x="5811295" y="5740399"/>
                  </a:lnTo>
                  <a:close/>
                </a:path>
                <a:path w="10601325" h="10287000">
                  <a:moveTo>
                    <a:pt x="6769293" y="5740399"/>
                  </a:moveTo>
                  <a:lnTo>
                    <a:pt x="6706064" y="5740399"/>
                  </a:lnTo>
                  <a:lnTo>
                    <a:pt x="6706064" y="4851399"/>
                  </a:lnTo>
                  <a:lnTo>
                    <a:pt x="6769293" y="4851399"/>
                  </a:lnTo>
                  <a:lnTo>
                    <a:pt x="6769293" y="5740399"/>
                  </a:lnTo>
                  <a:close/>
                </a:path>
                <a:path w="10601325" h="10287000">
                  <a:moveTo>
                    <a:pt x="7727311" y="5740399"/>
                  </a:moveTo>
                  <a:lnTo>
                    <a:pt x="7664083" y="5740399"/>
                  </a:lnTo>
                  <a:lnTo>
                    <a:pt x="7664083" y="4851399"/>
                  </a:lnTo>
                  <a:lnTo>
                    <a:pt x="7727311" y="4851399"/>
                  </a:lnTo>
                  <a:lnTo>
                    <a:pt x="7727311" y="5740399"/>
                  </a:lnTo>
                  <a:close/>
                </a:path>
                <a:path w="10601325" h="10287000">
                  <a:moveTo>
                    <a:pt x="8685308" y="5740399"/>
                  </a:moveTo>
                  <a:lnTo>
                    <a:pt x="8622079" y="5740399"/>
                  </a:lnTo>
                  <a:lnTo>
                    <a:pt x="8622079" y="4851399"/>
                  </a:lnTo>
                  <a:lnTo>
                    <a:pt x="8685308" y="4851399"/>
                  </a:lnTo>
                  <a:lnTo>
                    <a:pt x="8685308" y="5740399"/>
                  </a:lnTo>
                  <a:close/>
                </a:path>
                <a:path w="10601325" h="10287000">
                  <a:moveTo>
                    <a:pt x="9643326" y="5740399"/>
                  </a:moveTo>
                  <a:lnTo>
                    <a:pt x="9580098" y="5740399"/>
                  </a:lnTo>
                  <a:lnTo>
                    <a:pt x="9580098" y="4851399"/>
                  </a:lnTo>
                  <a:lnTo>
                    <a:pt x="9643326" y="4851399"/>
                  </a:lnTo>
                  <a:lnTo>
                    <a:pt x="9643326" y="5740399"/>
                  </a:lnTo>
                  <a:close/>
                </a:path>
                <a:path w="10601325" h="10287000">
                  <a:moveTo>
                    <a:pt x="10601324" y="5740399"/>
                  </a:moveTo>
                  <a:lnTo>
                    <a:pt x="10538095" y="5740399"/>
                  </a:lnTo>
                  <a:lnTo>
                    <a:pt x="10538095" y="4851399"/>
                  </a:lnTo>
                  <a:lnTo>
                    <a:pt x="10601324" y="4851399"/>
                  </a:lnTo>
                  <a:lnTo>
                    <a:pt x="10601324" y="5740399"/>
                  </a:lnTo>
                  <a:close/>
                </a:path>
                <a:path w="10601325" h="10287000">
                  <a:moveTo>
                    <a:pt x="1021246" y="6705599"/>
                  </a:moveTo>
                  <a:lnTo>
                    <a:pt x="958018" y="6705599"/>
                  </a:lnTo>
                  <a:lnTo>
                    <a:pt x="958018" y="5803899"/>
                  </a:lnTo>
                  <a:lnTo>
                    <a:pt x="1021246" y="5803899"/>
                  </a:lnTo>
                  <a:lnTo>
                    <a:pt x="1021246" y="6705599"/>
                  </a:lnTo>
                  <a:close/>
                </a:path>
                <a:path w="10601325" h="10287000">
                  <a:moveTo>
                    <a:pt x="1979243" y="6705599"/>
                  </a:moveTo>
                  <a:lnTo>
                    <a:pt x="1916015" y="6705599"/>
                  </a:lnTo>
                  <a:lnTo>
                    <a:pt x="1916015" y="5803899"/>
                  </a:lnTo>
                  <a:lnTo>
                    <a:pt x="1979243" y="5803899"/>
                  </a:lnTo>
                  <a:lnTo>
                    <a:pt x="1979243" y="6705599"/>
                  </a:lnTo>
                  <a:close/>
                </a:path>
                <a:path w="10601325" h="10287000">
                  <a:moveTo>
                    <a:pt x="2937262" y="6705599"/>
                  </a:moveTo>
                  <a:lnTo>
                    <a:pt x="2874033" y="6705599"/>
                  </a:lnTo>
                  <a:lnTo>
                    <a:pt x="2874033" y="5803899"/>
                  </a:lnTo>
                  <a:lnTo>
                    <a:pt x="2937262" y="5803899"/>
                  </a:lnTo>
                  <a:lnTo>
                    <a:pt x="2937262" y="6705599"/>
                  </a:lnTo>
                  <a:close/>
                </a:path>
                <a:path w="10601325" h="10287000">
                  <a:moveTo>
                    <a:pt x="3895259" y="6705599"/>
                  </a:moveTo>
                  <a:lnTo>
                    <a:pt x="3832051" y="6705599"/>
                  </a:lnTo>
                  <a:lnTo>
                    <a:pt x="3832051" y="5803899"/>
                  </a:lnTo>
                  <a:lnTo>
                    <a:pt x="3895259" y="5803899"/>
                  </a:lnTo>
                  <a:lnTo>
                    <a:pt x="3895259" y="6705599"/>
                  </a:lnTo>
                  <a:close/>
                </a:path>
                <a:path w="10601325" h="10287000">
                  <a:moveTo>
                    <a:pt x="4853277" y="6705599"/>
                  </a:moveTo>
                  <a:lnTo>
                    <a:pt x="4790048" y="6705599"/>
                  </a:lnTo>
                  <a:lnTo>
                    <a:pt x="4790048" y="5803899"/>
                  </a:lnTo>
                  <a:lnTo>
                    <a:pt x="4853277" y="5803899"/>
                  </a:lnTo>
                  <a:lnTo>
                    <a:pt x="4853277" y="6705599"/>
                  </a:lnTo>
                  <a:close/>
                </a:path>
                <a:path w="10601325" h="10287000">
                  <a:moveTo>
                    <a:pt x="5811295" y="6705599"/>
                  </a:moveTo>
                  <a:lnTo>
                    <a:pt x="5748067" y="6705599"/>
                  </a:lnTo>
                  <a:lnTo>
                    <a:pt x="5748067" y="5803899"/>
                  </a:lnTo>
                  <a:lnTo>
                    <a:pt x="5811295" y="5803899"/>
                  </a:lnTo>
                  <a:lnTo>
                    <a:pt x="5811295" y="6705599"/>
                  </a:lnTo>
                  <a:close/>
                </a:path>
                <a:path w="10601325" h="10287000">
                  <a:moveTo>
                    <a:pt x="6769293" y="6705599"/>
                  </a:moveTo>
                  <a:lnTo>
                    <a:pt x="6706064" y="6705599"/>
                  </a:lnTo>
                  <a:lnTo>
                    <a:pt x="6706064" y="5803899"/>
                  </a:lnTo>
                  <a:lnTo>
                    <a:pt x="6769293" y="5803899"/>
                  </a:lnTo>
                  <a:lnTo>
                    <a:pt x="6769293" y="6705599"/>
                  </a:lnTo>
                  <a:close/>
                </a:path>
                <a:path w="10601325" h="10287000">
                  <a:moveTo>
                    <a:pt x="7727311" y="6705599"/>
                  </a:moveTo>
                  <a:lnTo>
                    <a:pt x="7664083" y="6705599"/>
                  </a:lnTo>
                  <a:lnTo>
                    <a:pt x="7664083" y="5803899"/>
                  </a:lnTo>
                  <a:lnTo>
                    <a:pt x="7727311" y="5803899"/>
                  </a:lnTo>
                  <a:lnTo>
                    <a:pt x="7727311" y="6705599"/>
                  </a:lnTo>
                  <a:close/>
                </a:path>
                <a:path w="10601325" h="10287000">
                  <a:moveTo>
                    <a:pt x="8685308" y="6705599"/>
                  </a:moveTo>
                  <a:lnTo>
                    <a:pt x="8622079" y="6705599"/>
                  </a:lnTo>
                  <a:lnTo>
                    <a:pt x="8622079" y="5803899"/>
                  </a:lnTo>
                  <a:lnTo>
                    <a:pt x="8685308" y="5803899"/>
                  </a:lnTo>
                  <a:lnTo>
                    <a:pt x="8685308" y="6705599"/>
                  </a:lnTo>
                  <a:close/>
                </a:path>
                <a:path w="10601325" h="10287000">
                  <a:moveTo>
                    <a:pt x="9643326" y="6705599"/>
                  </a:moveTo>
                  <a:lnTo>
                    <a:pt x="9580098" y="6705599"/>
                  </a:lnTo>
                  <a:lnTo>
                    <a:pt x="9580098" y="5803899"/>
                  </a:lnTo>
                  <a:lnTo>
                    <a:pt x="9643326" y="5803899"/>
                  </a:lnTo>
                  <a:lnTo>
                    <a:pt x="9643326" y="6705599"/>
                  </a:lnTo>
                  <a:close/>
                </a:path>
                <a:path w="10601325" h="10287000">
                  <a:moveTo>
                    <a:pt x="10601324" y="6705599"/>
                  </a:moveTo>
                  <a:lnTo>
                    <a:pt x="10538095" y="6705599"/>
                  </a:lnTo>
                  <a:lnTo>
                    <a:pt x="10538095" y="5803899"/>
                  </a:lnTo>
                  <a:lnTo>
                    <a:pt x="10601324" y="5803899"/>
                  </a:lnTo>
                  <a:lnTo>
                    <a:pt x="10601324" y="6705599"/>
                  </a:lnTo>
                  <a:close/>
                </a:path>
                <a:path w="10601325" h="10287000">
                  <a:moveTo>
                    <a:pt x="1021246" y="7658099"/>
                  </a:moveTo>
                  <a:lnTo>
                    <a:pt x="958018" y="7658099"/>
                  </a:lnTo>
                  <a:lnTo>
                    <a:pt x="958018" y="6769099"/>
                  </a:lnTo>
                  <a:lnTo>
                    <a:pt x="1021246" y="6769099"/>
                  </a:lnTo>
                  <a:lnTo>
                    <a:pt x="1021246" y="7658099"/>
                  </a:lnTo>
                  <a:close/>
                </a:path>
                <a:path w="10601325" h="10287000">
                  <a:moveTo>
                    <a:pt x="1979243" y="7658099"/>
                  </a:moveTo>
                  <a:lnTo>
                    <a:pt x="1916015" y="7658099"/>
                  </a:lnTo>
                  <a:lnTo>
                    <a:pt x="1916015" y="6769099"/>
                  </a:lnTo>
                  <a:lnTo>
                    <a:pt x="1979243" y="6769099"/>
                  </a:lnTo>
                  <a:lnTo>
                    <a:pt x="1979243" y="7658099"/>
                  </a:lnTo>
                  <a:close/>
                </a:path>
                <a:path w="10601325" h="10287000">
                  <a:moveTo>
                    <a:pt x="2937262" y="7658099"/>
                  </a:moveTo>
                  <a:lnTo>
                    <a:pt x="2874033" y="7658099"/>
                  </a:lnTo>
                  <a:lnTo>
                    <a:pt x="2874033" y="6769099"/>
                  </a:lnTo>
                  <a:lnTo>
                    <a:pt x="2937262" y="6769099"/>
                  </a:lnTo>
                  <a:lnTo>
                    <a:pt x="2937262" y="7658099"/>
                  </a:lnTo>
                  <a:close/>
                </a:path>
                <a:path w="10601325" h="10287000">
                  <a:moveTo>
                    <a:pt x="3895259" y="7658099"/>
                  </a:moveTo>
                  <a:lnTo>
                    <a:pt x="3832051" y="7658099"/>
                  </a:lnTo>
                  <a:lnTo>
                    <a:pt x="3832051" y="6769099"/>
                  </a:lnTo>
                  <a:lnTo>
                    <a:pt x="3895259" y="6769099"/>
                  </a:lnTo>
                  <a:lnTo>
                    <a:pt x="3895259" y="7658099"/>
                  </a:lnTo>
                  <a:close/>
                </a:path>
                <a:path w="10601325" h="10287000">
                  <a:moveTo>
                    <a:pt x="4853277" y="7658099"/>
                  </a:moveTo>
                  <a:lnTo>
                    <a:pt x="4790048" y="7658099"/>
                  </a:lnTo>
                  <a:lnTo>
                    <a:pt x="4790048" y="6769099"/>
                  </a:lnTo>
                  <a:lnTo>
                    <a:pt x="4853277" y="6769099"/>
                  </a:lnTo>
                  <a:lnTo>
                    <a:pt x="4853277" y="7658099"/>
                  </a:lnTo>
                  <a:close/>
                </a:path>
                <a:path w="10601325" h="10287000">
                  <a:moveTo>
                    <a:pt x="5811295" y="7658099"/>
                  </a:moveTo>
                  <a:lnTo>
                    <a:pt x="5748067" y="7658099"/>
                  </a:lnTo>
                  <a:lnTo>
                    <a:pt x="5748067" y="6769099"/>
                  </a:lnTo>
                  <a:lnTo>
                    <a:pt x="5811295" y="6769099"/>
                  </a:lnTo>
                  <a:lnTo>
                    <a:pt x="5811295" y="7658099"/>
                  </a:lnTo>
                  <a:close/>
                </a:path>
                <a:path w="10601325" h="10287000">
                  <a:moveTo>
                    <a:pt x="6769293" y="7658099"/>
                  </a:moveTo>
                  <a:lnTo>
                    <a:pt x="6706064" y="7658099"/>
                  </a:lnTo>
                  <a:lnTo>
                    <a:pt x="6706064" y="6769099"/>
                  </a:lnTo>
                  <a:lnTo>
                    <a:pt x="6769293" y="6769099"/>
                  </a:lnTo>
                  <a:lnTo>
                    <a:pt x="6769293" y="7658099"/>
                  </a:lnTo>
                  <a:close/>
                </a:path>
                <a:path w="10601325" h="10287000">
                  <a:moveTo>
                    <a:pt x="7727311" y="7658099"/>
                  </a:moveTo>
                  <a:lnTo>
                    <a:pt x="7664083" y="7658099"/>
                  </a:lnTo>
                  <a:lnTo>
                    <a:pt x="7664083" y="6769099"/>
                  </a:lnTo>
                  <a:lnTo>
                    <a:pt x="7727311" y="6769099"/>
                  </a:lnTo>
                  <a:lnTo>
                    <a:pt x="7727311" y="7658099"/>
                  </a:lnTo>
                  <a:close/>
                </a:path>
                <a:path w="10601325" h="10287000">
                  <a:moveTo>
                    <a:pt x="8685308" y="7658099"/>
                  </a:moveTo>
                  <a:lnTo>
                    <a:pt x="8622079" y="7658099"/>
                  </a:lnTo>
                  <a:lnTo>
                    <a:pt x="8622079" y="6769099"/>
                  </a:lnTo>
                  <a:lnTo>
                    <a:pt x="8685308" y="6769099"/>
                  </a:lnTo>
                  <a:lnTo>
                    <a:pt x="8685308" y="7658099"/>
                  </a:lnTo>
                  <a:close/>
                </a:path>
                <a:path w="10601325" h="10287000">
                  <a:moveTo>
                    <a:pt x="9643326" y="7658099"/>
                  </a:moveTo>
                  <a:lnTo>
                    <a:pt x="9580098" y="7658099"/>
                  </a:lnTo>
                  <a:lnTo>
                    <a:pt x="9580098" y="6769099"/>
                  </a:lnTo>
                  <a:lnTo>
                    <a:pt x="9643326" y="6769099"/>
                  </a:lnTo>
                  <a:lnTo>
                    <a:pt x="9643326" y="7658099"/>
                  </a:lnTo>
                  <a:close/>
                </a:path>
                <a:path w="10601325" h="10287000">
                  <a:moveTo>
                    <a:pt x="10601324" y="7658099"/>
                  </a:moveTo>
                  <a:lnTo>
                    <a:pt x="10538095" y="7658099"/>
                  </a:lnTo>
                  <a:lnTo>
                    <a:pt x="10538095" y="6769099"/>
                  </a:lnTo>
                  <a:lnTo>
                    <a:pt x="10601324" y="6769099"/>
                  </a:lnTo>
                  <a:lnTo>
                    <a:pt x="10601324" y="7658099"/>
                  </a:lnTo>
                  <a:close/>
                </a:path>
                <a:path w="10601325" h="10287000">
                  <a:moveTo>
                    <a:pt x="1021246" y="8610599"/>
                  </a:moveTo>
                  <a:lnTo>
                    <a:pt x="958018" y="8610599"/>
                  </a:lnTo>
                  <a:lnTo>
                    <a:pt x="958018" y="7721599"/>
                  </a:lnTo>
                  <a:lnTo>
                    <a:pt x="1021246" y="7721599"/>
                  </a:lnTo>
                  <a:lnTo>
                    <a:pt x="1021246" y="8610599"/>
                  </a:lnTo>
                  <a:close/>
                </a:path>
                <a:path w="10601325" h="10287000">
                  <a:moveTo>
                    <a:pt x="1979243" y="8610599"/>
                  </a:moveTo>
                  <a:lnTo>
                    <a:pt x="1916036" y="8610599"/>
                  </a:lnTo>
                  <a:lnTo>
                    <a:pt x="1916036" y="7721599"/>
                  </a:lnTo>
                  <a:lnTo>
                    <a:pt x="1979243" y="7721599"/>
                  </a:lnTo>
                  <a:lnTo>
                    <a:pt x="1979243" y="8610599"/>
                  </a:lnTo>
                  <a:close/>
                </a:path>
                <a:path w="10601325" h="10287000">
                  <a:moveTo>
                    <a:pt x="2937240" y="8610599"/>
                  </a:moveTo>
                  <a:lnTo>
                    <a:pt x="2874033" y="8610599"/>
                  </a:lnTo>
                  <a:lnTo>
                    <a:pt x="2874033" y="7721599"/>
                  </a:lnTo>
                  <a:lnTo>
                    <a:pt x="2937240" y="7721599"/>
                  </a:lnTo>
                  <a:lnTo>
                    <a:pt x="2937240" y="8610599"/>
                  </a:lnTo>
                  <a:close/>
                </a:path>
                <a:path w="10601325" h="10287000">
                  <a:moveTo>
                    <a:pt x="3895259" y="8610599"/>
                  </a:moveTo>
                  <a:lnTo>
                    <a:pt x="3832030" y="8610599"/>
                  </a:lnTo>
                  <a:lnTo>
                    <a:pt x="3832030" y="7721599"/>
                  </a:lnTo>
                  <a:lnTo>
                    <a:pt x="3895259" y="7721599"/>
                  </a:lnTo>
                  <a:lnTo>
                    <a:pt x="3895259" y="8610599"/>
                  </a:lnTo>
                  <a:close/>
                </a:path>
                <a:path w="10601325" h="10287000">
                  <a:moveTo>
                    <a:pt x="4853277" y="8610599"/>
                  </a:moveTo>
                  <a:lnTo>
                    <a:pt x="4790048" y="8610599"/>
                  </a:lnTo>
                  <a:lnTo>
                    <a:pt x="4790048" y="7721599"/>
                  </a:lnTo>
                  <a:lnTo>
                    <a:pt x="4853277" y="7721599"/>
                  </a:lnTo>
                  <a:lnTo>
                    <a:pt x="4853277" y="8610599"/>
                  </a:lnTo>
                  <a:close/>
                </a:path>
                <a:path w="10601325" h="10287000">
                  <a:moveTo>
                    <a:pt x="5811295" y="8610599"/>
                  </a:moveTo>
                  <a:lnTo>
                    <a:pt x="5748067" y="8610599"/>
                  </a:lnTo>
                  <a:lnTo>
                    <a:pt x="5748067" y="7721599"/>
                  </a:lnTo>
                  <a:lnTo>
                    <a:pt x="5811295" y="7721599"/>
                  </a:lnTo>
                  <a:lnTo>
                    <a:pt x="5811295" y="8610599"/>
                  </a:lnTo>
                  <a:close/>
                </a:path>
                <a:path w="10601325" h="10287000">
                  <a:moveTo>
                    <a:pt x="6769293" y="8610599"/>
                  </a:moveTo>
                  <a:lnTo>
                    <a:pt x="6706064" y="8610599"/>
                  </a:lnTo>
                  <a:lnTo>
                    <a:pt x="6706064" y="7721599"/>
                  </a:lnTo>
                  <a:lnTo>
                    <a:pt x="6769293" y="7721599"/>
                  </a:lnTo>
                  <a:lnTo>
                    <a:pt x="6769293" y="8610599"/>
                  </a:lnTo>
                  <a:close/>
                </a:path>
                <a:path w="10601325" h="10287000">
                  <a:moveTo>
                    <a:pt x="7727311" y="8610599"/>
                  </a:moveTo>
                  <a:lnTo>
                    <a:pt x="7664083" y="8610599"/>
                  </a:lnTo>
                  <a:lnTo>
                    <a:pt x="7664083" y="7721599"/>
                  </a:lnTo>
                  <a:lnTo>
                    <a:pt x="7727311" y="7721599"/>
                  </a:lnTo>
                  <a:lnTo>
                    <a:pt x="7727311" y="8610599"/>
                  </a:lnTo>
                  <a:close/>
                </a:path>
                <a:path w="10601325" h="10287000">
                  <a:moveTo>
                    <a:pt x="8685308" y="8610599"/>
                  </a:moveTo>
                  <a:lnTo>
                    <a:pt x="8622079" y="8610599"/>
                  </a:lnTo>
                  <a:lnTo>
                    <a:pt x="8622079" y="7721599"/>
                  </a:lnTo>
                  <a:lnTo>
                    <a:pt x="8685308" y="7721599"/>
                  </a:lnTo>
                  <a:lnTo>
                    <a:pt x="8685308" y="8610599"/>
                  </a:lnTo>
                  <a:close/>
                </a:path>
                <a:path w="10601325" h="10287000">
                  <a:moveTo>
                    <a:pt x="9643326" y="8610599"/>
                  </a:moveTo>
                  <a:lnTo>
                    <a:pt x="9580098" y="8610599"/>
                  </a:lnTo>
                  <a:lnTo>
                    <a:pt x="9580098" y="7721599"/>
                  </a:lnTo>
                  <a:lnTo>
                    <a:pt x="9643326" y="7721599"/>
                  </a:lnTo>
                  <a:lnTo>
                    <a:pt x="9643326" y="8610599"/>
                  </a:lnTo>
                  <a:close/>
                </a:path>
                <a:path w="10601325" h="10287000">
                  <a:moveTo>
                    <a:pt x="10601324" y="8610599"/>
                  </a:moveTo>
                  <a:lnTo>
                    <a:pt x="10538095" y="8610599"/>
                  </a:lnTo>
                  <a:lnTo>
                    <a:pt x="10538095" y="7721599"/>
                  </a:lnTo>
                  <a:lnTo>
                    <a:pt x="10601324" y="7721599"/>
                  </a:lnTo>
                  <a:lnTo>
                    <a:pt x="10601324" y="8610599"/>
                  </a:lnTo>
                  <a:close/>
                </a:path>
                <a:path w="10601325" h="10287000">
                  <a:moveTo>
                    <a:pt x="1021246" y="9575799"/>
                  </a:moveTo>
                  <a:lnTo>
                    <a:pt x="958018" y="9575799"/>
                  </a:lnTo>
                  <a:lnTo>
                    <a:pt x="958018" y="8674099"/>
                  </a:lnTo>
                  <a:lnTo>
                    <a:pt x="1021246" y="8674099"/>
                  </a:lnTo>
                  <a:lnTo>
                    <a:pt x="1021246" y="9575799"/>
                  </a:lnTo>
                  <a:close/>
                </a:path>
                <a:path w="10601325" h="10287000">
                  <a:moveTo>
                    <a:pt x="1979243" y="9575799"/>
                  </a:moveTo>
                  <a:lnTo>
                    <a:pt x="1916036" y="9575799"/>
                  </a:lnTo>
                  <a:lnTo>
                    <a:pt x="1916036" y="8674099"/>
                  </a:lnTo>
                  <a:lnTo>
                    <a:pt x="1979243" y="8674099"/>
                  </a:lnTo>
                  <a:lnTo>
                    <a:pt x="1979243" y="9575799"/>
                  </a:lnTo>
                  <a:close/>
                </a:path>
                <a:path w="10601325" h="10287000">
                  <a:moveTo>
                    <a:pt x="2937262" y="9575799"/>
                  </a:moveTo>
                  <a:lnTo>
                    <a:pt x="2874033" y="9575799"/>
                  </a:lnTo>
                  <a:lnTo>
                    <a:pt x="2874033" y="8674099"/>
                  </a:lnTo>
                  <a:lnTo>
                    <a:pt x="2937262" y="8674099"/>
                  </a:lnTo>
                  <a:lnTo>
                    <a:pt x="2937262" y="9575799"/>
                  </a:lnTo>
                  <a:close/>
                </a:path>
                <a:path w="10601325" h="10287000">
                  <a:moveTo>
                    <a:pt x="3895259" y="9575799"/>
                  </a:moveTo>
                  <a:lnTo>
                    <a:pt x="3832051" y="9575799"/>
                  </a:lnTo>
                  <a:lnTo>
                    <a:pt x="3832051" y="8674099"/>
                  </a:lnTo>
                  <a:lnTo>
                    <a:pt x="3895259" y="8674099"/>
                  </a:lnTo>
                  <a:lnTo>
                    <a:pt x="3895259" y="9575799"/>
                  </a:lnTo>
                  <a:close/>
                </a:path>
                <a:path w="10601325" h="10287000">
                  <a:moveTo>
                    <a:pt x="4853277" y="9575799"/>
                  </a:moveTo>
                  <a:lnTo>
                    <a:pt x="4790048" y="9575799"/>
                  </a:lnTo>
                  <a:lnTo>
                    <a:pt x="4790048" y="8674099"/>
                  </a:lnTo>
                  <a:lnTo>
                    <a:pt x="4853277" y="8674099"/>
                  </a:lnTo>
                  <a:lnTo>
                    <a:pt x="4853277" y="9575799"/>
                  </a:lnTo>
                  <a:close/>
                </a:path>
                <a:path w="10601325" h="10287000">
                  <a:moveTo>
                    <a:pt x="5811295" y="9575799"/>
                  </a:moveTo>
                  <a:lnTo>
                    <a:pt x="5748067" y="9575799"/>
                  </a:lnTo>
                  <a:lnTo>
                    <a:pt x="5748067" y="8674099"/>
                  </a:lnTo>
                  <a:lnTo>
                    <a:pt x="5811295" y="8674099"/>
                  </a:lnTo>
                  <a:lnTo>
                    <a:pt x="5811295" y="9575799"/>
                  </a:lnTo>
                  <a:close/>
                </a:path>
                <a:path w="10601325" h="10287000">
                  <a:moveTo>
                    <a:pt x="6769293" y="9575799"/>
                  </a:moveTo>
                  <a:lnTo>
                    <a:pt x="6706064" y="9575799"/>
                  </a:lnTo>
                  <a:lnTo>
                    <a:pt x="6706064" y="8674099"/>
                  </a:lnTo>
                  <a:lnTo>
                    <a:pt x="6769293" y="8674099"/>
                  </a:lnTo>
                  <a:lnTo>
                    <a:pt x="6769293" y="9575799"/>
                  </a:lnTo>
                  <a:close/>
                </a:path>
                <a:path w="10601325" h="10287000">
                  <a:moveTo>
                    <a:pt x="7727311" y="9575799"/>
                  </a:moveTo>
                  <a:lnTo>
                    <a:pt x="7664083" y="9575799"/>
                  </a:lnTo>
                  <a:lnTo>
                    <a:pt x="7664083" y="8674099"/>
                  </a:lnTo>
                  <a:lnTo>
                    <a:pt x="7727311" y="8674099"/>
                  </a:lnTo>
                  <a:lnTo>
                    <a:pt x="7727311" y="9575799"/>
                  </a:lnTo>
                  <a:close/>
                </a:path>
                <a:path w="10601325" h="10287000">
                  <a:moveTo>
                    <a:pt x="8685308" y="9575799"/>
                  </a:moveTo>
                  <a:lnTo>
                    <a:pt x="8622079" y="9575799"/>
                  </a:lnTo>
                  <a:lnTo>
                    <a:pt x="8622079" y="8674099"/>
                  </a:lnTo>
                  <a:lnTo>
                    <a:pt x="8685308" y="8674099"/>
                  </a:lnTo>
                  <a:lnTo>
                    <a:pt x="8685308" y="9575799"/>
                  </a:lnTo>
                  <a:close/>
                </a:path>
                <a:path w="10601325" h="10287000">
                  <a:moveTo>
                    <a:pt x="9643326" y="9575799"/>
                  </a:moveTo>
                  <a:lnTo>
                    <a:pt x="9580098" y="9575799"/>
                  </a:lnTo>
                  <a:lnTo>
                    <a:pt x="9580098" y="8674099"/>
                  </a:lnTo>
                  <a:lnTo>
                    <a:pt x="9643326" y="8674099"/>
                  </a:lnTo>
                  <a:lnTo>
                    <a:pt x="9643326" y="9575799"/>
                  </a:lnTo>
                  <a:close/>
                </a:path>
                <a:path w="10601325" h="10287000">
                  <a:moveTo>
                    <a:pt x="10601323" y="9575799"/>
                  </a:moveTo>
                  <a:lnTo>
                    <a:pt x="10538095" y="9575799"/>
                  </a:lnTo>
                  <a:lnTo>
                    <a:pt x="10538095" y="8674099"/>
                  </a:lnTo>
                  <a:lnTo>
                    <a:pt x="10601324" y="8674099"/>
                  </a:lnTo>
                  <a:lnTo>
                    <a:pt x="10601323" y="9575799"/>
                  </a:lnTo>
                  <a:close/>
                </a:path>
                <a:path w="10601325" h="10287000">
                  <a:moveTo>
                    <a:pt x="1021246" y="10286999"/>
                  </a:moveTo>
                  <a:lnTo>
                    <a:pt x="958018" y="10286999"/>
                  </a:lnTo>
                  <a:lnTo>
                    <a:pt x="958018" y="9639299"/>
                  </a:lnTo>
                  <a:lnTo>
                    <a:pt x="1021246" y="9639299"/>
                  </a:lnTo>
                  <a:lnTo>
                    <a:pt x="1021246" y="10286999"/>
                  </a:lnTo>
                  <a:close/>
                </a:path>
                <a:path w="10601325" h="10287000">
                  <a:moveTo>
                    <a:pt x="1979243" y="10286999"/>
                  </a:moveTo>
                  <a:lnTo>
                    <a:pt x="1916015" y="10286999"/>
                  </a:lnTo>
                  <a:lnTo>
                    <a:pt x="1916015" y="9639299"/>
                  </a:lnTo>
                  <a:lnTo>
                    <a:pt x="1979243" y="9639299"/>
                  </a:lnTo>
                  <a:lnTo>
                    <a:pt x="1979243" y="10286999"/>
                  </a:lnTo>
                  <a:close/>
                </a:path>
                <a:path w="10601325" h="10287000">
                  <a:moveTo>
                    <a:pt x="2937262" y="10286999"/>
                  </a:moveTo>
                  <a:lnTo>
                    <a:pt x="2874033" y="10286999"/>
                  </a:lnTo>
                  <a:lnTo>
                    <a:pt x="2874033" y="9639299"/>
                  </a:lnTo>
                  <a:lnTo>
                    <a:pt x="2937262" y="9639299"/>
                  </a:lnTo>
                  <a:lnTo>
                    <a:pt x="2937262" y="10286999"/>
                  </a:lnTo>
                  <a:close/>
                </a:path>
                <a:path w="10601325" h="10287000">
                  <a:moveTo>
                    <a:pt x="3895259" y="10286999"/>
                  </a:moveTo>
                  <a:lnTo>
                    <a:pt x="3832051" y="10286999"/>
                  </a:lnTo>
                  <a:lnTo>
                    <a:pt x="3832051" y="9639299"/>
                  </a:lnTo>
                  <a:lnTo>
                    <a:pt x="3895259" y="9639299"/>
                  </a:lnTo>
                  <a:lnTo>
                    <a:pt x="3895259" y="10286999"/>
                  </a:lnTo>
                  <a:close/>
                </a:path>
                <a:path w="10601325" h="10287000">
                  <a:moveTo>
                    <a:pt x="4853277" y="10286999"/>
                  </a:moveTo>
                  <a:lnTo>
                    <a:pt x="4790048" y="10286999"/>
                  </a:lnTo>
                  <a:lnTo>
                    <a:pt x="4790048" y="9639299"/>
                  </a:lnTo>
                  <a:lnTo>
                    <a:pt x="4853277" y="9639299"/>
                  </a:lnTo>
                  <a:lnTo>
                    <a:pt x="4853277" y="10286999"/>
                  </a:lnTo>
                  <a:close/>
                </a:path>
                <a:path w="10601325" h="10287000">
                  <a:moveTo>
                    <a:pt x="5811295" y="10286999"/>
                  </a:moveTo>
                  <a:lnTo>
                    <a:pt x="5748067" y="10286999"/>
                  </a:lnTo>
                  <a:lnTo>
                    <a:pt x="5748067" y="9639299"/>
                  </a:lnTo>
                  <a:lnTo>
                    <a:pt x="5811295" y="9639299"/>
                  </a:lnTo>
                  <a:lnTo>
                    <a:pt x="5811295" y="10286999"/>
                  </a:lnTo>
                  <a:close/>
                </a:path>
                <a:path w="10601325" h="10287000">
                  <a:moveTo>
                    <a:pt x="6769293" y="10286999"/>
                  </a:moveTo>
                  <a:lnTo>
                    <a:pt x="6706064" y="10286999"/>
                  </a:lnTo>
                  <a:lnTo>
                    <a:pt x="6706064" y="9639299"/>
                  </a:lnTo>
                  <a:lnTo>
                    <a:pt x="6769293" y="9639299"/>
                  </a:lnTo>
                  <a:lnTo>
                    <a:pt x="6769293" y="10286999"/>
                  </a:lnTo>
                  <a:close/>
                </a:path>
                <a:path w="10601325" h="10287000">
                  <a:moveTo>
                    <a:pt x="7727311" y="10286999"/>
                  </a:moveTo>
                  <a:lnTo>
                    <a:pt x="7664083" y="10286999"/>
                  </a:lnTo>
                  <a:lnTo>
                    <a:pt x="7664083" y="9639299"/>
                  </a:lnTo>
                  <a:lnTo>
                    <a:pt x="7727311" y="9639299"/>
                  </a:lnTo>
                  <a:lnTo>
                    <a:pt x="7727311" y="10286999"/>
                  </a:lnTo>
                  <a:close/>
                </a:path>
                <a:path w="10601325" h="10287000">
                  <a:moveTo>
                    <a:pt x="8685308" y="10286999"/>
                  </a:moveTo>
                  <a:lnTo>
                    <a:pt x="8622079" y="10286999"/>
                  </a:lnTo>
                  <a:lnTo>
                    <a:pt x="8622079" y="9639299"/>
                  </a:lnTo>
                  <a:lnTo>
                    <a:pt x="8685308" y="9639299"/>
                  </a:lnTo>
                  <a:lnTo>
                    <a:pt x="8685308" y="10286999"/>
                  </a:lnTo>
                  <a:close/>
                </a:path>
                <a:path w="10601325" h="10287000">
                  <a:moveTo>
                    <a:pt x="9643326" y="10286999"/>
                  </a:moveTo>
                  <a:lnTo>
                    <a:pt x="9580098" y="10286999"/>
                  </a:lnTo>
                  <a:lnTo>
                    <a:pt x="9580098" y="9639299"/>
                  </a:lnTo>
                  <a:lnTo>
                    <a:pt x="9643326" y="9639299"/>
                  </a:lnTo>
                  <a:lnTo>
                    <a:pt x="9643326" y="10286999"/>
                  </a:lnTo>
                  <a:close/>
                </a:path>
                <a:path w="10601325" h="10287000">
                  <a:moveTo>
                    <a:pt x="10601323" y="10286999"/>
                  </a:moveTo>
                  <a:lnTo>
                    <a:pt x="10538095" y="10286999"/>
                  </a:lnTo>
                  <a:lnTo>
                    <a:pt x="10538095" y="9639299"/>
                  </a:lnTo>
                  <a:lnTo>
                    <a:pt x="10601323" y="9639299"/>
                  </a:lnTo>
                  <a:lnTo>
                    <a:pt x="10601323" y="10286999"/>
                  </a:lnTo>
                  <a:close/>
                </a:path>
              </a:pathLst>
            </a:custGeom>
            <a:solidFill>
              <a:srgbClr val="D9B6A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581209"/>
              <a:ext cx="2353977" cy="27056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16962" y="0"/>
              <a:ext cx="2871037" cy="2771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" y="0"/>
            <a:ext cx="18288000" cy="10287000"/>
            <a:chOff x="17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028699" y="1408886"/>
              <a:ext cx="16230600" cy="7849870"/>
            </a:xfrm>
            <a:custGeom>
              <a:avLst/>
              <a:gdLst/>
              <a:ahLst/>
              <a:cxnLst/>
              <a:rect l="l" t="t" r="r" b="b"/>
              <a:pathLst>
                <a:path w="16230600" h="7849870">
                  <a:moveTo>
                    <a:pt x="15744824" y="7849413"/>
                  </a:moveTo>
                  <a:lnTo>
                    <a:pt x="485774" y="7849413"/>
                  </a:lnTo>
                  <a:lnTo>
                    <a:pt x="437762" y="7847036"/>
                  </a:lnTo>
                  <a:lnTo>
                    <a:pt x="390562" y="7839993"/>
                  </a:lnTo>
                  <a:lnTo>
                    <a:pt x="344494" y="7828416"/>
                  </a:lnTo>
                  <a:lnTo>
                    <a:pt x="299876" y="7812436"/>
                  </a:lnTo>
                  <a:lnTo>
                    <a:pt x="257028" y="7792186"/>
                  </a:lnTo>
                  <a:lnTo>
                    <a:pt x="216266" y="7767797"/>
                  </a:lnTo>
                  <a:lnTo>
                    <a:pt x="177911" y="7739403"/>
                  </a:lnTo>
                  <a:lnTo>
                    <a:pt x="142280" y="7707133"/>
                  </a:lnTo>
                  <a:lnTo>
                    <a:pt x="110010" y="7671502"/>
                  </a:lnTo>
                  <a:lnTo>
                    <a:pt x="81615" y="7633146"/>
                  </a:lnTo>
                  <a:lnTo>
                    <a:pt x="57227" y="7592385"/>
                  </a:lnTo>
                  <a:lnTo>
                    <a:pt x="36977" y="7549536"/>
                  </a:lnTo>
                  <a:lnTo>
                    <a:pt x="20997" y="7504918"/>
                  </a:lnTo>
                  <a:lnTo>
                    <a:pt x="9420" y="7458850"/>
                  </a:lnTo>
                  <a:lnTo>
                    <a:pt x="2377" y="7411651"/>
                  </a:lnTo>
                  <a:lnTo>
                    <a:pt x="0" y="736363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4" y="0"/>
                  </a:lnTo>
                  <a:lnTo>
                    <a:pt x="15792837" y="2377"/>
                  </a:lnTo>
                  <a:lnTo>
                    <a:pt x="15840037" y="9420"/>
                  </a:lnTo>
                  <a:lnTo>
                    <a:pt x="15886105" y="20997"/>
                  </a:lnTo>
                  <a:lnTo>
                    <a:pt x="15930723" y="36977"/>
                  </a:lnTo>
                  <a:lnTo>
                    <a:pt x="15973571" y="57227"/>
                  </a:lnTo>
                  <a:lnTo>
                    <a:pt x="16014333" y="81615"/>
                  </a:lnTo>
                  <a:lnTo>
                    <a:pt x="16052688" y="110010"/>
                  </a:lnTo>
                  <a:lnTo>
                    <a:pt x="16088320" y="142280"/>
                  </a:lnTo>
                  <a:lnTo>
                    <a:pt x="16120589" y="177911"/>
                  </a:lnTo>
                  <a:lnTo>
                    <a:pt x="16148984" y="216266"/>
                  </a:lnTo>
                  <a:lnTo>
                    <a:pt x="16173372" y="257028"/>
                  </a:lnTo>
                  <a:lnTo>
                    <a:pt x="16193622" y="299877"/>
                  </a:lnTo>
                  <a:lnTo>
                    <a:pt x="16209602" y="344494"/>
                  </a:lnTo>
                  <a:lnTo>
                    <a:pt x="16221179" y="390562"/>
                  </a:lnTo>
                  <a:lnTo>
                    <a:pt x="16228222" y="437762"/>
                  </a:lnTo>
                  <a:lnTo>
                    <a:pt x="16230599" y="485774"/>
                  </a:lnTo>
                  <a:lnTo>
                    <a:pt x="16230599" y="7363638"/>
                  </a:lnTo>
                  <a:lnTo>
                    <a:pt x="16228222" y="7411651"/>
                  </a:lnTo>
                  <a:lnTo>
                    <a:pt x="16221179" y="7458850"/>
                  </a:lnTo>
                  <a:lnTo>
                    <a:pt x="16209602" y="7504918"/>
                  </a:lnTo>
                  <a:lnTo>
                    <a:pt x="16193622" y="7549536"/>
                  </a:lnTo>
                  <a:lnTo>
                    <a:pt x="16173372" y="7592385"/>
                  </a:lnTo>
                  <a:lnTo>
                    <a:pt x="16148984" y="7633146"/>
                  </a:lnTo>
                  <a:lnTo>
                    <a:pt x="16120589" y="7671502"/>
                  </a:lnTo>
                  <a:lnTo>
                    <a:pt x="16088320" y="7707133"/>
                  </a:lnTo>
                  <a:lnTo>
                    <a:pt x="16052688" y="7739403"/>
                  </a:lnTo>
                  <a:lnTo>
                    <a:pt x="16014333" y="7767797"/>
                  </a:lnTo>
                  <a:lnTo>
                    <a:pt x="15973571" y="7792186"/>
                  </a:lnTo>
                  <a:lnTo>
                    <a:pt x="15930723" y="7812436"/>
                  </a:lnTo>
                  <a:lnTo>
                    <a:pt x="15886105" y="7828416"/>
                  </a:lnTo>
                  <a:lnTo>
                    <a:pt x="15840037" y="7839993"/>
                  </a:lnTo>
                  <a:lnTo>
                    <a:pt x="15792837" y="7847036"/>
                  </a:lnTo>
                  <a:lnTo>
                    <a:pt x="15744824" y="7849413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9243" y="7307815"/>
              <a:ext cx="3998755" cy="2979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" y="0"/>
              <a:ext cx="2475196" cy="2230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25298" y="0"/>
              <a:ext cx="3862704" cy="847725"/>
            </a:xfrm>
            <a:custGeom>
              <a:avLst/>
              <a:gdLst/>
              <a:ahLst/>
              <a:cxnLst/>
              <a:rect l="l" t="t" r="r" b="b"/>
              <a:pathLst>
                <a:path w="3862705" h="847725">
                  <a:moveTo>
                    <a:pt x="1983619" y="847350"/>
                  </a:moveTo>
                  <a:lnTo>
                    <a:pt x="1931121" y="847099"/>
                  </a:lnTo>
                  <a:lnTo>
                    <a:pt x="1876459" y="844180"/>
                  </a:lnTo>
                  <a:lnTo>
                    <a:pt x="1818757" y="838152"/>
                  </a:lnTo>
                  <a:lnTo>
                    <a:pt x="1761448" y="829394"/>
                  </a:lnTo>
                  <a:lnTo>
                    <a:pt x="1704681" y="818174"/>
                  </a:lnTo>
                  <a:lnTo>
                    <a:pt x="1648604" y="804761"/>
                  </a:lnTo>
                  <a:lnTo>
                    <a:pt x="1593367" y="789423"/>
                  </a:lnTo>
                  <a:lnTo>
                    <a:pt x="1539119" y="772427"/>
                  </a:lnTo>
                  <a:lnTo>
                    <a:pt x="1486009" y="754044"/>
                  </a:lnTo>
                  <a:lnTo>
                    <a:pt x="1434187" y="734540"/>
                  </a:lnTo>
                  <a:lnTo>
                    <a:pt x="1383800" y="714185"/>
                  </a:lnTo>
                  <a:lnTo>
                    <a:pt x="1334999" y="693247"/>
                  </a:lnTo>
                  <a:lnTo>
                    <a:pt x="1287933" y="671993"/>
                  </a:lnTo>
                  <a:lnTo>
                    <a:pt x="1242750" y="650693"/>
                  </a:lnTo>
                  <a:lnTo>
                    <a:pt x="1199600" y="629615"/>
                  </a:lnTo>
                  <a:lnTo>
                    <a:pt x="1158631" y="609027"/>
                  </a:lnTo>
                  <a:lnTo>
                    <a:pt x="920847" y="485466"/>
                  </a:lnTo>
                  <a:lnTo>
                    <a:pt x="825416" y="434362"/>
                  </a:lnTo>
                  <a:lnTo>
                    <a:pt x="508203" y="259469"/>
                  </a:lnTo>
                  <a:lnTo>
                    <a:pt x="257743" y="182564"/>
                  </a:lnTo>
                  <a:lnTo>
                    <a:pt x="215971" y="159362"/>
                  </a:lnTo>
                  <a:lnTo>
                    <a:pt x="172070" y="131510"/>
                  </a:lnTo>
                  <a:lnTo>
                    <a:pt x="127282" y="100333"/>
                  </a:lnTo>
                  <a:lnTo>
                    <a:pt x="82846" y="67158"/>
                  </a:lnTo>
                  <a:lnTo>
                    <a:pt x="40005" y="33314"/>
                  </a:lnTo>
                  <a:lnTo>
                    <a:pt x="0" y="0"/>
                  </a:lnTo>
                  <a:lnTo>
                    <a:pt x="3862702" y="0"/>
                  </a:lnTo>
                  <a:lnTo>
                    <a:pt x="3862702" y="744181"/>
                  </a:lnTo>
                  <a:lnTo>
                    <a:pt x="2957465" y="744181"/>
                  </a:lnTo>
                  <a:lnTo>
                    <a:pt x="2900021" y="745184"/>
                  </a:lnTo>
                  <a:lnTo>
                    <a:pt x="2851969" y="746729"/>
                  </a:lnTo>
                  <a:lnTo>
                    <a:pt x="2850811" y="746729"/>
                  </a:lnTo>
                  <a:lnTo>
                    <a:pt x="2796531" y="749214"/>
                  </a:lnTo>
                  <a:lnTo>
                    <a:pt x="2745418" y="752201"/>
                  </a:lnTo>
                  <a:lnTo>
                    <a:pt x="2694798" y="755748"/>
                  </a:lnTo>
                  <a:lnTo>
                    <a:pt x="2595261" y="764261"/>
                  </a:lnTo>
                  <a:lnTo>
                    <a:pt x="2498358" y="774231"/>
                  </a:lnTo>
                  <a:lnTo>
                    <a:pt x="2451267" y="780193"/>
                  </a:lnTo>
                  <a:lnTo>
                    <a:pt x="2405216" y="787317"/>
                  </a:lnTo>
                  <a:lnTo>
                    <a:pt x="2359313" y="795354"/>
                  </a:lnTo>
                  <a:lnTo>
                    <a:pt x="2223461" y="820847"/>
                  </a:lnTo>
                  <a:lnTo>
                    <a:pt x="2177580" y="828681"/>
                  </a:lnTo>
                  <a:lnTo>
                    <a:pt x="2130936" y="835598"/>
                  </a:lnTo>
                  <a:lnTo>
                    <a:pt x="2083247" y="841249"/>
                  </a:lnTo>
                  <a:lnTo>
                    <a:pt x="2034235" y="845283"/>
                  </a:lnTo>
                  <a:lnTo>
                    <a:pt x="1983619" y="847350"/>
                  </a:lnTo>
                  <a:close/>
                </a:path>
                <a:path w="3862705" h="847725">
                  <a:moveTo>
                    <a:pt x="3862702" y="840824"/>
                  </a:moveTo>
                  <a:lnTo>
                    <a:pt x="3621600" y="802728"/>
                  </a:lnTo>
                  <a:lnTo>
                    <a:pt x="3464094" y="780193"/>
                  </a:lnTo>
                  <a:lnTo>
                    <a:pt x="3361387" y="767417"/>
                  </a:lnTo>
                  <a:lnTo>
                    <a:pt x="3310894" y="761890"/>
                  </a:lnTo>
                  <a:lnTo>
                    <a:pt x="3261051" y="757020"/>
                  </a:lnTo>
                  <a:lnTo>
                    <a:pt x="3211917" y="752868"/>
                  </a:lnTo>
                  <a:lnTo>
                    <a:pt x="3163547" y="749498"/>
                  </a:lnTo>
                  <a:lnTo>
                    <a:pt x="3110512" y="746729"/>
                  </a:lnTo>
                  <a:lnTo>
                    <a:pt x="3057587" y="744979"/>
                  </a:lnTo>
                  <a:lnTo>
                    <a:pt x="3004827" y="744181"/>
                  </a:lnTo>
                  <a:lnTo>
                    <a:pt x="3862702" y="744181"/>
                  </a:lnTo>
                  <a:lnTo>
                    <a:pt x="3862702" y="840824"/>
                  </a:lnTo>
                  <a:close/>
                </a:path>
              </a:pathLst>
            </a:custGeom>
            <a:solidFill>
              <a:srgbClr val="99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07219" y="0"/>
              <a:ext cx="3481070" cy="1720214"/>
            </a:xfrm>
            <a:custGeom>
              <a:avLst/>
              <a:gdLst/>
              <a:ahLst/>
              <a:cxnLst/>
              <a:rect l="l" t="t" r="r" b="b"/>
              <a:pathLst>
                <a:path w="3481069" h="1720214">
                  <a:moveTo>
                    <a:pt x="819234" y="1720164"/>
                  </a:moveTo>
                  <a:lnTo>
                    <a:pt x="767401" y="1717410"/>
                  </a:lnTo>
                  <a:lnTo>
                    <a:pt x="715285" y="1709968"/>
                  </a:lnTo>
                  <a:lnTo>
                    <a:pt x="666916" y="1695817"/>
                  </a:lnTo>
                  <a:lnTo>
                    <a:pt x="621694" y="1677564"/>
                  </a:lnTo>
                  <a:lnTo>
                    <a:pt x="579620" y="1655210"/>
                  </a:lnTo>
                  <a:lnTo>
                    <a:pt x="540692" y="1628753"/>
                  </a:lnTo>
                  <a:lnTo>
                    <a:pt x="504911" y="1598195"/>
                  </a:lnTo>
                  <a:lnTo>
                    <a:pt x="472277" y="1563536"/>
                  </a:lnTo>
                  <a:lnTo>
                    <a:pt x="442790" y="1524776"/>
                  </a:lnTo>
                  <a:lnTo>
                    <a:pt x="416449" y="1481914"/>
                  </a:lnTo>
                  <a:lnTo>
                    <a:pt x="394275" y="1433476"/>
                  </a:lnTo>
                  <a:lnTo>
                    <a:pt x="377754" y="1383485"/>
                  </a:lnTo>
                  <a:lnTo>
                    <a:pt x="366888" y="1331940"/>
                  </a:lnTo>
                  <a:lnTo>
                    <a:pt x="361676" y="1278842"/>
                  </a:lnTo>
                  <a:lnTo>
                    <a:pt x="361506" y="1252249"/>
                  </a:lnTo>
                  <a:lnTo>
                    <a:pt x="361379" y="1232580"/>
                  </a:lnTo>
                  <a:lnTo>
                    <a:pt x="360892" y="1185640"/>
                  </a:lnTo>
                  <a:lnTo>
                    <a:pt x="360160" y="1134964"/>
                  </a:lnTo>
                  <a:lnTo>
                    <a:pt x="359260" y="1087051"/>
                  </a:lnTo>
                  <a:lnTo>
                    <a:pt x="359103" y="1074335"/>
                  </a:lnTo>
                  <a:lnTo>
                    <a:pt x="356974" y="1020646"/>
                  </a:lnTo>
                  <a:lnTo>
                    <a:pt x="342586" y="945379"/>
                  </a:lnTo>
                  <a:lnTo>
                    <a:pt x="328436" y="892784"/>
                  </a:lnTo>
                  <a:lnTo>
                    <a:pt x="312783" y="840621"/>
                  </a:lnTo>
                  <a:lnTo>
                    <a:pt x="295626" y="788889"/>
                  </a:lnTo>
                  <a:lnTo>
                    <a:pt x="275979" y="740251"/>
                  </a:lnTo>
                  <a:lnTo>
                    <a:pt x="256486" y="691552"/>
                  </a:lnTo>
                  <a:lnTo>
                    <a:pt x="237148" y="642790"/>
                  </a:lnTo>
                  <a:lnTo>
                    <a:pt x="217965" y="593967"/>
                  </a:lnTo>
                  <a:lnTo>
                    <a:pt x="198937" y="545081"/>
                  </a:lnTo>
                  <a:lnTo>
                    <a:pt x="180063" y="496132"/>
                  </a:lnTo>
                  <a:lnTo>
                    <a:pt x="161345" y="447122"/>
                  </a:lnTo>
                  <a:lnTo>
                    <a:pt x="142781" y="398050"/>
                  </a:lnTo>
                  <a:lnTo>
                    <a:pt x="124372" y="348915"/>
                  </a:lnTo>
                  <a:lnTo>
                    <a:pt x="106117" y="299718"/>
                  </a:lnTo>
                  <a:lnTo>
                    <a:pt x="88018" y="250459"/>
                  </a:lnTo>
                  <a:lnTo>
                    <a:pt x="70073" y="201138"/>
                  </a:lnTo>
                  <a:lnTo>
                    <a:pt x="52284" y="151755"/>
                  </a:lnTo>
                  <a:lnTo>
                    <a:pt x="34648" y="102310"/>
                  </a:lnTo>
                  <a:lnTo>
                    <a:pt x="19036" y="56733"/>
                  </a:lnTo>
                  <a:lnTo>
                    <a:pt x="3658" y="11057"/>
                  </a:lnTo>
                  <a:lnTo>
                    <a:pt x="0" y="0"/>
                  </a:lnTo>
                  <a:lnTo>
                    <a:pt x="103909" y="0"/>
                  </a:lnTo>
                  <a:lnTo>
                    <a:pt x="118170" y="39513"/>
                  </a:lnTo>
                  <a:lnTo>
                    <a:pt x="135735" y="87888"/>
                  </a:lnTo>
                  <a:lnTo>
                    <a:pt x="153395" y="136227"/>
                  </a:lnTo>
                  <a:lnTo>
                    <a:pt x="171149" y="184532"/>
                  </a:lnTo>
                  <a:lnTo>
                    <a:pt x="188997" y="232801"/>
                  </a:lnTo>
                  <a:lnTo>
                    <a:pt x="206939" y="281036"/>
                  </a:lnTo>
                  <a:lnTo>
                    <a:pt x="224975" y="329235"/>
                  </a:lnTo>
                  <a:lnTo>
                    <a:pt x="243106" y="377398"/>
                  </a:lnTo>
                  <a:lnTo>
                    <a:pt x="261330" y="425527"/>
                  </a:lnTo>
                  <a:lnTo>
                    <a:pt x="279649" y="473620"/>
                  </a:lnTo>
                  <a:lnTo>
                    <a:pt x="298062" y="521677"/>
                  </a:lnTo>
                  <a:lnTo>
                    <a:pt x="316569" y="569699"/>
                  </a:lnTo>
                  <a:lnTo>
                    <a:pt x="336667" y="615686"/>
                  </a:lnTo>
                  <a:lnTo>
                    <a:pt x="356029" y="661973"/>
                  </a:lnTo>
                  <a:lnTo>
                    <a:pt x="374654" y="708562"/>
                  </a:lnTo>
                  <a:lnTo>
                    <a:pt x="392544" y="755451"/>
                  </a:lnTo>
                  <a:lnTo>
                    <a:pt x="409698" y="802642"/>
                  </a:lnTo>
                  <a:lnTo>
                    <a:pt x="426115" y="850133"/>
                  </a:lnTo>
                  <a:lnTo>
                    <a:pt x="431700" y="875907"/>
                  </a:lnTo>
                  <a:lnTo>
                    <a:pt x="438126" y="901421"/>
                  </a:lnTo>
                  <a:lnTo>
                    <a:pt x="445393" y="926675"/>
                  </a:lnTo>
                  <a:lnTo>
                    <a:pt x="453502" y="951669"/>
                  </a:lnTo>
                  <a:lnTo>
                    <a:pt x="457220" y="992544"/>
                  </a:lnTo>
                  <a:lnTo>
                    <a:pt x="460169" y="1032952"/>
                  </a:lnTo>
                  <a:lnTo>
                    <a:pt x="462455" y="1074335"/>
                  </a:lnTo>
                  <a:lnTo>
                    <a:pt x="463973" y="1115255"/>
                  </a:lnTo>
                  <a:lnTo>
                    <a:pt x="463415" y="1143940"/>
                  </a:lnTo>
                  <a:lnTo>
                    <a:pt x="463295" y="1150113"/>
                  </a:lnTo>
                  <a:lnTo>
                    <a:pt x="462869" y="1180665"/>
                  </a:lnTo>
                  <a:lnTo>
                    <a:pt x="462800" y="1185640"/>
                  </a:lnTo>
                  <a:lnTo>
                    <a:pt x="462533" y="1216768"/>
                  </a:lnTo>
                  <a:lnTo>
                    <a:pt x="462452" y="1232580"/>
                  </a:lnTo>
                  <a:lnTo>
                    <a:pt x="462362" y="1258696"/>
                  </a:lnTo>
                  <a:lnTo>
                    <a:pt x="463577" y="1272761"/>
                  </a:lnTo>
                  <a:lnTo>
                    <a:pt x="469611" y="1322357"/>
                  </a:lnTo>
                  <a:lnTo>
                    <a:pt x="478148" y="1361694"/>
                  </a:lnTo>
                  <a:lnTo>
                    <a:pt x="490928" y="1399249"/>
                  </a:lnTo>
                  <a:lnTo>
                    <a:pt x="507951" y="1435024"/>
                  </a:lnTo>
                  <a:lnTo>
                    <a:pt x="529217" y="1469021"/>
                  </a:lnTo>
                  <a:lnTo>
                    <a:pt x="563181" y="1510962"/>
                  </a:lnTo>
                  <a:lnTo>
                    <a:pt x="601669" y="1546196"/>
                  </a:lnTo>
                  <a:lnTo>
                    <a:pt x="644682" y="1574723"/>
                  </a:lnTo>
                  <a:lnTo>
                    <a:pt x="692220" y="1596543"/>
                  </a:lnTo>
                  <a:lnTo>
                    <a:pt x="744282" y="1611655"/>
                  </a:lnTo>
                  <a:lnTo>
                    <a:pt x="786194" y="1616693"/>
                  </a:lnTo>
                  <a:lnTo>
                    <a:pt x="828089" y="1618102"/>
                  </a:lnTo>
                  <a:lnTo>
                    <a:pt x="1145995" y="1618102"/>
                  </a:lnTo>
                  <a:lnTo>
                    <a:pt x="1138971" y="1622937"/>
                  </a:lnTo>
                  <a:lnTo>
                    <a:pt x="1099046" y="1645586"/>
                  </a:lnTo>
                  <a:lnTo>
                    <a:pt x="1058083" y="1666029"/>
                  </a:lnTo>
                  <a:lnTo>
                    <a:pt x="1016081" y="1684267"/>
                  </a:lnTo>
                  <a:lnTo>
                    <a:pt x="973041" y="1700298"/>
                  </a:lnTo>
                  <a:lnTo>
                    <a:pt x="922054" y="1711608"/>
                  </a:lnTo>
                  <a:lnTo>
                    <a:pt x="870785" y="1718230"/>
                  </a:lnTo>
                  <a:lnTo>
                    <a:pt x="819234" y="1720164"/>
                  </a:lnTo>
                  <a:close/>
                </a:path>
                <a:path w="3481069" h="1720214">
                  <a:moveTo>
                    <a:pt x="2999762" y="1475481"/>
                  </a:moveTo>
                  <a:lnTo>
                    <a:pt x="2603200" y="1475481"/>
                  </a:lnTo>
                  <a:lnTo>
                    <a:pt x="2654897" y="1473050"/>
                  </a:lnTo>
                  <a:lnTo>
                    <a:pt x="2700438" y="1469021"/>
                  </a:lnTo>
                  <a:lnTo>
                    <a:pt x="2699934" y="1469021"/>
                  </a:lnTo>
                  <a:lnTo>
                    <a:pt x="2743098" y="1462171"/>
                  </a:lnTo>
                  <a:lnTo>
                    <a:pt x="2786292" y="1452199"/>
                  </a:lnTo>
                  <a:lnTo>
                    <a:pt x="2828882" y="1439205"/>
                  </a:lnTo>
                  <a:lnTo>
                    <a:pt x="2878583" y="1419354"/>
                  </a:lnTo>
                  <a:lnTo>
                    <a:pt x="2927225" y="1397797"/>
                  </a:lnTo>
                  <a:lnTo>
                    <a:pt x="2974809" y="1374532"/>
                  </a:lnTo>
                  <a:lnTo>
                    <a:pt x="3021333" y="1349558"/>
                  </a:lnTo>
                  <a:lnTo>
                    <a:pt x="3066799" y="1322877"/>
                  </a:lnTo>
                  <a:lnTo>
                    <a:pt x="3111206" y="1294487"/>
                  </a:lnTo>
                  <a:lnTo>
                    <a:pt x="3154553" y="1264388"/>
                  </a:lnTo>
                  <a:lnTo>
                    <a:pt x="3196841" y="1232580"/>
                  </a:lnTo>
                  <a:lnTo>
                    <a:pt x="3238069" y="1199063"/>
                  </a:lnTo>
                  <a:lnTo>
                    <a:pt x="3274045" y="1167091"/>
                  </a:lnTo>
                  <a:lnTo>
                    <a:pt x="3309373" y="1134494"/>
                  </a:lnTo>
                  <a:lnTo>
                    <a:pt x="3344051" y="1101272"/>
                  </a:lnTo>
                  <a:lnTo>
                    <a:pt x="3378081" y="1067424"/>
                  </a:lnTo>
                  <a:lnTo>
                    <a:pt x="3411463" y="1032952"/>
                  </a:lnTo>
                  <a:lnTo>
                    <a:pt x="3444198" y="997854"/>
                  </a:lnTo>
                  <a:lnTo>
                    <a:pt x="3476284" y="962132"/>
                  </a:lnTo>
                  <a:lnTo>
                    <a:pt x="3480780" y="956934"/>
                  </a:lnTo>
                  <a:lnTo>
                    <a:pt x="3480780" y="1104541"/>
                  </a:lnTo>
                  <a:lnTo>
                    <a:pt x="3442724" y="1143940"/>
                  </a:lnTo>
                  <a:lnTo>
                    <a:pt x="3405849" y="1180665"/>
                  </a:lnTo>
                  <a:lnTo>
                    <a:pt x="3368239" y="1216768"/>
                  </a:lnTo>
                  <a:lnTo>
                    <a:pt x="3329895" y="1252249"/>
                  </a:lnTo>
                  <a:lnTo>
                    <a:pt x="3291776" y="1284930"/>
                  </a:lnTo>
                  <a:lnTo>
                    <a:pt x="3252786" y="1316233"/>
                  </a:lnTo>
                  <a:lnTo>
                    <a:pt x="3212926" y="1346157"/>
                  </a:lnTo>
                  <a:lnTo>
                    <a:pt x="3172195" y="1374702"/>
                  </a:lnTo>
                  <a:lnTo>
                    <a:pt x="3130594" y="1401868"/>
                  </a:lnTo>
                  <a:lnTo>
                    <a:pt x="3088123" y="1427656"/>
                  </a:lnTo>
                  <a:lnTo>
                    <a:pt x="3044781" y="1452064"/>
                  </a:lnTo>
                  <a:lnTo>
                    <a:pt x="3000738" y="1475006"/>
                  </a:lnTo>
                  <a:lnTo>
                    <a:pt x="2999762" y="1475481"/>
                  </a:lnTo>
                  <a:close/>
                </a:path>
                <a:path w="3481069" h="1720214">
                  <a:moveTo>
                    <a:pt x="1145995" y="1618102"/>
                  </a:moveTo>
                  <a:lnTo>
                    <a:pt x="828089" y="1618102"/>
                  </a:lnTo>
                  <a:lnTo>
                    <a:pt x="869965" y="1615884"/>
                  </a:lnTo>
                  <a:lnTo>
                    <a:pt x="911824" y="1610043"/>
                  </a:lnTo>
                  <a:lnTo>
                    <a:pt x="956382" y="1596543"/>
                  </a:lnTo>
                  <a:lnTo>
                    <a:pt x="999138" y="1580063"/>
                  </a:lnTo>
                  <a:lnTo>
                    <a:pt x="1040718" y="1560372"/>
                  </a:lnTo>
                  <a:lnTo>
                    <a:pt x="1080976" y="1537517"/>
                  </a:lnTo>
                  <a:lnTo>
                    <a:pt x="1124155" y="1507797"/>
                  </a:lnTo>
                  <a:lnTo>
                    <a:pt x="1167009" y="1477626"/>
                  </a:lnTo>
                  <a:lnTo>
                    <a:pt x="1209539" y="1447003"/>
                  </a:lnTo>
                  <a:lnTo>
                    <a:pt x="1251744" y="1415930"/>
                  </a:lnTo>
                  <a:lnTo>
                    <a:pt x="1293624" y="1384407"/>
                  </a:lnTo>
                  <a:lnTo>
                    <a:pt x="1315300" y="1370385"/>
                  </a:lnTo>
                  <a:lnTo>
                    <a:pt x="1359600" y="1343793"/>
                  </a:lnTo>
                  <a:lnTo>
                    <a:pt x="1424137" y="1311047"/>
                  </a:lnTo>
                  <a:lnTo>
                    <a:pt x="1467162" y="1294756"/>
                  </a:lnTo>
                  <a:lnTo>
                    <a:pt x="1511304" y="1282347"/>
                  </a:lnTo>
                  <a:lnTo>
                    <a:pt x="1556560" y="1273819"/>
                  </a:lnTo>
                  <a:lnTo>
                    <a:pt x="1602931" y="1269171"/>
                  </a:lnTo>
                  <a:lnTo>
                    <a:pt x="1655724" y="1269782"/>
                  </a:lnTo>
                  <a:lnTo>
                    <a:pt x="1708180" y="1272761"/>
                  </a:lnTo>
                  <a:lnTo>
                    <a:pt x="1760299" y="1278107"/>
                  </a:lnTo>
                  <a:lnTo>
                    <a:pt x="1812080" y="1285821"/>
                  </a:lnTo>
                  <a:lnTo>
                    <a:pt x="1863524" y="1295902"/>
                  </a:lnTo>
                  <a:lnTo>
                    <a:pt x="1914631" y="1308349"/>
                  </a:lnTo>
                  <a:lnTo>
                    <a:pt x="1965400" y="1323163"/>
                  </a:lnTo>
                  <a:lnTo>
                    <a:pt x="2116241" y="1372495"/>
                  </a:lnTo>
                  <a:lnTo>
                    <a:pt x="1626325" y="1372495"/>
                  </a:lnTo>
                  <a:lnTo>
                    <a:pt x="1574389" y="1375885"/>
                  </a:lnTo>
                  <a:lnTo>
                    <a:pt x="1523683" y="1385707"/>
                  </a:lnTo>
                  <a:lnTo>
                    <a:pt x="1474446" y="1401868"/>
                  </a:lnTo>
                  <a:lnTo>
                    <a:pt x="1425724" y="1424699"/>
                  </a:lnTo>
                  <a:lnTo>
                    <a:pt x="1388267" y="1446653"/>
                  </a:lnTo>
                  <a:lnTo>
                    <a:pt x="1351619" y="1469827"/>
                  </a:lnTo>
                  <a:lnTo>
                    <a:pt x="1309739" y="1501349"/>
                  </a:lnTo>
                  <a:lnTo>
                    <a:pt x="1267534" y="1532422"/>
                  </a:lnTo>
                  <a:lnTo>
                    <a:pt x="1225004" y="1563045"/>
                  </a:lnTo>
                  <a:lnTo>
                    <a:pt x="1182150" y="1593217"/>
                  </a:lnTo>
                  <a:lnTo>
                    <a:pt x="1145995" y="1618102"/>
                  </a:lnTo>
                  <a:close/>
                </a:path>
                <a:path w="3481069" h="1720214">
                  <a:moveTo>
                    <a:pt x="1679452" y="1375543"/>
                  </a:moveTo>
                  <a:lnTo>
                    <a:pt x="1626325" y="1372495"/>
                  </a:lnTo>
                  <a:lnTo>
                    <a:pt x="2116241" y="1372495"/>
                  </a:lnTo>
                  <a:lnTo>
                    <a:pt x="2120761" y="1373931"/>
                  </a:lnTo>
                  <a:lnTo>
                    <a:pt x="1687507" y="1373931"/>
                  </a:lnTo>
                  <a:lnTo>
                    <a:pt x="1679452" y="1375543"/>
                  </a:lnTo>
                  <a:close/>
                </a:path>
                <a:path w="3481069" h="1720214">
                  <a:moveTo>
                    <a:pt x="2571932" y="1580227"/>
                  </a:moveTo>
                  <a:lnTo>
                    <a:pt x="2521627" y="1577677"/>
                  </a:lnTo>
                  <a:lnTo>
                    <a:pt x="2471431" y="1572662"/>
                  </a:lnTo>
                  <a:lnTo>
                    <a:pt x="2421344" y="1565185"/>
                  </a:lnTo>
                  <a:lnTo>
                    <a:pt x="2371366" y="1555246"/>
                  </a:lnTo>
                  <a:lnTo>
                    <a:pt x="2327479" y="1544573"/>
                  </a:lnTo>
                  <a:lnTo>
                    <a:pt x="2283853" y="1532956"/>
                  </a:lnTo>
                  <a:lnTo>
                    <a:pt x="2240487" y="1520397"/>
                  </a:lnTo>
                  <a:lnTo>
                    <a:pt x="2197380" y="1506895"/>
                  </a:lnTo>
                  <a:lnTo>
                    <a:pt x="1960567" y="1429534"/>
                  </a:lnTo>
                  <a:lnTo>
                    <a:pt x="1915457" y="1415930"/>
                  </a:lnTo>
                  <a:lnTo>
                    <a:pt x="1870879" y="1404242"/>
                  </a:lnTo>
                  <a:lnTo>
                    <a:pt x="1825535" y="1394130"/>
                  </a:lnTo>
                  <a:lnTo>
                    <a:pt x="1779859" y="1385707"/>
                  </a:lnTo>
                  <a:lnTo>
                    <a:pt x="1733850" y="1378974"/>
                  </a:lnTo>
                  <a:lnTo>
                    <a:pt x="1687507" y="1373931"/>
                  </a:lnTo>
                  <a:lnTo>
                    <a:pt x="2120761" y="1373931"/>
                  </a:lnTo>
                  <a:lnTo>
                    <a:pt x="2300649" y="1429676"/>
                  </a:lnTo>
                  <a:lnTo>
                    <a:pt x="2348812" y="1444040"/>
                  </a:lnTo>
                  <a:lnTo>
                    <a:pt x="2399140" y="1456141"/>
                  </a:lnTo>
                  <a:lnTo>
                    <a:pt x="2449744" y="1465335"/>
                  </a:lnTo>
                  <a:lnTo>
                    <a:pt x="2500622" y="1471624"/>
                  </a:lnTo>
                  <a:lnTo>
                    <a:pt x="2551774" y="1475006"/>
                  </a:lnTo>
                  <a:lnTo>
                    <a:pt x="2999762" y="1475481"/>
                  </a:lnTo>
                  <a:lnTo>
                    <a:pt x="2955487" y="1496743"/>
                  </a:lnTo>
                  <a:lnTo>
                    <a:pt x="2909535" y="1517014"/>
                  </a:lnTo>
                  <a:lnTo>
                    <a:pt x="2862712" y="1535906"/>
                  </a:lnTo>
                  <a:lnTo>
                    <a:pt x="2815314" y="1550514"/>
                  </a:lnTo>
                  <a:lnTo>
                    <a:pt x="2767488" y="1562235"/>
                  </a:lnTo>
                  <a:lnTo>
                    <a:pt x="2719237" y="1571067"/>
                  </a:lnTo>
                  <a:lnTo>
                    <a:pt x="2670560" y="1577010"/>
                  </a:lnTo>
                  <a:lnTo>
                    <a:pt x="2621458" y="1580063"/>
                  </a:lnTo>
                  <a:lnTo>
                    <a:pt x="2571932" y="1580227"/>
                  </a:lnTo>
                  <a:close/>
                </a:path>
              </a:pathLst>
            </a:custGeom>
            <a:solidFill>
              <a:srgbClr val="D9B6A0">
                <a:alpha val="9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3817619"/>
              <a:ext cx="15239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4455794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5093969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6370319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7646669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8284844"/>
              <a:ext cx="152399" cy="1523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50176" y="1572259"/>
            <a:ext cx="14019530" cy="704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1484">
              <a:lnSpc>
                <a:spcPct val="116300"/>
              </a:lnSpc>
              <a:spcBef>
                <a:spcPts val="100"/>
              </a:spcBef>
            </a:pPr>
            <a:r>
              <a:rPr sz="3600" b="1" spc="-114" dirty="0">
                <a:latin typeface="Tahoma"/>
                <a:cs typeface="Tahoma"/>
              </a:rPr>
              <a:t>This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dataset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80" dirty="0">
                <a:latin typeface="Tahoma"/>
                <a:cs typeface="Tahoma"/>
              </a:rPr>
              <a:t>contains</a:t>
            </a:r>
            <a:r>
              <a:rPr sz="3600" b="1" spc="-135" dirty="0">
                <a:latin typeface="Tahoma"/>
                <a:cs typeface="Tahoma"/>
              </a:rPr>
              <a:t> insights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-85" dirty="0">
                <a:latin typeface="Tahoma"/>
                <a:cs typeface="Tahoma"/>
              </a:rPr>
              <a:t>into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credit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card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transactions </a:t>
            </a:r>
            <a:r>
              <a:rPr sz="3600" b="1" dirty="0">
                <a:latin typeface="Tahoma"/>
                <a:cs typeface="Tahoma"/>
              </a:rPr>
              <a:t>made</a:t>
            </a:r>
            <a:r>
              <a:rPr sz="3600" b="1" spc="-265" dirty="0">
                <a:latin typeface="Tahoma"/>
                <a:cs typeface="Tahoma"/>
              </a:rPr>
              <a:t> </a:t>
            </a:r>
            <a:r>
              <a:rPr sz="3600" b="1" spc="-190" dirty="0">
                <a:latin typeface="Tahoma"/>
                <a:cs typeface="Tahoma"/>
              </a:rPr>
              <a:t>in</a:t>
            </a:r>
            <a:r>
              <a:rPr sz="3600" b="1" spc="-70" dirty="0">
                <a:latin typeface="Tahoma"/>
                <a:cs typeface="Tahoma"/>
              </a:rPr>
              <a:t> </a:t>
            </a:r>
            <a:r>
              <a:rPr sz="3600" b="1" spc="-204" dirty="0">
                <a:latin typeface="Tahoma"/>
                <a:cs typeface="Tahoma"/>
              </a:rPr>
              <a:t>India,</a:t>
            </a:r>
            <a:r>
              <a:rPr sz="3600" b="1" spc="-6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offering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85" dirty="0">
                <a:latin typeface="Tahoma"/>
                <a:cs typeface="Tahoma"/>
              </a:rPr>
              <a:t>a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90" dirty="0">
                <a:latin typeface="Tahoma"/>
                <a:cs typeface="Tahoma"/>
              </a:rPr>
              <a:t>comprehensive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30" dirty="0">
                <a:latin typeface="Tahoma"/>
                <a:cs typeface="Tahoma"/>
              </a:rPr>
              <a:t>look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at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spending </a:t>
            </a:r>
            <a:r>
              <a:rPr sz="3600" b="1" spc="-75" dirty="0">
                <a:latin typeface="Tahoma"/>
                <a:cs typeface="Tahoma"/>
              </a:rPr>
              <a:t>habits</a:t>
            </a:r>
            <a:r>
              <a:rPr sz="3600" b="1" spc="-19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50" dirty="0">
                <a:latin typeface="Tahoma"/>
                <a:cs typeface="Tahoma"/>
              </a:rPr>
              <a:t> </a:t>
            </a:r>
            <a:r>
              <a:rPr sz="3600" b="1" spc="-200" dirty="0">
                <a:latin typeface="Tahoma"/>
                <a:cs typeface="Tahoma"/>
              </a:rPr>
              <a:t>Indians</a:t>
            </a:r>
            <a:r>
              <a:rPr sz="3600" b="1" spc="-65" dirty="0">
                <a:latin typeface="Tahoma"/>
                <a:cs typeface="Tahoma"/>
              </a:rPr>
              <a:t> </a:t>
            </a:r>
            <a:r>
              <a:rPr sz="3600" b="1" spc="-20" dirty="0">
                <a:latin typeface="Tahoma"/>
                <a:cs typeface="Tahoma"/>
              </a:rPr>
              <a:t>across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nation</a:t>
            </a:r>
            <a:endParaRPr sz="3600">
              <a:latin typeface="Tahoma"/>
              <a:cs typeface="Tahoma"/>
            </a:endParaRPr>
          </a:p>
          <a:p>
            <a:pPr marL="789305" marR="643255">
              <a:lnSpc>
                <a:spcPct val="116300"/>
              </a:lnSpc>
            </a:pPr>
            <a:r>
              <a:rPr sz="3600" b="1" spc="-140" dirty="0">
                <a:latin typeface="Tahoma"/>
                <a:cs typeface="Tahoma"/>
              </a:rPr>
              <a:t>City: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250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city</a:t>
            </a:r>
            <a:r>
              <a:rPr sz="3600" b="1" spc="-225" dirty="0">
                <a:latin typeface="Tahoma"/>
                <a:cs typeface="Tahoma"/>
              </a:rPr>
              <a:t> </a:t>
            </a:r>
            <a:r>
              <a:rPr sz="3600" b="1" spc="-190" dirty="0">
                <a:latin typeface="Tahoma"/>
                <a:cs typeface="Tahoma"/>
              </a:rPr>
              <a:t>in</a:t>
            </a:r>
            <a:r>
              <a:rPr sz="3600" b="1" spc="-70" dirty="0">
                <a:latin typeface="Tahoma"/>
                <a:cs typeface="Tahoma"/>
              </a:rPr>
              <a:t> </a:t>
            </a:r>
            <a:r>
              <a:rPr sz="3600" b="1" spc="-235" dirty="0">
                <a:latin typeface="Tahoma"/>
                <a:cs typeface="Tahoma"/>
              </a:rPr>
              <a:t>which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22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transaction</a:t>
            </a:r>
            <a:r>
              <a:rPr sz="3600" b="1" spc="-18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took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place.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10" dirty="0">
                <a:latin typeface="Tahoma"/>
                <a:cs typeface="Tahoma"/>
              </a:rPr>
              <a:t>(String) </a:t>
            </a:r>
            <a:r>
              <a:rPr sz="3600" b="1" spc="-80" dirty="0">
                <a:latin typeface="Tahoma"/>
                <a:cs typeface="Tahoma"/>
              </a:rPr>
              <a:t>Date: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date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65" dirty="0">
                <a:latin typeface="Tahoma"/>
                <a:cs typeface="Tahoma"/>
              </a:rPr>
              <a:t>transaction.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(Date)</a:t>
            </a:r>
            <a:endParaRPr sz="3600">
              <a:latin typeface="Tahoma"/>
              <a:cs typeface="Tahoma"/>
            </a:endParaRPr>
          </a:p>
          <a:p>
            <a:pPr marL="789305" marR="5080">
              <a:lnSpc>
                <a:spcPct val="116300"/>
              </a:lnSpc>
            </a:pPr>
            <a:r>
              <a:rPr sz="3600" b="1" dirty="0">
                <a:latin typeface="Tahoma"/>
                <a:cs typeface="Tahoma"/>
              </a:rPr>
              <a:t>Card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Type: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type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credit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card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75" dirty="0">
                <a:latin typeface="Tahoma"/>
                <a:cs typeface="Tahoma"/>
              </a:rPr>
              <a:t>used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for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transaction. </a:t>
            </a:r>
            <a:r>
              <a:rPr sz="3600" b="1" spc="-45" dirty="0">
                <a:latin typeface="Tahoma"/>
                <a:cs typeface="Tahoma"/>
              </a:rPr>
              <a:t>(String)</a:t>
            </a:r>
            <a:endParaRPr sz="3600">
              <a:latin typeface="Tahoma"/>
              <a:cs typeface="Tahoma"/>
            </a:endParaRPr>
          </a:p>
          <a:p>
            <a:pPr marL="789305" marR="2101215">
              <a:lnSpc>
                <a:spcPct val="116300"/>
              </a:lnSpc>
            </a:pPr>
            <a:r>
              <a:rPr sz="3600" b="1" spc="-200" dirty="0">
                <a:latin typeface="Tahoma"/>
                <a:cs typeface="Tahoma"/>
              </a:rPr>
              <a:t>Exp</a:t>
            </a:r>
            <a:r>
              <a:rPr sz="3600" b="1" spc="-65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Type:</a:t>
            </a:r>
            <a:r>
              <a:rPr sz="3600" b="1" spc="-22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7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type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25" dirty="0">
                <a:latin typeface="Tahoma"/>
                <a:cs typeface="Tahoma"/>
              </a:rPr>
              <a:t> expense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associated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-240" dirty="0">
                <a:latin typeface="Tahoma"/>
                <a:cs typeface="Tahoma"/>
              </a:rPr>
              <a:t>with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25" dirty="0">
                <a:latin typeface="Tahoma"/>
                <a:cs typeface="Tahoma"/>
              </a:rPr>
              <a:t>the </a:t>
            </a:r>
            <a:r>
              <a:rPr sz="3600" b="1" spc="-65" dirty="0">
                <a:latin typeface="Tahoma"/>
                <a:cs typeface="Tahoma"/>
              </a:rPr>
              <a:t>transaction.</a:t>
            </a:r>
            <a:r>
              <a:rPr sz="3600" b="1" spc="-180" dirty="0">
                <a:latin typeface="Tahoma"/>
                <a:cs typeface="Tahoma"/>
              </a:rPr>
              <a:t> </a:t>
            </a:r>
            <a:r>
              <a:rPr sz="3600" b="1" spc="-30" dirty="0">
                <a:latin typeface="Tahoma"/>
                <a:cs typeface="Tahoma"/>
              </a:rPr>
              <a:t>(String)</a:t>
            </a:r>
            <a:endParaRPr sz="3600">
              <a:latin typeface="Tahoma"/>
              <a:cs typeface="Tahoma"/>
            </a:endParaRPr>
          </a:p>
          <a:p>
            <a:pPr marL="789305" marR="2134235">
              <a:lnSpc>
                <a:spcPct val="116300"/>
              </a:lnSpc>
              <a:spcBef>
                <a:spcPts val="5"/>
              </a:spcBef>
            </a:pPr>
            <a:r>
              <a:rPr sz="3600" b="1" spc="-110" dirty="0">
                <a:latin typeface="Tahoma"/>
                <a:cs typeface="Tahoma"/>
              </a:rPr>
              <a:t>Gender: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95" dirty="0">
                <a:latin typeface="Tahoma"/>
                <a:cs typeface="Tahoma"/>
              </a:rPr>
              <a:t> </a:t>
            </a:r>
            <a:r>
              <a:rPr sz="3600" b="1" spc="-30" dirty="0">
                <a:latin typeface="Tahoma"/>
                <a:cs typeface="Tahoma"/>
              </a:rPr>
              <a:t>gender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7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7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cardholder.</a:t>
            </a:r>
            <a:r>
              <a:rPr sz="3600" b="1" spc="-17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(String) </a:t>
            </a:r>
            <a:r>
              <a:rPr sz="3600" b="1" spc="-145" dirty="0">
                <a:latin typeface="Tahoma"/>
                <a:cs typeface="Tahoma"/>
              </a:rPr>
              <a:t>Amount:</a:t>
            </a:r>
            <a:r>
              <a:rPr sz="3600" b="1" spc="-12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200" dirty="0">
                <a:latin typeface="Tahoma"/>
                <a:cs typeface="Tahoma"/>
              </a:rPr>
              <a:t> </a:t>
            </a:r>
            <a:r>
              <a:rPr sz="3600" b="1" spc="-60" dirty="0">
                <a:latin typeface="Tahoma"/>
                <a:cs typeface="Tahoma"/>
              </a:rPr>
              <a:t>amount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65" dirty="0">
                <a:latin typeface="Tahoma"/>
                <a:cs typeface="Tahoma"/>
              </a:rPr>
              <a:t>transaction.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20" dirty="0">
                <a:latin typeface="Tahoma"/>
                <a:cs typeface="Tahoma"/>
              </a:rPr>
              <a:t>(Number)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038061" y="11315"/>
            <a:ext cx="75812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0" spc="350" dirty="0">
                <a:latin typeface="Lucida Sans Unicode"/>
                <a:cs typeface="Lucida Sans Unicode"/>
              </a:rPr>
              <a:t>Introduction</a:t>
            </a:r>
            <a:endParaRPr sz="9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6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209667" y="-2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909684" y="2036786"/>
                </a:moveTo>
                <a:lnTo>
                  <a:pt x="870413" y="2036786"/>
                </a:lnTo>
                <a:lnTo>
                  <a:pt x="834808" y="2034647"/>
                </a:lnTo>
                <a:lnTo>
                  <a:pt x="763704" y="2023569"/>
                </a:lnTo>
                <a:lnTo>
                  <a:pt x="696300" y="2004094"/>
                </a:lnTo>
                <a:lnTo>
                  <a:pt x="632524" y="1976765"/>
                </a:lnTo>
                <a:lnTo>
                  <a:pt x="572305" y="1942125"/>
                </a:lnTo>
                <a:lnTo>
                  <a:pt x="515570" y="1900716"/>
                </a:lnTo>
                <a:lnTo>
                  <a:pt x="462247" y="1853081"/>
                </a:lnTo>
                <a:lnTo>
                  <a:pt x="412264" y="1799761"/>
                </a:lnTo>
                <a:lnTo>
                  <a:pt x="365551" y="1741300"/>
                </a:lnTo>
                <a:lnTo>
                  <a:pt x="322033" y="1678239"/>
                </a:lnTo>
                <a:lnTo>
                  <a:pt x="301451" y="1645154"/>
                </a:lnTo>
                <a:lnTo>
                  <a:pt x="281640" y="1611122"/>
                </a:lnTo>
                <a:lnTo>
                  <a:pt x="262593" y="1576211"/>
                </a:lnTo>
                <a:lnTo>
                  <a:pt x="244300" y="1540490"/>
                </a:lnTo>
                <a:lnTo>
                  <a:pt x="226753" y="1504026"/>
                </a:lnTo>
                <a:lnTo>
                  <a:pt x="209941" y="1466887"/>
                </a:lnTo>
                <a:lnTo>
                  <a:pt x="193857" y="1429140"/>
                </a:lnTo>
                <a:lnTo>
                  <a:pt x="178491" y="1390854"/>
                </a:lnTo>
                <a:lnTo>
                  <a:pt x="163834" y="1352095"/>
                </a:lnTo>
                <a:lnTo>
                  <a:pt x="149877" y="1312934"/>
                </a:lnTo>
                <a:lnTo>
                  <a:pt x="136612" y="1273435"/>
                </a:lnTo>
                <a:lnTo>
                  <a:pt x="124029" y="1233669"/>
                </a:lnTo>
                <a:lnTo>
                  <a:pt x="112119" y="1193702"/>
                </a:lnTo>
                <a:lnTo>
                  <a:pt x="100874" y="1153602"/>
                </a:lnTo>
                <a:lnTo>
                  <a:pt x="90283" y="1113438"/>
                </a:lnTo>
                <a:lnTo>
                  <a:pt x="80339" y="1073276"/>
                </a:lnTo>
                <a:lnTo>
                  <a:pt x="71033" y="1033185"/>
                </a:lnTo>
                <a:lnTo>
                  <a:pt x="62354" y="993233"/>
                </a:lnTo>
                <a:lnTo>
                  <a:pt x="54295" y="953487"/>
                </a:lnTo>
                <a:lnTo>
                  <a:pt x="46847" y="914015"/>
                </a:lnTo>
                <a:lnTo>
                  <a:pt x="39999" y="874885"/>
                </a:lnTo>
                <a:lnTo>
                  <a:pt x="33744" y="836164"/>
                </a:lnTo>
                <a:lnTo>
                  <a:pt x="28072" y="797921"/>
                </a:lnTo>
                <a:lnTo>
                  <a:pt x="18443" y="723140"/>
                </a:lnTo>
                <a:lnTo>
                  <a:pt x="10201" y="641289"/>
                </a:lnTo>
                <a:lnTo>
                  <a:pt x="6684" y="595425"/>
                </a:lnTo>
                <a:lnTo>
                  <a:pt x="3911" y="549166"/>
                </a:lnTo>
                <a:lnTo>
                  <a:pt x="1877" y="502537"/>
                </a:lnTo>
                <a:lnTo>
                  <a:pt x="575" y="455565"/>
                </a:lnTo>
                <a:lnTo>
                  <a:pt x="0" y="408276"/>
                </a:lnTo>
                <a:lnTo>
                  <a:pt x="146" y="360696"/>
                </a:lnTo>
                <a:lnTo>
                  <a:pt x="1008" y="312851"/>
                </a:lnTo>
                <a:lnTo>
                  <a:pt x="2580" y="264767"/>
                </a:lnTo>
                <a:lnTo>
                  <a:pt x="4857" y="216469"/>
                </a:lnTo>
                <a:lnTo>
                  <a:pt x="7832" y="167986"/>
                </a:lnTo>
                <a:lnTo>
                  <a:pt x="11500" y="119341"/>
                </a:lnTo>
                <a:lnTo>
                  <a:pt x="15856" y="70562"/>
                </a:lnTo>
                <a:lnTo>
                  <a:pt x="20894" y="21674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6"/>
                </a:lnTo>
                <a:lnTo>
                  <a:pt x="3903341" y="1190186"/>
                </a:lnTo>
                <a:lnTo>
                  <a:pt x="3754422" y="1248933"/>
                </a:lnTo>
                <a:lnTo>
                  <a:pt x="3613789" y="1301871"/>
                </a:lnTo>
                <a:lnTo>
                  <a:pt x="3481066" y="1349340"/>
                </a:lnTo>
                <a:lnTo>
                  <a:pt x="3355876" y="1391681"/>
                </a:lnTo>
                <a:lnTo>
                  <a:pt x="3295988" y="1411034"/>
                </a:lnTo>
                <a:lnTo>
                  <a:pt x="3238136" y="1429140"/>
                </a:lnTo>
                <a:lnTo>
                  <a:pt x="3181391" y="1446318"/>
                </a:lnTo>
                <a:lnTo>
                  <a:pt x="3126587" y="1462334"/>
                </a:lnTo>
                <a:lnTo>
                  <a:pt x="3073383" y="1477322"/>
                </a:lnTo>
                <a:lnTo>
                  <a:pt x="3021733" y="1491326"/>
                </a:lnTo>
                <a:lnTo>
                  <a:pt x="2971589" y="1504387"/>
                </a:lnTo>
                <a:lnTo>
                  <a:pt x="2922904" y="1516548"/>
                </a:lnTo>
                <a:lnTo>
                  <a:pt x="2875631" y="1527852"/>
                </a:lnTo>
                <a:lnTo>
                  <a:pt x="2829723" y="1538340"/>
                </a:lnTo>
                <a:lnTo>
                  <a:pt x="2785132" y="1548056"/>
                </a:lnTo>
                <a:lnTo>
                  <a:pt x="2741812" y="1557042"/>
                </a:lnTo>
                <a:lnTo>
                  <a:pt x="2699715" y="1565341"/>
                </a:lnTo>
                <a:lnTo>
                  <a:pt x="2619003" y="1580044"/>
                </a:lnTo>
                <a:lnTo>
                  <a:pt x="2542619" y="1592507"/>
                </a:lnTo>
                <a:lnTo>
                  <a:pt x="2470186" y="1603068"/>
                </a:lnTo>
                <a:lnTo>
                  <a:pt x="2368120" y="1616089"/>
                </a:lnTo>
                <a:lnTo>
                  <a:pt x="2069635" y="1648844"/>
                </a:lnTo>
                <a:lnTo>
                  <a:pt x="2014816" y="1655977"/>
                </a:lnTo>
                <a:lnTo>
                  <a:pt x="1960742" y="1664097"/>
                </a:lnTo>
                <a:lnTo>
                  <a:pt x="1907038" y="1673544"/>
                </a:lnTo>
                <a:lnTo>
                  <a:pt x="1853325" y="1684657"/>
                </a:lnTo>
                <a:lnTo>
                  <a:pt x="1799227" y="1697776"/>
                </a:lnTo>
                <a:lnTo>
                  <a:pt x="1744368" y="1713242"/>
                </a:lnTo>
                <a:lnTo>
                  <a:pt x="1688369" y="1731393"/>
                </a:lnTo>
                <a:lnTo>
                  <a:pt x="1630853" y="1752570"/>
                </a:lnTo>
                <a:lnTo>
                  <a:pt x="1571445" y="1777112"/>
                </a:lnTo>
                <a:lnTo>
                  <a:pt x="1509766" y="1805359"/>
                </a:lnTo>
                <a:lnTo>
                  <a:pt x="1445439" y="1837650"/>
                </a:lnTo>
                <a:lnTo>
                  <a:pt x="1378089" y="1874327"/>
                </a:lnTo>
                <a:lnTo>
                  <a:pt x="1343161" y="1894416"/>
                </a:lnTo>
                <a:lnTo>
                  <a:pt x="1295233" y="1921252"/>
                </a:lnTo>
                <a:lnTo>
                  <a:pt x="1248346" y="1945107"/>
                </a:lnTo>
                <a:lnTo>
                  <a:pt x="1202493" y="1966050"/>
                </a:lnTo>
                <a:lnTo>
                  <a:pt x="1157663" y="1984147"/>
                </a:lnTo>
                <a:lnTo>
                  <a:pt x="1113848" y="1999468"/>
                </a:lnTo>
                <a:lnTo>
                  <a:pt x="1071040" y="2012079"/>
                </a:lnTo>
                <a:lnTo>
                  <a:pt x="1029228" y="2022049"/>
                </a:lnTo>
                <a:lnTo>
                  <a:pt x="988404" y="2029444"/>
                </a:lnTo>
                <a:lnTo>
                  <a:pt x="948559" y="2034334"/>
                </a:lnTo>
                <a:lnTo>
                  <a:pt x="909684" y="2036786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6"/>
            <a:ext cx="7108892" cy="2398102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7"/>
                </a:moveTo>
                <a:lnTo>
                  <a:pt x="858007" y="1787599"/>
                </a:lnTo>
                <a:lnTo>
                  <a:pt x="817840" y="1782939"/>
                </a:lnTo>
                <a:lnTo>
                  <a:pt x="778746" y="1775663"/>
                </a:lnTo>
                <a:lnTo>
                  <a:pt x="729573" y="1762446"/>
                </a:lnTo>
                <a:lnTo>
                  <a:pt x="682291" y="1745183"/>
                </a:lnTo>
                <a:lnTo>
                  <a:pt x="636877" y="1724078"/>
                </a:lnTo>
                <a:lnTo>
                  <a:pt x="593126" y="1699216"/>
                </a:lnTo>
                <a:lnTo>
                  <a:pt x="551562" y="1671171"/>
                </a:lnTo>
                <a:lnTo>
                  <a:pt x="511615" y="1639781"/>
                </a:lnTo>
                <a:lnTo>
                  <a:pt x="473445" y="1605375"/>
                </a:lnTo>
                <a:lnTo>
                  <a:pt x="437029" y="1568158"/>
                </a:lnTo>
                <a:lnTo>
                  <a:pt x="402343" y="1528337"/>
                </a:lnTo>
                <a:lnTo>
                  <a:pt x="369366" y="1486117"/>
                </a:lnTo>
                <a:lnTo>
                  <a:pt x="342038" y="1447606"/>
                </a:lnTo>
                <a:lnTo>
                  <a:pt x="315922" y="1407545"/>
                </a:lnTo>
                <a:lnTo>
                  <a:pt x="290998" y="1366055"/>
                </a:lnTo>
                <a:lnTo>
                  <a:pt x="267250" y="1323256"/>
                </a:lnTo>
                <a:lnTo>
                  <a:pt x="244657" y="1279269"/>
                </a:lnTo>
                <a:lnTo>
                  <a:pt x="223202" y="1234215"/>
                </a:lnTo>
                <a:lnTo>
                  <a:pt x="202866" y="1188214"/>
                </a:lnTo>
                <a:lnTo>
                  <a:pt x="183631" y="1141389"/>
                </a:lnTo>
                <a:lnTo>
                  <a:pt x="165479" y="1093858"/>
                </a:lnTo>
                <a:lnTo>
                  <a:pt x="148390" y="1045744"/>
                </a:lnTo>
                <a:lnTo>
                  <a:pt x="132346" y="997167"/>
                </a:lnTo>
                <a:lnTo>
                  <a:pt x="117329" y="948248"/>
                </a:lnTo>
                <a:lnTo>
                  <a:pt x="103321" y="899108"/>
                </a:lnTo>
                <a:lnTo>
                  <a:pt x="90302" y="849867"/>
                </a:lnTo>
                <a:lnTo>
                  <a:pt x="78255" y="800646"/>
                </a:lnTo>
                <a:lnTo>
                  <a:pt x="67160" y="751567"/>
                </a:lnTo>
                <a:lnTo>
                  <a:pt x="57001" y="702750"/>
                </a:lnTo>
                <a:lnTo>
                  <a:pt x="47757" y="654315"/>
                </a:lnTo>
                <a:lnTo>
                  <a:pt x="39410" y="606384"/>
                </a:lnTo>
                <a:lnTo>
                  <a:pt x="32044" y="559719"/>
                </a:lnTo>
                <a:lnTo>
                  <a:pt x="25336" y="512517"/>
                </a:lnTo>
                <a:lnTo>
                  <a:pt x="19571" y="466822"/>
                </a:lnTo>
                <a:lnTo>
                  <a:pt x="14630" y="422114"/>
                </a:lnTo>
                <a:lnTo>
                  <a:pt x="10233" y="375192"/>
                </a:lnTo>
                <a:lnTo>
                  <a:pt x="6628" y="327835"/>
                </a:lnTo>
                <a:lnTo>
                  <a:pt x="3808" y="280071"/>
                </a:lnTo>
                <a:lnTo>
                  <a:pt x="1767" y="231929"/>
                </a:lnTo>
                <a:lnTo>
                  <a:pt x="500" y="183434"/>
                </a:lnTo>
                <a:lnTo>
                  <a:pt x="0" y="134565"/>
                </a:lnTo>
                <a:lnTo>
                  <a:pt x="257" y="86047"/>
                </a:lnTo>
                <a:lnTo>
                  <a:pt x="1252" y="37250"/>
                </a:lnTo>
                <a:lnTo>
                  <a:pt x="1276" y="36122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2"/>
                </a:lnTo>
                <a:lnTo>
                  <a:pt x="39611" y="37250"/>
                </a:lnTo>
                <a:lnTo>
                  <a:pt x="38597" y="85503"/>
                </a:lnTo>
                <a:lnTo>
                  <a:pt x="38306" y="134565"/>
                </a:lnTo>
                <a:lnTo>
                  <a:pt x="38781" y="182776"/>
                </a:lnTo>
                <a:lnTo>
                  <a:pt x="40014" y="230650"/>
                </a:lnTo>
                <a:lnTo>
                  <a:pt x="42012" y="278160"/>
                </a:lnTo>
                <a:lnTo>
                  <a:pt x="44782" y="325276"/>
                </a:lnTo>
                <a:lnTo>
                  <a:pt x="48329" y="371972"/>
                </a:lnTo>
                <a:lnTo>
                  <a:pt x="52659" y="418218"/>
                </a:lnTo>
                <a:lnTo>
                  <a:pt x="57786" y="464358"/>
                </a:lnTo>
                <a:lnTo>
                  <a:pt x="63822" y="511572"/>
                </a:lnTo>
                <a:lnTo>
                  <a:pt x="70691" y="559078"/>
                </a:lnTo>
                <a:lnTo>
                  <a:pt x="78687" y="608655"/>
                </a:lnTo>
                <a:lnTo>
                  <a:pt x="87547" y="658240"/>
                </a:lnTo>
                <a:lnTo>
                  <a:pt x="97380" y="708333"/>
                </a:lnTo>
                <a:lnTo>
                  <a:pt x="108203" y="758792"/>
                </a:lnTo>
                <a:lnTo>
                  <a:pt x="120031" y="809475"/>
                </a:lnTo>
                <a:lnTo>
                  <a:pt x="132880" y="860241"/>
                </a:lnTo>
                <a:lnTo>
                  <a:pt x="146765" y="910948"/>
                </a:lnTo>
                <a:lnTo>
                  <a:pt x="161704" y="961455"/>
                </a:lnTo>
                <a:lnTo>
                  <a:pt x="177712" y="1011620"/>
                </a:lnTo>
                <a:lnTo>
                  <a:pt x="194805" y="1061302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7"/>
                </a:lnTo>
                <a:lnTo>
                  <a:pt x="297101" y="1297510"/>
                </a:lnTo>
                <a:lnTo>
                  <a:pt x="321039" y="1341321"/>
                </a:lnTo>
                <a:lnTo>
                  <a:pt x="346172" y="1383658"/>
                </a:lnTo>
                <a:lnTo>
                  <a:pt x="372519" y="1424379"/>
                </a:lnTo>
                <a:lnTo>
                  <a:pt x="400094" y="1463343"/>
                </a:lnTo>
                <a:lnTo>
                  <a:pt x="431836" y="1504000"/>
                </a:lnTo>
                <a:lnTo>
                  <a:pt x="465053" y="1542175"/>
                </a:lnTo>
                <a:lnTo>
                  <a:pt x="499770" y="1577701"/>
                </a:lnTo>
                <a:lnTo>
                  <a:pt x="536015" y="1610415"/>
                </a:lnTo>
                <a:lnTo>
                  <a:pt x="573812" y="1640149"/>
                </a:lnTo>
                <a:lnTo>
                  <a:pt x="613190" y="1666737"/>
                </a:lnTo>
                <a:lnTo>
                  <a:pt x="654174" y="1690015"/>
                </a:lnTo>
                <a:lnTo>
                  <a:pt x="696790" y="1709815"/>
                </a:lnTo>
                <a:lnTo>
                  <a:pt x="741065" y="1725973"/>
                </a:lnTo>
                <a:lnTo>
                  <a:pt x="787026" y="1738322"/>
                </a:lnTo>
                <a:lnTo>
                  <a:pt x="826672" y="1745592"/>
                </a:lnTo>
                <a:lnTo>
                  <a:pt x="867606" y="1750010"/>
                </a:lnTo>
                <a:lnTo>
                  <a:pt x="909850" y="1751457"/>
                </a:lnTo>
                <a:lnTo>
                  <a:pt x="1136622" y="1751457"/>
                </a:lnTo>
                <a:lnTo>
                  <a:pt x="1121804" y="1756351"/>
                </a:lnTo>
                <a:lnTo>
                  <a:pt x="1075100" y="1768991"/>
                </a:lnTo>
                <a:lnTo>
                  <a:pt x="1029498" y="1778556"/>
                </a:lnTo>
                <a:lnTo>
                  <a:pt x="984992" y="1785123"/>
                </a:lnTo>
                <a:lnTo>
                  <a:pt x="941578" y="1788767"/>
                </a:lnTo>
                <a:lnTo>
                  <a:pt x="899251" y="1789567"/>
                </a:lnTo>
                <a:close/>
              </a:path>
              <a:path w="4297680" h="1790064">
                <a:moveTo>
                  <a:pt x="1136622" y="1751457"/>
                </a:moveTo>
                <a:lnTo>
                  <a:pt x="909850" y="1751457"/>
                </a:lnTo>
                <a:lnTo>
                  <a:pt x="953426" y="1749815"/>
                </a:lnTo>
                <a:lnTo>
                  <a:pt x="998358" y="1744967"/>
                </a:lnTo>
                <a:lnTo>
                  <a:pt x="1044666" y="1736793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7"/>
                </a:lnTo>
                <a:lnTo>
                  <a:pt x="1244123" y="1668496"/>
                </a:lnTo>
                <a:lnTo>
                  <a:pt x="1297655" y="1641931"/>
                </a:lnTo>
                <a:lnTo>
                  <a:pt x="1352699" y="1611334"/>
                </a:lnTo>
                <a:lnTo>
                  <a:pt x="1409231" y="1579179"/>
                </a:lnTo>
                <a:lnTo>
                  <a:pt x="1463643" y="1550058"/>
                </a:lnTo>
                <a:lnTo>
                  <a:pt x="1516130" y="1523794"/>
                </a:lnTo>
                <a:lnTo>
                  <a:pt x="1566886" y="1500206"/>
                </a:lnTo>
                <a:lnTo>
                  <a:pt x="1616104" y="1479114"/>
                </a:lnTo>
                <a:lnTo>
                  <a:pt x="1663979" y="1460338"/>
                </a:lnTo>
                <a:lnTo>
                  <a:pt x="1710704" y="1443698"/>
                </a:lnTo>
                <a:lnTo>
                  <a:pt x="1756473" y="1429014"/>
                </a:lnTo>
                <a:lnTo>
                  <a:pt x="1801975" y="1415980"/>
                </a:lnTo>
                <a:lnTo>
                  <a:pt x="1845918" y="1404795"/>
                </a:lnTo>
                <a:lnTo>
                  <a:pt x="1889982" y="1394900"/>
                </a:lnTo>
                <a:lnTo>
                  <a:pt x="1933866" y="1386242"/>
                </a:lnTo>
                <a:lnTo>
                  <a:pt x="1977763" y="1378640"/>
                </a:lnTo>
                <a:lnTo>
                  <a:pt x="2021867" y="1371915"/>
                </a:lnTo>
                <a:lnTo>
                  <a:pt x="2066372" y="1365886"/>
                </a:lnTo>
                <a:lnTo>
                  <a:pt x="2111473" y="1360374"/>
                </a:lnTo>
                <a:lnTo>
                  <a:pt x="2412740" y="1327183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6"/>
                </a:lnTo>
                <a:lnTo>
                  <a:pt x="2798173" y="1263291"/>
                </a:lnTo>
                <a:lnTo>
                  <a:pt x="2880682" y="1244994"/>
                </a:lnTo>
                <a:lnTo>
                  <a:pt x="2967756" y="1223980"/>
                </a:lnTo>
                <a:lnTo>
                  <a:pt x="3059691" y="1199986"/>
                </a:lnTo>
                <a:lnTo>
                  <a:pt x="3156784" y="1172746"/>
                </a:lnTo>
                <a:lnTo>
                  <a:pt x="3259330" y="1141996"/>
                </a:lnTo>
                <a:lnTo>
                  <a:pt x="3367627" y="1107473"/>
                </a:lnTo>
                <a:lnTo>
                  <a:pt x="3481969" y="1068911"/>
                </a:lnTo>
                <a:lnTo>
                  <a:pt x="3602654" y="1026047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4"/>
                </a:lnTo>
                <a:lnTo>
                  <a:pt x="4154741" y="806275"/>
                </a:lnTo>
                <a:lnTo>
                  <a:pt x="4196484" y="787708"/>
                </a:lnTo>
                <a:lnTo>
                  <a:pt x="4237995" y="767882"/>
                </a:lnTo>
                <a:lnTo>
                  <a:pt x="4279254" y="746828"/>
                </a:lnTo>
                <a:lnTo>
                  <a:pt x="4297364" y="736996"/>
                </a:lnTo>
                <a:lnTo>
                  <a:pt x="4297364" y="780535"/>
                </a:lnTo>
                <a:lnTo>
                  <a:pt x="4253051" y="803129"/>
                </a:lnTo>
                <a:lnTo>
                  <a:pt x="4211548" y="822883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7"/>
                </a:lnTo>
                <a:lnTo>
                  <a:pt x="3753855" y="1010395"/>
                </a:lnTo>
                <a:lnTo>
                  <a:pt x="3628684" y="1057194"/>
                </a:lnTo>
                <a:lnTo>
                  <a:pt x="3509807" y="1099635"/>
                </a:lnTo>
                <a:lnTo>
                  <a:pt x="3396956" y="1137963"/>
                </a:lnTo>
                <a:lnTo>
                  <a:pt x="3289866" y="1172419"/>
                </a:lnTo>
                <a:lnTo>
                  <a:pt x="3188269" y="1203246"/>
                </a:lnTo>
                <a:lnTo>
                  <a:pt x="3091898" y="1230688"/>
                </a:lnTo>
                <a:lnTo>
                  <a:pt x="3000488" y="1254986"/>
                </a:lnTo>
                <a:lnTo>
                  <a:pt x="2913771" y="1276384"/>
                </a:lnTo>
                <a:lnTo>
                  <a:pt x="2831481" y="1295124"/>
                </a:lnTo>
                <a:lnTo>
                  <a:pt x="2753350" y="1311448"/>
                </a:lnTo>
                <a:lnTo>
                  <a:pt x="2679113" y="1325600"/>
                </a:lnTo>
                <a:lnTo>
                  <a:pt x="2608503" y="1337822"/>
                </a:lnTo>
                <a:lnTo>
                  <a:pt x="2541252" y="1348357"/>
                </a:lnTo>
                <a:lnTo>
                  <a:pt x="2477095" y="1357448"/>
                </a:lnTo>
                <a:lnTo>
                  <a:pt x="2386076" y="1368907"/>
                </a:lnTo>
                <a:lnTo>
                  <a:pt x="2116443" y="1398165"/>
                </a:lnTo>
                <a:lnTo>
                  <a:pt x="2071879" y="1403553"/>
                </a:lnTo>
                <a:lnTo>
                  <a:pt x="2028015" y="1409431"/>
                </a:lnTo>
                <a:lnTo>
                  <a:pt x="1984645" y="1415980"/>
                </a:lnTo>
                <a:lnTo>
                  <a:pt x="1941564" y="1423381"/>
                </a:lnTo>
                <a:lnTo>
                  <a:pt x="1898565" y="1431814"/>
                </a:lnTo>
                <a:lnTo>
                  <a:pt x="1855441" y="1441460"/>
                </a:lnTo>
                <a:lnTo>
                  <a:pt x="1811987" y="1452500"/>
                </a:lnTo>
                <a:lnTo>
                  <a:pt x="1767996" y="1465113"/>
                </a:lnTo>
                <a:lnTo>
                  <a:pt x="1723263" y="1479481"/>
                </a:lnTo>
                <a:lnTo>
                  <a:pt x="1677580" y="1495784"/>
                </a:lnTo>
                <a:lnTo>
                  <a:pt x="1630742" y="1514202"/>
                </a:lnTo>
                <a:lnTo>
                  <a:pt x="1582543" y="1534917"/>
                </a:lnTo>
                <a:lnTo>
                  <a:pt x="1532776" y="1558108"/>
                </a:lnTo>
                <a:lnTo>
                  <a:pt x="1481234" y="1583956"/>
                </a:lnTo>
                <a:lnTo>
                  <a:pt x="1427713" y="1612642"/>
                </a:lnTo>
                <a:lnTo>
                  <a:pt x="1372005" y="1644347"/>
                </a:lnTo>
                <a:lnTo>
                  <a:pt x="1319725" y="1673511"/>
                </a:lnTo>
                <a:lnTo>
                  <a:pt x="1268569" y="1699216"/>
                </a:lnTo>
                <a:lnTo>
                  <a:pt x="1218534" y="1721541"/>
                </a:lnTo>
                <a:lnTo>
                  <a:pt x="1169614" y="1740560"/>
                </a:lnTo>
                <a:lnTo>
                  <a:pt x="1136622" y="1751457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0" y="1268318"/>
            <a:ext cx="13941425" cy="1155700"/>
            <a:chOff x="0" y="1268318"/>
            <a:chExt cx="13941425" cy="1155700"/>
          </a:xfrm>
        </p:grpSpPr>
        <p:sp>
          <p:nvSpPr>
            <p:cNvPr id="61" name="object 61"/>
            <p:cNvSpPr/>
            <p:nvPr/>
          </p:nvSpPr>
          <p:spPr>
            <a:xfrm>
              <a:off x="230578" y="1484395"/>
              <a:ext cx="13710285" cy="939800"/>
            </a:xfrm>
            <a:custGeom>
              <a:avLst/>
              <a:gdLst/>
              <a:ahLst/>
              <a:cxnLst/>
              <a:rect l="l" t="t" r="r" b="b"/>
              <a:pathLst>
                <a:path w="13710285" h="939800">
                  <a:moveTo>
                    <a:pt x="13162136" y="939400"/>
                  </a:moveTo>
                  <a:lnTo>
                    <a:pt x="0" y="939400"/>
                  </a:lnTo>
                  <a:lnTo>
                    <a:pt x="548089" y="0"/>
                  </a:lnTo>
                  <a:lnTo>
                    <a:pt x="13710225" y="0"/>
                  </a:lnTo>
                  <a:lnTo>
                    <a:pt x="13162136" y="939400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1268318"/>
              <a:ext cx="13625194" cy="939800"/>
            </a:xfrm>
            <a:custGeom>
              <a:avLst/>
              <a:gdLst/>
              <a:ahLst/>
              <a:cxnLst/>
              <a:rect l="l" t="t" r="r" b="b"/>
              <a:pathLst>
                <a:path w="13625194" h="939800">
                  <a:moveTo>
                    <a:pt x="13080187" y="939400"/>
                  </a:moveTo>
                  <a:lnTo>
                    <a:pt x="0" y="939400"/>
                  </a:lnTo>
                  <a:lnTo>
                    <a:pt x="548089" y="0"/>
                  </a:lnTo>
                  <a:lnTo>
                    <a:pt x="13625173" y="0"/>
                  </a:lnTo>
                  <a:lnTo>
                    <a:pt x="13625173" y="5317"/>
                  </a:lnTo>
                  <a:lnTo>
                    <a:pt x="13080187" y="939400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40467" y="2548529"/>
            <a:ext cx="8162924" cy="7734299"/>
          </a:xfrm>
          <a:prstGeom prst="rect">
            <a:avLst/>
          </a:prstGeom>
        </p:spPr>
      </p:pic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710699" y="1461747"/>
            <a:ext cx="1228090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74590" algn="l"/>
              </a:tabLst>
            </a:pPr>
            <a:r>
              <a:rPr dirty="0"/>
              <a:t>Start</a:t>
            </a:r>
            <a:r>
              <a:rPr spc="-175" dirty="0"/>
              <a:t> </a:t>
            </a:r>
            <a:r>
              <a:rPr spc="-190" dirty="0"/>
              <a:t>with</a:t>
            </a:r>
            <a:r>
              <a:rPr spc="-35" dirty="0"/>
              <a:t> </a:t>
            </a:r>
            <a:r>
              <a:rPr spc="-20" dirty="0"/>
              <a:t>some</a:t>
            </a:r>
            <a:r>
              <a:rPr spc="-105" dirty="0"/>
              <a:t> </a:t>
            </a:r>
            <a:r>
              <a:rPr spc="-20" dirty="0"/>
              <a:t>basic</a:t>
            </a:r>
            <a:r>
              <a:rPr spc="-105" dirty="0"/>
              <a:t> </a:t>
            </a:r>
            <a:r>
              <a:rPr spc="-25" dirty="0"/>
              <a:t>EDA</a:t>
            </a:r>
            <a:r>
              <a:rPr dirty="0"/>
              <a:t>	-</a:t>
            </a:r>
            <a:r>
              <a:rPr spc="-180" dirty="0"/>
              <a:t> </a:t>
            </a:r>
            <a:r>
              <a:rPr dirty="0"/>
              <a:t>total</a:t>
            </a:r>
            <a:r>
              <a:rPr spc="-114" dirty="0"/>
              <a:t> </a:t>
            </a:r>
            <a:r>
              <a:rPr dirty="0"/>
              <a:t>records</a:t>
            </a:r>
            <a:r>
              <a:rPr spc="-120" dirty="0"/>
              <a:t> </a:t>
            </a:r>
            <a:r>
              <a:rPr dirty="0"/>
              <a:t>,</a:t>
            </a:r>
            <a:r>
              <a:rPr spc="-114" dirty="0"/>
              <a:t> </a:t>
            </a:r>
            <a:r>
              <a:rPr spc="-20" dirty="0"/>
              <a:t>find</a:t>
            </a:r>
            <a:r>
              <a:rPr spc="-120" dirty="0"/>
              <a:t> </a:t>
            </a:r>
            <a:r>
              <a:rPr spc="-95" dirty="0"/>
              <a:t>nulls</a:t>
            </a:r>
            <a:r>
              <a:rPr spc="-120" dirty="0"/>
              <a:t> </a:t>
            </a:r>
            <a:r>
              <a:rPr spc="-155" dirty="0"/>
              <a:t>in</a:t>
            </a:r>
            <a:r>
              <a:rPr spc="-60" dirty="0"/>
              <a:t> </a:t>
            </a:r>
            <a:r>
              <a:rPr dirty="0"/>
              <a:t>dataset</a:t>
            </a:r>
            <a:r>
              <a:rPr spc="-114" dirty="0"/>
              <a:t> </a:t>
            </a:r>
            <a:r>
              <a:rPr spc="-20" dirty="0"/>
              <a:t>etc.</a:t>
            </a:r>
          </a:p>
        </p:txBody>
      </p:sp>
      <p:sp>
        <p:nvSpPr>
          <p:cNvPr id="65" name="object 65"/>
          <p:cNvSpPr/>
          <p:nvPr/>
        </p:nvSpPr>
        <p:spPr>
          <a:xfrm>
            <a:off x="1717218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387355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602139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81731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032096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246881" y="911174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46881" y="930603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70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246881" y="969537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889656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46881" y="1008432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092550" y="9281756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25463" y="825322"/>
                </a:moveTo>
                <a:lnTo>
                  <a:pt x="123685" y="816394"/>
                </a:lnTo>
                <a:lnTo>
                  <a:pt x="118808" y="809180"/>
                </a:lnTo>
                <a:lnTo>
                  <a:pt x="111531" y="804341"/>
                </a:lnTo>
                <a:lnTo>
                  <a:pt x="102539" y="802576"/>
                </a:lnTo>
                <a:lnTo>
                  <a:pt x="93560" y="804341"/>
                </a:lnTo>
                <a:lnTo>
                  <a:pt x="86283" y="809180"/>
                </a:lnTo>
                <a:lnTo>
                  <a:pt x="81407" y="816394"/>
                </a:lnTo>
                <a:lnTo>
                  <a:pt x="79629" y="825322"/>
                </a:lnTo>
                <a:lnTo>
                  <a:pt x="81457" y="834237"/>
                </a:lnTo>
                <a:lnTo>
                  <a:pt x="86423" y="841463"/>
                </a:lnTo>
                <a:lnTo>
                  <a:pt x="93713" y="846302"/>
                </a:lnTo>
                <a:lnTo>
                  <a:pt x="102539" y="848067"/>
                </a:lnTo>
                <a:lnTo>
                  <a:pt x="111531" y="846302"/>
                </a:lnTo>
                <a:lnTo>
                  <a:pt x="118808" y="841463"/>
                </a:lnTo>
                <a:lnTo>
                  <a:pt x="123685" y="834237"/>
                </a:lnTo>
                <a:lnTo>
                  <a:pt x="125463" y="825322"/>
                </a:lnTo>
                <a:close/>
              </a:path>
              <a:path w="1008380" h="1000759">
                <a:moveTo>
                  <a:pt x="125463" y="630643"/>
                </a:moveTo>
                <a:lnTo>
                  <a:pt x="123685" y="621728"/>
                </a:lnTo>
                <a:lnTo>
                  <a:pt x="118808" y="614502"/>
                </a:lnTo>
                <a:lnTo>
                  <a:pt x="111531" y="609676"/>
                </a:lnTo>
                <a:lnTo>
                  <a:pt x="102539" y="607910"/>
                </a:lnTo>
                <a:lnTo>
                  <a:pt x="93560" y="609727"/>
                </a:lnTo>
                <a:lnTo>
                  <a:pt x="86283" y="614654"/>
                </a:lnTo>
                <a:lnTo>
                  <a:pt x="81407" y="621893"/>
                </a:lnTo>
                <a:lnTo>
                  <a:pt x="79629" y="630643"/>
                </a:lnTo>
                <a:lnTo>
                  <a:pt x="81457" y="639572"/>
                </a:lnTo>
                <a:lnTo>
                  <a:pt x="86423" y="646785"/>
                </a:lnTo>
                <a:lnTo>
                  <a:pt x="93713" y="651624"/>
                </a:lnTo>
                <a:lnTo>
                  <a:pt x="102539" y="653389"/>
                </a:lnTo>
                <a:lnTo>
                  <a:pt x="111531" y="651624"/>
                </a:lnTo>
                <a:lnTo>
                  <a:pt x="118808" y="646785"/>
                </a:lnTo>
                <a:lnTo>
                  <a:pt x="123685" y="639572"/>
                </a:lnTo>
                <a:lnTo>
                  <a:pt x="125463" y="630643"/>
                </a:lnTo>
                <a:close/>
              </a:path>
              <a:path w="1008380" h="1000759">
                <a:moveTo>
                  <a:pt x="125463" y="436359"/>
                </a:moveTo>
                <a:lnTo>
                  <a:pt x="123685" y="427443"/>
                </a:lnTo>
                <a:lnTo>
                  <a:pt x="118808" y="420217"/>
                </a:lnTo>
                <a:lnTo>
                  <a:pt x="111531" y="415391"/>
                </a:lnTo>
                <a:lnTo>
                  <a:pt x="102539" y="413626"/>
                </a:lnTo>
                <a:lnTo>
                  <a:pt x="93560" y="415442"/>
                </a:lnTo>
                <a:lnTo>
                  <a:pt x="86283" y="420370"/>
                </a:lnTo>
                <a:lnTo>
                  <a:pt x="81407" y="427609"/>
                </a:lnTo>
                <a:lnTo>
                  <a:pt x="79629" y="436359"/>
                </a:lnTo>
                <a:lnTo>
                  <a:pt x="81457" y="445287"/>
                </a:lnTo>
                <a:lnTo>
                  <a:pt x="86423" y="452501"/>
                </a:lnTo>
                <a:lnTo>
                  <a:pt x="93713" y="457339"/>
                </a:lnTo>
                <a:lnTo>
                  <a:pt x="102539" y="459105"/>
                </a:lnTo>
                <a:lnTo>
                  <a:pt x="111531" y="457288"/>
                </a:lnTo>
                <a:lnTo>
                  <a:pt x="118808" y="452361"/>
                </a:lnTo>
                <a:lnTo>
                  <a:pt x="123685" y="445122"/>
                </a:lnTo>
                <a:lnTo>
                  <a:pt x="125463" y="436359"/>
                </a:lnTo>
                <a:close/>
              </a:path>
              <a:path w="1008380" h="1000759">
                <a:moveTo>
                  <a:pt x="125463" y="241693"/>
                </a:moveTo>
                <a:lnTo>
                  <a:pt x="123685" y="232778"/>
                </a:lnTo>
                <a:lnTo>
                  <a:pt x="118808" y="225552"/>
                </a:lnTo>
                <a:lnTo>
                  <a:pt x="111531" y="220713"/>
                </a:lnTo>
                <a:lnTo>
                  <a:pt x="102539" y="218948"/>
                </a:lnTo>
                <a:lnTo>
                  <a:pt x="93560" y="220764"/>
                </a:lnTo>
                <a:lnTo>
                  <a:pt x="86283" y="225691"/>
                </a:lnTo>
                <a:lnTo>
                  <a:pt x="81407" y="232930"/>
                </a:lnTo>
                <a:lnTo>
                  <a:pt x="79629" y="241693"/>
                </a:lnTo>
                <a:lnTo>
                  <a:pt x="81457" y="250609"/>
                </a:lnTo>
                <a:lnTo>
                  <a:pt x="86423" y="257835"/>
                </a:lnTo>
                <a:lnTo>
                  <a:pt x="93713" y="262674"/>
                </a:lnTo>
                <a:lnTo>
                  <a:pt x="102539" y="264439"/>
                </a:lnTo>
                <a:lnTo>
                  <a:pt x="111531" y="262674"/>
                </a:lnTo>
                <a:lnTo>
                  <a:pt x="118808" y="257835"/>
                </a:lnTo>
                <a:lnTo>
                  <a:pt x="123685" y="250609"/>
                </a:lnTo>
                <a:lnTo>
                  <a:pt x="125463" y="241693"/>
                </a:lnTo>
                <a:close/>
              </a:path>
              <a:path w="1008380" h="1000759">
                <a:moveTo>
                  <a:pt x="340626" y="825322"/>
                </a:moveTo>
                <a:lnTo>
                  <a:pt x="338797" y="816394"/>
                </a:lnTo>
                <a:lnTo>
                  <a:pt x="333832" y="809180"/>
                </a:lnTo>
                <a:lnTo>
                  <a:pt x="326542" y="804341"/>
                </a:lnTo>
                <a:lnTo>
                  <a:pt x="317715" y="802576"/>
                </a:lnTo>
                <a:lnTo>
                  <a:pt x="308724" y="804341"/>
                </a:lnTo>
                <a:lnTo>
                  <a:pt x="301447" y="809180"/>
                </a:lnTo>
                <a:lnTo>
                  <a:pt x="296583" y="816394"/>
                </a:lnTo>
                <a:lnTo>
                  <a:pt x="294805" y="825322"/>
                </a:lnTo>
                <a:lnTo>
                  <a:pt x="296633" y="834237"/>
                </a:lnTo>
                <a:lnTo>
                  <a:pt x="301599" y="841463"/>
                </a:lnTo>
                <a:lnTo>
                  <a:pt x="308889" y="846302"/>
                </a:lnTo>
                <a:lnTo>
                  <a:pt x="317715" y="848067"/>
                </a:lnTo>
                <a:lnTo>
                  <a:pt x="326542" y="846302"/>
                </a:lnTo>
                <a:lnTo>
                  <a:pt x="333832" y="841463"/>
                </a:lnTo>
                <a:lnTo>
                  <a:pt x="338797" y="834237"/>
                </a:lnTo>
                <a:lnTo>
                  <a:pt x="340626" y="825322"/>
                </a:lnTo>
                <a:close/>
              </a:path>
              <a:path w="1008380" h="1000759">
                <a:moveTo>
                  <a:pt x="340626" y="630643"/>
                </a:moveTo>
                <a:lnTo>
                  <a:pt x="338797" y="621728"/>
                </a:lnTo>
                <a:lnTo>
                  <a:pt x="333832" y="614502"/>
                </a:lnTo>
                <a:lnTo>
                  <a:pt x="326542" y="609676"/>
                </a:lnTo>
                <a:lnTo>
                  <a:pt x="317715" y="607910"/>
                </a:lnTo>
                <a:lnTo>
                  <a:pt x="308724" y="609727"/>
                </a:lnTo>
                <a:lnTo>
                  <a:pt x="301447" y="614654"/>
                </a:lnTo>
                <a:lnTo>
                  <a:pt x="296583" y="621893"/>
                </a:lnTo>
                <a:lnTo>
                  <a:pt x="294805" y="630643"/>
                </a:lnTo>
                <a:lnTo>
                  <a:pt x="296633" y="639572"/>
                </a:lnTo>
                <a:lnTo>
                  <a:pt x="301599" y="646785"/>
                </a:lnTo>
                <a:lnTo>
                  <a:pt x="308889" y="651624"/>
                </a:lnTo>
                <a:lnTo>
                  <a:pt x="317715" y="653389"/>
                </a:lnTo>
                <a:lnTo>
                  <a:pt x="326542" y="651624"/>
                </a:lnTo>
                <a:lnTo>
                  <a:pt x="333832" y="646785"/>
                </a:lnTo>
                <a:lnTo>
                  <a:pt x="338797" y="639572"/>
                </a:lnTo>
                <a:lnTo>
                  <a:pt x="340626" y="630643"/>
                </a:lnTo>
                <a:close/>
              </a:path>
              <a:path w="1008380" h="1000759">
                <a:moveTo>
                  <a:pt x="340626" y="436359"/>
                </a:moveTo>
                <a:lnTo>
                  <a:pt x="338797" y="427443"/>
                </a:lnTo>
                <a:lnTo>
                  <a:pt x="333832" y="420217"/>
                </a:lnTo>
                <a:lnTo>
                  <a:pt x="326542" y="415391"/>
                </a:lnTo>
                <a:lnTo>
                  <a:pt x="317715" y="413626"/>
                </a:lnTo>
                <a:lnTo>
                  <a:pt x="308724" y="415442"/>
                </a:lnTo>
                <a:lnTo>
                  <a:pt x="301447" y="420370"/>
                </a:lnTo>
                <a:lnTo>
                  <a:pt x="296583" y="427609"/>
                </a:lnTo>
                <a:lnTo>
                  <a:pt x="294805" y="436359"/>
                </a:lnTo>
                <a:lnTo>
                  <a:pt x="296633" y="445287"/>
                </a:lnTo>
                <a:lnTo>
                  <a:pt x="301599" y="452501"/>
                </a:lnTo>
                <a:lnTo>
                  <a:pt x="308889" y="457339"/>
                </a:lnTo>
                <a:lnTo>
                  <a:pt x="317715" y="459105"/>
                </a:lnTo>
                <a:lnTo>
                  <a:pt x="326542" y="457288"/>
                </a:lnTo>
                <a:lnTo>
                  <a:pt x="333832" y="452361"/>
                </a:lnTo>
                <a:lnTo>
                  <a:pt x="338797" y="445122"/>
                </a:lnTo>
                <a:lnTo>
                  <a:pt x="340626" y="436359"/>
                </a:lnTo>
                <a:close/>
              </a:path>
              <a:path w="1008380" h="1000759">
                <a:moveTo>
                  <a:pt x="555409" y="825322"/>
                </a:moveTo>
                <a:lnTo>
                  <a:pt x="553631" y="816394"/>
                </a:lnTo>
                <a:lnTo>
                  <a:pt x="548767" y="809180"/>
                </a:lnTo>
                <a:lnTo>
                  <a:pt x="541489" y="804341"/>
                </a:lnTo>
                <a:lnTo>
                  <a:pt x="532498" y="802576"/>
                </a:lnTo>
                <a:lnTo>
                  <a:pt x="523506" y="804341"/>
                </a:lnTo>
                <a:lnTo>
                  <a:pt x="516229" y="809180"/>
                </a:lnTo>
                <a:lnTo>
                  <a:pt x="511365" y="816394"/>
                </a:lnTo>
                <a:lnTo>
                  <a:pt x="509587" y="825322"/>
                </a:lnTo>
                <a:lnTo>
                  <a:pt x="511416" y="834237"/>
                </a:lnTo>
                <a:lnTo>
                  <a:pt x="516382" y="841463"/>
                </a:lnTo>
                <a:lnTo>
                  <a:pt x="523671" y="846302"/>
                </a:lnTo>
                <a:lnTo>
                  <a:pt x="532498" y="848067"/>
                </a:lnTo>
                <a:lnTo>
                  <a:pt x="541489" y="846302"/>
                </a:lnTo>
                <a:lnTo>
                  <a:pt x="548767" y="841463"/>
                </a:lnTo>
                <a:lnTo>
                  <a:pt x="553631" y="834237"/>
                </a:lnTo>
                <a:lnTo>
                  <a:pt x="555409" y="825322"/>
                </a:lnTo>
                <a:close/>
              </a:path>
              <a:path w="1008380" h="1000759">
                <a:moveTo>
                  <a:pt x="555409" y="630643"/>
                </a:moveTo>
                <a:lnTo>
                  <a:pt x="553631" y="621728"/>
                </a:lnTo>
                <a:lnTo>
                  <a:pt x="548767" y="614502"/>
                </a:lnTo>
                <a:lnTo>
                  <a:pt x="541489" y="609676"/>
                </a:lnTo>
                <a:lnTo>
                  <a:pt x="532498" y="607910"/>
                </a:lnTo>
                <a:lnTo>
                  <a:pt x="523506" y="609727"/>
                </a:lnTo>
                <a:lnTo>
                  <a:pt x="516229" y="614654"/>
                </a:lnTo>
                <a:lnTo>
                  <a:pt x="511365" y="621893"/>
                </a:lnTo>
                <a:lnTo>
                  <a:pt x="509587" y="630643"/>
                </a:lnTo>
                <a:lnTo>
                  <a:pt x="511416" y="639572"/>
                </a:lnTo>
                <a:lnTo>
                  <a:pt x="516382" y="646785"/>
                </a:lnTo>
                <a:lnTo>
                  <a:pt x="523671" y="651624"/>
                </a:lnTo>
                <a:lnTo>
                  <a:pt x="532498" y="653389"/>
                </a:lnTo>
                <a:lnTo>
                  <a:pt x="541489" y="651624"/>
                </a:lnTo>
                <a:lnTo>
                  <a:pt x="548767" y="646785"/>
                </a:lnTo>
                <a:lnTo>
                  <a:pt x="553631" y="639572"/>
                </a:lnTo>
                <a:lnTo>
                  <a:pt x="555409" y="630643"/>
                </a:lnTo>
                <a:close/>
              </a:path>
              <a:path w="1008380" h="1000759">
                <a:moveTo>
                  <a:pt x="770585" y="825322"/>
                </a:moveTo>
                <a:lnTo>
                  <a:pt x="768756" y="816394"/>
                </a:lnTo>
                <a:lnTo>
                  <a:pt x="763790" y="809180"/>
                </a:lnTo>
                <a:lnTo>
                  <a:pt x="756500" y="804341"/>
                </a:lnTo>
                <a:lnTo>
                  <a:pt x="747674" y="802576"/>
                </a:lnTo>
                <a:lnTo>
                  <a:pt x="738682" y="804341"/>
                </a:lnTo>
                <a:lnTo>
                  <a:pt x="731405" y="809180"/>
                </a:lnTo>
                <a:lnTo>
                  <a:pt x="726528" y="816394"/>
                </a:lnTo>
                <a:lnTo>
                  <a:pt x="724750" y="825322"/>
                </a:lnTo>
                <a:lnTo>
                  <a:pt x="726592" y="834237"/>
                </a:lnTo>
                <a:lnTo>
                  <a:pt x="731558" y="841463"/>
                </a:lnTo>
                <a:lnTo>
                  <a:pt x="738847" y="846302"/>
                </a:lnTo>
                <a:lnTo>
                  <a:pt x="747674" y="848067"/>
                </a:lnTo>
                <a:lnTo>
                  <a:pt x="756500" y="846302"/>
                </a:lnTo>
                <a:lnTo>
                  <a:pt x="763790" y="841463"/>
                </a:lnTo>
                <a:lnTo>
                  <a:pt x="768756" y="834237"/>
                </a:lnTo>
                <a:lnTo>
                  <a:pt x="770585" y="825322"/>
                </a:lnTo>
                <a:close/>
              </a:path>
              <a:path w="1008380" h="1000759">
                <a:moveTo>
                  <a:pt x="1007897" y="0"/>
                </a:moveTo>
                <a:lnTo>
                  <a:pt x="0" y="0"/>
                </a:lnTo>
                <a:lnTo>
                  <a:pt x="1007897" y="1000328"/>
                </a:lnTo>
                <a:lnTo>
                  <a:pt x="1007897" y="0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68"/>
            <a:ext cx="2574925" cy="895350"/>
            <a:chOff x="8026" y="133268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2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1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68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0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86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09667" y="-3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909684" y="2036788"/>
                </a:moveTo>
                <a:lnTo>
                  <a:pt x="870413" y="2036788"/>
                </a:lnTo>
                <a:lnTo>
                  <a:pt x="834808" y="2034648"/>
                </a:lnTo>
                <a:lnTo>
                  <a:pt x="763704" y="2023570"/>
                </a:lnTo>
                <a:lnTo>
                  <a:pt x="696300" y="2004095"/>
                </a:lnTo>
                <a:lnTo>
                  <a:pt x="632524" y="1976767"/>
                </a:lnTo>
                <a:lnTo>
                  <a:pt x="572305" y="1942127"/>
                </a:lnTo>
                <a:lnTo>
                  <a:pt x="515570" y="1900718"/>
                </a:lnTo>
                <a:lnTo>
                  <a:pt x="462247" y="1853082"/>
                </a:lnTo>
                <a:lnTo>
                  <a:pt x="412264" y="1799763"/>
                </a:lnTo>
                <a:lnTo>
                  <a:pt x="365551" y="1741301"/>
                </a:lnTo>
                <a:lnTo>
                  <a:pt x="322033" y="1678241"/>
                </a:lnTo>
                <a:lnTo>
                  <a:pt x="301451" y="1645155"/>
                </a:lnTo>
                <a:lnTo>
                  <a:pt x="281640" y="1611123"/>
                </a:lnTo>
                <a:lnTo>
                  <a:pt x="262593" y="1576213"/>
                </a:lnTo>
                <a:lnTo>
                  <a:pt x="244300" y="1540492"/>
                </a:lnTo>
                <a:lnTo>
                  <a:pt x="226753" y="1504027"/>
                </a:lnTo>
                <a:lnTo>
                  <a:pt x="209941" y="1466888"/>
                </a:lnTo>
                <a:lnTo>
                  <a:pt x="193857" y="1429141"/>
                </a:lnTo>
                <a:lnTo>
                  <a:pt x="178491" y="1390855"/>
                </a:lnTo>
                <a:lnTo>
                  <a:pt x="163834" y="1352097"/>
                </a:lnTo>
                <a:lnTo>
                  <a:pt x="149877" y="1312935"/>
                </a:lnTo>
                <a:lnTo>
                  <a:pt x="136612" y="1273437"/>
                </a:lnTo>
                <a:lnTo>
                  <a:pt x="124029" y="1233671"/>
                </a:lnTo>
                <a:lnTo>
                  <a:pt x="112119" y="1193704"/>
                </a:lnTo>
                <a:lnTo>
                  <a:pt x="100874" y="1153604"/>
                </a:lnTo>
                <a:lnTo>
                  <a:pt x="90283" y="1113439"/>
                </a:lnTo>
                <a:lnTo>
                  <a:pt x="80339" y="1073278"/>
                </a:lnTo>
                <a:lnTo>
                  <a:pt x="71033" y="1033187"/>
                </a:lnTo>
                <a:lnTo>
                  <a:pt x="62354" y="993234"/>
                </a:lnTo>
                <a:lnTo>
                  <a:pt x="54295" y="953488"/>
                </a:lnTo>
                <a:lnTo>
                  <a:pt x="46847" y="914016"/>
                </a:lnTo>
                <a:lnTo>
                  <a:pt x="39999" y="874886"/>
                </a:lnTo>
                <a:lnTo>
                  <a:pt x="33744" y="836166"/>
                </a:lnTo>
                <a:lnTo>
                  <a:pt x="28072" y="797923"/>
                </a:lnTo>
                <a:lnTo>
                  <a:pt x="18443" y="723141"/>
                </a:lnTo>
                <a:lnTo>
                  <a:pt x="10201" y="641291"/>
                </a:lnTo>
                <a:lnTo>
                  <a:pt x="6684" y="595427"/>
                </a:lnTo>
                <a:lnTo>
                  <a:pt x="3911" y="549167"/>
                </a:lnTo>
                <a:lnTo>
                  <a:pt x="1877" y="502539"/>
                </a:lnTo>
                <a:lnTo>
                  <a:pt x="575" y="455567"/>
                </a:lnTo>
                <a:lnTo>
                  <a:pt x="0" y="408278"/>
                </a:lnTo>
                <a:lnTo>
                  <a:pt x="146" y="360697"/>
                </a:lnTo>
                <a:lnTo>
                  <a:pt x="1008" y="312852"/>
                </a:lnTo>
                <a:lnTo>
                  <a:pt x="2580" y="264768"/>
                </a:lnTo>
                <a:lnTo>
                  <a:pt x="4857" y="216471"/>
                </a:lnTo>
                <a:lnTo>
                  <a:pt x="7832" y="167987"/>
                </a:lnTo>
                <a:lnTo>
                  <a:pt x="11500" y="119342"/>
                </a:lnTo>
                <a:lnTo>
                  <a:pt x="15856" y="70563"/>
                </a:lnTo>
                <a:lnTo>
                  <a:pt x="20894" y="21675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7"/>
                </a:lnTo>
                <a:lnTo>
                  <a:pt x="3903341" y="1190188"/>
                </a:lnTo>
                <a:lnTo>
                  <a:pt x="3754422" y="1248934"/>
                </a:lnTo>
                <a:lnTo>
                  <a:pt x="3613789" y="1301872"/>
                </a:lnTo>
                <a:lnTo>
                  <a:pt x="3481066" y="1349342"/>
                </a:lnTo>
                <a:lnTo>
                  <a:pt x="3355876" y="1391682"/>
                </a:lnTo>
                <a:lnTo>
                  <a:pt x="3295988" y="1411035"/>
                </a:lnTo>
                <a:lnTo>
                  <a:pt x="3238136" y="1429141"/>
                </a:lnTo>
                <a:lnTo>
                  <a:pt x="3181391" y="1446319"/>
                </a:lnTo>
                <a:lnTo>
                  <a:pt x="3126587" y="1462335"/>
                </a:lnTo>
                <a:lnTo>
                  <a:pt x="3073383" y="1477324"/>
                </a:lnTo>
                <a:lnTo>
                  <a:pt x="3021733" y="1491327"/>
                </a:lnTo>
                <a:lnTo>
                  <a:pt x="2971589" y="1504388"/>
                </a:lnTo>
                <a:lnTo>
                  <a:pt x="2922904" y="1516550"/>
                </a:lnTo>
                <a:lnTo>
                  <a:pt x="2875631" y="1527853"/>
                </a:lnTo>
                <a:lnTo>
                  <a:pt x="2829723" y="1538342"/>
                </a:lnTo>
                <a:lnTo>
                  <a:pt x="2785132" y="1548058"/>
                </a:lnTo>
                <a:lnTo>
                  <a:pt x="2741812" y="1557044"/>
                </a:lnTo>
                <a:lnTo>
                  <a:pt x="2699715" y="1565342"/>
                </a:lnTo>
                <a:lnTo>
                  <a:pt x="2619003" y="1580046"/>
                </a:lnTo>
                <a:lnTo>
                  <a:pt x="2542619" y="1592508"/>
                </a:lnTo>
                <a:lnTo>
                  <a:pt x="2470186" y="1603070"/>
                </a:lnTo>
                <a:lnTo>
                  <a:pt x="2368120" y="1616091"/>
                </a:lnTo>
                <a:lnTo>
                  <a:pt x="2069635" y="1648845"/>
                </a:lnTo>
                <a:lnTo>
                  <a:pt x="2014816" y="1655978"/>
                </a:lnTo>
                <a:lnTo>
                  <a:pt x="1960742" y="1664098"/>
                </a:lnTo>
                <a:lnTo>
                  <a:pt x="1907038" y="1673545"/>
                </a:lnTo>
                <a:lnTo>
                  <a:pt x="1853325" y="1684658"/>
                </a:lnTo>
                <a:lnTo>
                  <a:pt x="1799227" y="1697778"/>
                </a:lnTo>
                <a:lnTo>
                  <a:pt x="1744368" y="1713243"/>
                </a:lnTo>
                <a:lnTo>
                  <a:pt x="1688369" y="1731394"/>
                </a:lnTo>
                <a:lnTo>
                  <a:pt x="1630853" y="1752571"/>
                </a:lnTo>
                <a:lnTo>
                  <a:pt x="1571445" y="1777113"/>
                </a:lnTo>
                <a:lnTo>
                  <a:pt x="1509766" y="1805360"/>
                </a:lnTo>
                <a:lnTo>
                  <a:pt x="1445439" y="1837652"/>
                </a:lnTo>
                <a:lnTo>
                  <a:pt x="1378089" y="1874328"/>
                </a:lnTo>
                <a:lnTo>
                  <a:pt x="1343161" y="1894417"/>
                </a:lnTo>
                <a:lnTo>
                  <a:pt x="1295233" y="1921253"/>
                </a:lnTo>
                <a:lnTo>
                  <a:pt x="1248346" y="1945108"/>
                </a:lnTo>
                <a:lnTo>
                  <a:pt x="1202493" y="1966051"/>
                </a:lnTo>
                <a:lnTo>
                  <a:pt x="1157663" y="1984149"/>
                </a:lnTo>
                <a:lnTo>
                  <a:pt x="1113848" y="1999469"/>
                </a:lnTo>
                <a:lnTo>
                  <a:pt x="1071040" y="2012080"/>
                </a:lnTo>
                <a:lnTo>
                  <a:pt x="1029228" y="2022050"/>
                </a:lnTo>
                <a:lnTo>
                  <a:pt x="988404" y="2029446"/>
                </a:lnTo>
                <a:lnTo>
                  <a:pt x="948559" y="2034336"/>
                </a:lnTo>
                <a:lnTo>
                  <a:pt x="909684" y="2036788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object 9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8"/>
            <a:ext cx="6945760" cy="2398101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13990635" y="-3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0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126" y="1699218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8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98" y="1366056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2044" y="559720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6"/>
                </a:lnTo>
                <a:lnTo>
                  <a:pt x="3808" y="280073"/>
                </a:lnTo>
                <a:lnTo>
                  <a:pt x="1767" y="231930"/>
                </a:lnTo>
                <a:lnTo>
                  <a:pt x="500" y="183436"/>
                </a:lnTo>
                <a:lnTo>
                  <a:pt x="0" y="134567"/>
                </a:lnTo>
                <a:lnTo>
                  <a:pt x="257" y="86049"/>
                </a:lnTo>
                <a:lnTo>
                  <a:pt x="1252" y="37252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2"/>
                </a:lnTo>
                <a:lnTo>
                  <a:pt x="38597" y="85505"/>
                </a:lnTo>
                <a:lnTo>
                  <a:pt x="38306" y="134567"/>
                </a:lnTo>
                <a:lnTo>
                  <a:pt x="38781" y="182777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691" y="559079"/>
                </a:lnTo>
                <a:lnTo>
                  <a:pt x="78687" y="608656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975" y="1415982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3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4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8"/>
                </a:lnTo>
                <a:lnTo>
                  <a:pt x="3091898" y="1230689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210037" y="2522216"/>
            <a:ext cx="17414875" cy="6496050"/>
            <a:chOff x="210037" y="2522216"/>
            <a:chExt cx="17414875" cy="6496050"/>
          </a:xfrm>
        </p:grpSpPr>
        <p:pic>
          <p:nvPicPr>
            <p:cNvPr id="99" name="object 9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33089" y="2522216"/>
              <a:ext cx="10791824" cy="6496049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37" y="3955646"/>
              <a:ext cx="6581774" cy="3190874"/>
            </a:xfrm>
            <a:prstGeom prst="rect">
              <a:avLst/>
            </a:prstGeom>
          </p:spPr>
        </p:pic>
      </p:grp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30"/>
              </a:spcBef>
            </a:pPr>
            <a:r>
              <a:rPr spc="-500" dirty="0"/>
              <a:t>1.</a:t>
            </a:r>
            <a:r>
              <a:rPr spc="-30" dirty="0"/>
              <a:t> </a:t>
            </a:r>
            <a:r>
              <a:rPr spc="-100" dirty="0"/>
              <a:t>write</a:t>
            </a:r>
            <a:r>
              <a:rPr spc="-120" dirty="0"/>
              <a:t> </a:t>
            </a:r>
            <a:r>
              <a:rPr spc="85" dirty="0"/>
              <a:t>a</a:t>
            </a:r>
            <a:r>
              <a:rPr spc="-175" dirty="0"/>
              <a:t> </a:t>
            </a:r>
            <a:r>
              <a:rPr dirty="0"/>
              <a:t>query</a:t>
            </a:r>
            <a:r>
              <a:rPr spc="-9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35" dirty="0"/>
              <a:t>print</a:t>
            </a:r>
            <a:r>
              <a:rPr spc="-90" dirty="0"/>
              <a:t> </a:t>
            </a:r>
            <a:r>
              <a:rPr dirty="0"/>
              <a:t>top</a:t>
            </a:r>
            <a:r>
              <a:rPr spc="-90" dirty="0"/>
              <a:t> </a:t>
            </a:r>
            <a:r>
              <a:rPr dirty="0"/>
              <a:t>5</a:t>
            </a:r>
            <a:r>
              <a:rPr spc="-95" dirty="0"/>
              <a:t> </a:t>
            </a:r>
            <a:r>
              <a:rPr spc="-75" dirty="0"/>
              <a:t>cities</a:t>
            </a:r>
            <a:r>
              <a:rPr spc="-90" dirty="0"/>
              <a:t> </a:t>
            </a:r>
            <a:r>
              <a:rPr spc="-175" dirty="0"/>
              <a:t>with</a:t>
            </a:r>
            <a:r>
              <a:rPr spc="-40" dirty="0"/>
              <a:t> </a:t>
            </a:r>
            <a:r>
              <a:rPr spc="-80" dirty="0"/>
              <a:t>highest</a:t>
            </a:r>
            <a:r>
              <a:rPr spc="-90" dirty="0"/>
              <a:t> </a:t>
            </a:r>
            <a:r>
              <a:rPr spc="-10" dirty="0"/>
              <a:t>spends</a:t>
            </a:r>
          </a:p>
          <a:p>
            <a:pPr marL="431800">
              <a:lnSpc>
                <a:spcPts val="3275"/>
              </a:lnSpc>
            </a:pPr>
            <a:r>
              <a:rPr dirty="0"/>
              <a:t>and</a:t>
            </a:r>
            <a:r>
              <a:rPr spc="-95" dirty="0"/>
              <a:t> </a:t>
            </a:r>
            <a:r>
              <a:rPr spc="-55" dirty="0"/>
              <a:t>their</a:t>
            </a:r>
            <a:r>
              <a:rPr spc="-95" dirty="0"/>
              <a:t> </a:t>
            </a:r>
            <a:r>
              <a:rPr dirty="0"/>
              <a:t>percentage</a:t>
            </a:r>
            <a:r>
              <a:rPr spc="-95" dirty="0"/>
              <a:t> </a:t>
            </a:r>
            <a:r>
              <a:rPr spc="-60" dirty="0"/>
              <a:t>contribution</a:t>
            </a:r>
            <a:r>
              <a:rPr spc="-95" dirty="0"/>
              <a:t> </a:t>
            </a:r>
            <a:r>
              <a:rPr spc="55" dirty="0"/>
              <a:t>of</a:t>
            </a:r>
            <a:r>
              <a:rPr spc="-95" dirty="0"/>
              <a:t> </a:t>
            </a:r>
            <a:r>
              <a:rPr dirty="0"/>
              <a:t>total</a:t>
            </a:r>
            <a:r>
              <a:rPr spc="-95" dirty="0"/>
              <a:t> </a:t>
            </a:r>
            <a:r>
              <a:rPr spc="-20" dirty="0"/>
              <a:t>credit</a:t>
            </a:r>
            <a:r>
              <a:rPr spc="-95" dirty="0"/>
              <a:t> </a:t>
            </a:r>
            <a:r>
              <a:rPr dirty="0"/>
              <a:t>card</a:t>
            </a:r>
            <a:r>
              <a:rPr spc="-90" dirty="0"/>
              <a:t> </a:t>
            </a:r>
            <a:r>
              <a:rPr spc="-10" dirty="0"/>
              <a:t>spends?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88901"/>
            <a:ext cx="6945760" cy="2398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990635" y="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1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126" y="1699218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9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98" y="1366057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2044" y="559720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7"/>
                </a:lnTo>
                <a:lnTo>
                  <a:pt x="3808" y="280073"/>
                </a:lnTo>
                <a:lnTo>
                  <a:pt x="1767" y="231930"/>
                </a:lnTo>
                <a:lnTo>
                  <a:pt x="500" y="183436"/>
                </a:lnTo>
                <a:lnTo>
                  <a:pt x="0" y="134567"/>
                </a:lnTo>
                <a:lnTo>
                  <a:pt x="257" y="86049"/>
                </a:lnTo>
                <a:lnTo>
                  <a:pt x="1252" y="37252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2"/>
                </a:lnTo>
                <a:lnTo>
                  <a:pt x="38597" y="85505"/>
                </a:lnTo>
                <a:lnTo>
                  <a:pt x="38306" y="134567"/>
                </a:lnTo>
                <a:lnTo>
                  <a:pt x="38781" y="182777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691" y="559079"/>
                </a:lnTo>
                <a:lnTo>
                  <a:pt x="78687" y="608657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7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4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9"/>
                </a:lnTo>
                <a:lnTo>
                  <a:pt x="1136622" y="1751459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9"/>
                </a:moveTo>
                <a:lnTo>
                  <a:pt x="909850" y="1751459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6"/>
                </a:lnTo>
                <a:lnTo>
                  <a:pt x="1801975" y="1415982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4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5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3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6"/>
                </a:lnTo>
                <a:lnTo>
                  <a:pt x="4154741" y="806277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1"/>
                </a:lnTo>
                <a:lnTo>
                  <a:pt x="3188269" y="1203248"/>
                </a:lnTo>
                <a:lnTo>
                  <a:pt x="3091898" y="1230690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2"/>
                </a:lnTo>
                <a:lnTo>
                  <a:pt x="1136622" y="1751459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68322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547264"/>
            <a:ext cx="17089120" cy="6715125"/>
            <a:chOff x="0" y="2547264"/>
            <a:chExt cx="17089120" cy="67151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0774" y="2547264"/>
              <a:ext cx="9667874" cy="6715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26552"/>
              <a:ext cx="7419974" cy="31718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42290" marR="5080" indent="-530225">
              <a:lnSpc>
                <a:spcPts val="3010"/>
              </a:lnSpc>
              <a:spcBef>
                <a:spcPts val="670"/>
              </a:spcBef>
            </a:pPr>
            <a:r>
              <a:rPr spc="-240" dirty="0"/>
              <a:t>2.</a:t>
            </a:r>
            <a:r>
              <a:rPr spc="-30" dirty="0"/>
              <a:t> </a:t>
            </a:r>
            <a:r>
              <a:rPr spc="-100" dirty="0"/>
              <a:t>write</a:t>
            </a:r>
            <a:r>
              <a:rPr spc="-120" dirty="0"/>
              <a:t> </a:t>
            </a:r>
            <a:r>
              <a:rPr spc="85" dirty="0"/>
              <a:t>a</a:t>
            </a:r>
            <a:r>
              <a:rPr spc="-200" dirty="0"/>
              <a:t> </a:t>
            </a:r>
            <a:r>
              <a:rPr dirty="0"/>
              <a:t>query</a:t>
            </a:r>
            <a:r>
              <a:rPr spc="-114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35" dirty="0"/>
              <a:t>print</a:t>
            </a:r>
            <a:r>
              <a:rPr spc="-114" dirty="0"/>
              <a:t> </a:t>
            </a:r>
            <a:r>
              <a:rPr spc="-80" dirty="0"/>
              <a:t>highest</a:t>
            </a:r>
            <a:r>
              <a:rPr spc="-114" dirty="0"/>
              <a:t> </a:t>
            </a:r>
            <a:r>
              <a:rPr spc="-25" dirty="0"/>
              <a:t>spend</a:t>
            </a:r>
            <a:r>
              <a:rPr spc="-114" dirty="0"/>
              <a:t> </a:t>
            </a:r>
            <a:r>
              <a:rPr spc="-45" dirty="0"/>
              <a:t>month</a:t>
            </a:r>
            <a:r>
              <a:rPr spc="-120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20" dirty="0"/>
              <a:t>amount</a:t>
            </a:r>
            <a:r>
              <a:rPr spc="-114" dirty="0"/>
              <a:t> </a:t>
            </a:r>
            <a:r>
              <a:rPr spc="-25" dirty="0"/>
              <a:t>spent</a:t>
            </a:r>
            <a:r>
              <a:rPr spc="-114" dirty="0"/>
              <a:t> </a:t>
            </a:r>
            <a:r>
              <a:rPr spc="-25" dirty="0"/>
              <a:t>in </a:t>
            </a:r>
            <a:r>
              <a:rPr dirty="0"/>
              <a:t>that</a:t>
            </a:r>
            <a:r>
              <a:rPr spc="-70" dirty="0"/>
              <a:t> </a:t>
            </a:r>
            <a:r>
              <a:rPr spc="-45" dirty="0"/>
              <a:t>month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each</a:t>
            </a:r>
            <a:r>
              <a:rPr spc="-65" dirty="0"/>
              <a:t> </a:t>
            </a:r>
            <a:r>
              <a:rPr dirty="0"/>
              <a:t>card</a:t>
            </a:r>
            <a:r>
              <a:rPr spc="-65" dirty="0"/>
              <a:t> </a:t>
            </a:r>
            <a:r>
              <a:rPr spc="-20" dirty="0"/>
              <a:t>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498" y="133270"/>
            <a:ext cx="2574925" cy="895350"/>
            <a:chOff x="-1498" y="133270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08262" y="16352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8427" y="163529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593" y="16353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58" y="16353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498" y="133270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1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2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8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4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4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9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1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1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4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7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0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9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9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8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1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6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9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4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5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9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0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4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4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6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6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9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4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7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86" y="8468998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4"/>
            <a:ext cx="184317" cy="15001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6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3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5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9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1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9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1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8"/>
            <a:ext cx="269875" cy="350520"/>
            <a:chOff x="13122561" y="9756938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8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0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3"/>
            <a:ext cx="284480" cy="378460"/>
            <a:chOff x="17938639" y="7917923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3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5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4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6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0" y="-3"/>
            <a:ext cx="18288000" cy="2423795"/>
            <a:chOff x="0" y="-3"/>
            <a:chExt cx="18288000" cy="2423795"/>
          </a:xfrm>
        </p:grpSpPr>
        <p:sp>
          <p:nvSpPr>
            <p:cNvPr id="95" name="object 95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5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193684"/>
              <a:ext cx="14505305" cy="1230630"/>
            </a:xfrm>
            <a:custGeom>
              <a:avLst/>
              <a:gdLst/>
              <a:ahLst/>
              <a:cxnLst/>
              <a:rect l="l" t="t" r="r" b="b"/>
              <a:pathLst>
                <a:path w="14505305" h="1230630">
                  <a:moveTo>
                    <a:pt x="13925071" y="1230111"/>
                  </a:moveTo>
                  <a:lnTo>
                    <a:pt x="0" y="1230111"/>
                  </a:lnTo>
                  <a:lnTo>
                    <a:pt x="583492" y="0"/>
                  </a:lnTo>
                  <a:lnTo>
                    <a:pt x="14505259" y="0"/>
                  </a:lnTo>
                  <a:lnTo>
                    <a:pt x="14505259" y="6966"/>
                  </a:lnTo>
                  <a:lnTo>
                    <a:pt x="13925071" y="1230111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210037" y="2585719"/>
            <a:ext cx="18078450" cy="7699375"/>
            <a:chOff x="210037" y="2585719"/>
            <a:chExt cx="18078450" cy="7699375"/>
          </a:xfrm>
        </p:grpSpPr>
        <p:pic>
          <p:nvPicPr>
            <p:cNvPr id="99" name="object 9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037" y="2585719"/>
              <a:ext cx="11363324" cy="5657849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91177" y="7513060"/>
              <a:ext cx="13296822" cy="2771774"/>
            </a:xfrm>
            <a:prstGeom prst="rect">
              <a:avLst/>
            </a:prstGeom>
          </p:spPr>
        </p:pic>
      </p:grp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364042" y="1123982"/>
            <a:ext cx="14113510" cy="12763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719455" marR="5080" indent="-707390">
              <a:lnSpc>
                <a:spcPts val="3080"/>
              </a:lnSpc>
              <a:spcBef>
                <a:spcPts val="720"/>
              </a:spcBef>
              <a:tabLst>
                <a:tab pos="4464050" algn="l"/>
              </a:tabLst>
            </a:pPr>
            <a:r>
              <a:rPr sz="3050" spc="-260" dirty="0"/>
              <a:t>3.</a:t>
            </a:r>
            <a:r>
              <a:rPr sz="3050" spc="-35" dirty="0"/>
              <a:t> </a:t>
            </a:r>
            <a:r>
              <a:rPr sz="3050" spc="-105" dirty="0"/>
              <a:t>write</a:t>
            </a:r>
            <a:r>
              <a:rPr sz="3050" spc="-120" dirty="0"/>
              <a:t> </a:t>
            </a:r>
            <a:r>
              <a:rPr sz="3050" spc="90" dirty="0"/>
              <a:t>a</a:t>
            </a:r>
            <a:r>
              <a:rPr sz="3050" spc="-185" dirty="0"/>
              <a:t> </a:t>
            </a:r>
            <a:r>
              <a:rPr sz="3050" dirty="0"/>
              <a:t>query</a:t>
            </a:r>
            <a:r>
              <a:rPr sz="3050" spc="-114" dirty="0"/>
              <a:t> </a:t>
            </a:r>
            <a:r>
              <a:rPr sz="3050" dirty="0"/>
              <a:t>to</a:t>
            </a:r>
            <a:r>
              <a:rPr sz="3050" spc="-110" dirty="0"/>
              <a:t> </a:t>
            </a:r>
            <a:r>
              <a:rPr sz="3050" spc="-50" dirty="0"/>
              <a:t>print</a:t>
            </a:r>
            <a:r>
              <a:rPr sz="3050" spc="-114" dirty="0"/>
              <a:t> </a:t>
            </a:r>
            <a:r>
              <a:rPr sz="3050" spc="-10" dirty="0"/>
              <a:t>the</a:t>
            </a:r>
            <a:r>
              <a:rPr sz="3050" spc="-110" dirty="0"/>
              <a:t> </a:t>
            </a:r>
            <a:r>
              <a:rPr sz="3050" spc="-30" dirty="0"/>
              <a:t>transaction</a:t>
            </a:r>
            <a:r>
              <a:rPr sz="3050" spc="-114" dirty="0"/>
              <a:t> </a:t>
            </a:r>
            <a:r>
              <a:rPr sz="3050" spc="-60" dirty="0"/>
              <a:t>details(all</a:t>
            </a:r>
            <a:r>
              <a:rPr sz="3050" spc="-114" dirty="0"/>
              <a:t> </a:t>
            </a:r>
            <a:r>
              <a:rPr sz="3050" spc="-75" dirty="0"/>
              <a:t>columns</a:t>
            </a:r>
            <a:r>
              <a:rPr sz="3050" spc="-110" dirty="0"/>
              <a:t> </a:t>
            </a:r>
            <a:r>
              <a:rPr sz="3050" dirty="0"/>
              <a:t>from</a:t>
            </a:r>
            <a:r>
              <a:rPr sz="3050" spc="-114" dirty="0"/>
              <a:t> </a:t>
            </a:r>
            <a:r>
              <a:rPr sz="3050" spc="-10" dirty="0"/>
              <a:t>the</a:t>
            </a:r>
            <a:r>
              <a:rPr sz="3050" spc="-110" dirty="0"/>
              <a:t> </a:t>
            </a:r>
            <a:r>
              <a:rPr sz="3050" spc="-10" dirty="0"/>
              <a:t>table) </a:t>
            </a:r>
            <a:r>
              <a:rPr sz="3050" dirty="0"/>
              <a:t>for</a:t>
            </a:r>
            <a:r>
              <a:rPr sz="3050" spc="-30" dirty="0"/>
              <a:t> </a:t>
            </a:r>
            <a:r>
              <a:rPr sz="3050" dirty="0"/>
              <a:t>each</a:t>
            </a:r>
            <a:r>
              <a:rPr sz="3050" spc="-25" dirty="0"/>
              <a:t> </a:t>
            </a:r>
            <a:r>
              <a:rPr sz="3050" dirty="0"/>
              <a:t>card</a:t>
            </a:r>
            <a:r>
              <a:rPr sz="3050" spc="-30" dirty="0"/>
              <a:t> </a:t>
            </a:r>
            <a:r>
              <a:rPr sz="3050" spc="-20" dirty="0"/>
              <a:t>type</a:t>
            </a:r>
            <a:r>
              <a:rPr sz="3050" dirty="0"/>
              <a:t>	</a:t>
            </a:r>
            <a:r>
              <a:rPr sz="3050" spc="-165" dirty="0"/>
              <a:t>when</a:t>
            </a:r>
            <a:r>
              <a:rPr sz="3050" spc="-60" dirty="0"/>
              <a:t> </a:t>
            </a:r>
            <a:r>
              <a:rPr sz="3050" spc="-30" dirty="0"/>
              <a:t>it</a:t>
            </a:r>
            <a:r>
              <a:rPr sz="3050" spc="-110" dirty="0"/>
              <a:t> </a:t>
            </a:r>
            <a:r>
              <a:rPr sz="3050" spc="-20" dirty="0"/>
              <a:t>reaches</a:t>
            </a:r>
            <a:r>
              <a:rPr sz="3050" spc="-75" dirty="0"/>
              <a:t> </a:t>
            </a:r>
            <a:r>
              <a:rPr sz="3050" spc="90" dirty="0"/>
              <a:t>a</a:t>
            </a:r>
            <a:r>
              <a:rPr sz="3050" spc="-80" dirty="0"/>
              <a:t> </a:t>
            </a:r>
            <a:r>
              <a:rPr sz="3050" spc="-70" dirty="0"/>
              <a:t>cumulative</a:t>
            </a:r>
            <a:r>
              <a:rPr sz="3050" spc="-80" dirty="0"/>
              <a:t> </a:t>
            </a:r>
            <a:r>
              <a:rPr sz="3050" spc="55" dirty="0"/>
              <a:t>of</a:t>
            </a:r>
            <a:r>
              <a:rPr sz="3050" spc="-75" dirty="0"/>
              <a:t> </a:t>
            </a:r>
            <a:r>
              <a:rPr sz="3050" spc="-155" dirty="0"/>
              <a:t>10,00,000</a:t>
            </a:r>
            <a:r>
              <a:rPr sz="3050" spc="-70" dirty="0"/>
              <a:t> </a:t>
            </a:r>
            <a:r>
              <a:rPr sz="3050" spc="-10" dirty="0"/>
              <a:t>total </a:t>
            </a:r>
            <a:r>
              <a:rPr sz="3050" spc="-105" dirty="0"/>
              <a:t>spends(We </a:t>
            </a:r>
            <a:r>
              <a:rPr sz="3050" spc="-75" dirty="0"/>
              <a:t>should</a:t>
            </a:r>
            <a:r>
              <a:rPr sz="3050" spc="-95" dirty="0"/>
              <a:t> </a:t>
            </a:r>
            <a:r>
              <a:rPr sz="3050" dirty="0"/>
              <a:t>have</a:t>
            </a:r>
            <a:r>
              <a:rPr sz="3050" spc="-90" dirty="0"/>
              <a:t> </a:t>
            </a:r>
            <a:r>
              <a:rPr sz="3050" spc="229" dirty="0"/>
              <a:t>4</a:t>
            </a:r>
            <a:r>
              <a:rPr sz="3050" spc="-95" dirty="0"/>
              <a:t> </a:t>
            </a:r>
            <a:r>
              <a:rPr sz="3050" spc="-90" dirty="0"/>
              <a:t>rows</a:t>
            </a:r>
            <a:r>
              <a:rPr sz="3050" spc="-95" dirty="0"/>
              <a:t> </a:t>
            </a:r>
            <a:r>
              <a:rPr sz="3050" spc="-140" dirty="0"/>
              <a:t>in</a:t>
            </a:r>
            <a:r>
              <a:rPr sz="3050" spc="-80" dirty="0"/>
              <a:t> </a:t>
            </a:r>
            <a:r>
              <a:rPr sz="3050" spc="-10" dirty="0"/>
              <a:t>the</a:t>
            </a:r>
            <a:r>
              <a:rPr sz="3050" spc="-95" dirty="0"/>
              <a:t> </a:t>
            </a:r>
            <a:r>
              <a:rPr sz="3050" dirty="0"/>
              <a:t>o/p</a:t>
            </a:r>
            <a:r>
              <a:rPr sz="3050" spc="-90" dirty="0"/>
              <a:t> </a:t>
            </a:r>
            <a:r>
              <a:rPr sz="3050" dirty="0"/>
              <a:t>one</a:t>
            </a:r>
            <a:r>
              <a:rPr sz="3050" spc="-95" dirty="0"/>
              <a:t> </a:t>
            </a:r>
            <a:r>
              <a:rPr sz="3050" dirty="0"/>
              <a:t>for</a:t>
            </a:r>
            <a:r>
              <a:rPr sz="3050" spc="-90" dirty="0"/>
              <a:t> </a:t>
            </a:r>
            <a:r>
              <a:rPr sz="3050" dirty="0"/>
              <a:t>each</a:t>
            </a:r>
            <a:r>
              <a:rPr sz="3050" spc="-95" dirty="0"/>
              <a:t> </a:t>
            </a:r>
            <a:r>
              <a:rPr sz="3050" dirty="0"/>
              <a:t>card</a:t>
            </a:r>
            <a:r>
              <a:rPr sz="3050" spc="-95" dirty="0"/>
              <a:t> </a:t>
            </a:r>
            <a:r>
              <a:rPr sz="3050" spc="-10" dirty="0"/>
              <a:t>type)</a:t>
            </a:r>
            <a:endParaRPr sz="3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8"/>
                </a:moveTo>
                <a:lnTo>
                  <a:pt x="858007" y="1787600"/>
                </a:lnTo>
                <a:lnTo>
                  <a:pt x="817840" y="1782939"/>
                </a:lnTo>
                <a:lnTo>
                  <a:pt x="778746" y="1775664"/>
                </a:lnTo>
                <a:lnTo>
                  <a:pt x="729573" y="1762447"/>
                </a:lnTo>
                <a:lnTo>
                  <a:pt x="682291" y="1745183"/>
                </a:lnTo>
                <a:lnTo>
                  <a:pt x="636877" y="1724079"/>
                </a:lnTo>
                <a:lnTo>
                  <a:pt x="593126" y="1699217"/>
                </a:lnTo>
                <a:lnTo>
                  <a:pt x="551562" y="1671172"/>
                </a:lnTo>
                <a:lnTo>
                  <a:pt x="511615" y="1639782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7"/>
                </a:lnTo>
                <a:lnTo>
                  <a:pt x="369366" y="1486118"/>
                </a:lnTo>
                <a:lnTo>
                  <a:pt x="342038" y="1447607"/>
                </a:lnTo>
                <a:lnTo>
                  <a:pt x="315922" y="1407546"/>
                </a:lnTo>
                <a:lnTo>
                  <a:pt x="290998" y="1366056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5"/>
                </a:lnTo>
                <a:lnTo>
                  <a:pt x="202866" y="1188215"/>
                </a:lnTo>
                <a:lnTo>
                  <a:pt x="183631" y="1141389"/>
                </a:lnTo>
                <a:lnTo>
                  <a:pt x="165479" y="1093859"/>
                </a:lnTo>
                <a:lnTo>
                  <a:pt x="148390" y="1045745"/>
                </a:lnTo>
                <a:lnTo>
                  <a:pt x="132346" y="997168"/>
                </a:lnTo>
                <a:lnTo>
                  <a:pt x="117329" y="948249"/>
                </a:lnTo>
                <a:lnTo>
                  <a:pt x="103321" y="899108"/>
                </a:lnTo>
                <a:lnTo>
                  <a:pt x="90302" y="849868"/>
                </a:lnTo>
                <a:lnTo>
                  <a:pt x="78255" y="800647"/>
                </a:lnTo>
                <a:lnTo>
                  <a:pt x="67160" y="751568"/>
                </a:lnTo>
                <a:lnTo>
                  <a:pt x="57001" y="702750"/>
                </a:lnTo>
                <a:lnTo>
                  <a:pt x="47757" y="654316"/>
                </a:lnTo>
                <a:lnTo>
                  <a:pt x="39410" y="606385"/>
                </a:lnTo>
                <a:lnTo>
                  <a:pt x="32044" y="55971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2"/>
                </a:lnTo>
                <a:lnTo>
                  <a:pt x="6628" y="327836"/>
                </a:lnTo>
                <a:lnTo>
                  <a:pt x="3808" y="280072"/>
                </a:lnTo>
                <a:lnTo>
                  <a:pt x="1767" y="231929"/>
                </a:lnTo>
                <a:lnTo>
                  <a:pt x="500" y="183435"/>
                </a:lnTo>
                <a:lnTo>
                  <a:pt x="0" y="134566"/>
                </a:lnTo>
                <a:lnTo>
                  <a:pt x="257" y="86048"/>
                </a:lnTo>
                <a:lnTo>
                  <a:pt x="1252" y="37251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1"/>
                </a:lnTo>
                <a:lnTo>
                  <a:pt x="38597" y="85504"/>
                </a:lnTo>
                <a:lnTo>
                  <a:pt x="38306" y="134566"/>
                </a:lnTo>
                <a:lnTo>
                  <a:pt x="38781" y="182776"/>
                </a:lnTo>
                <a:lnTo>
                  <a:pt x="40014" y="230651"/>
                </a:lnTo>
                <a:lnTo>
                  <a:pt x="42012" y="278160"/>
                </a:lnTo>
                <a:lnTo>
                  <a:pt x="44782" y="325277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59"/>
                </a:lnTo>
                <a:lnTo>
                  <a:pt x="63822" y="511573"/>
                </a:lnTo>
                <a:lnTo>
                  <a:pt x="70691" y="559079"/>
                </a:lnTo>
                <a:lnTo>
                  <a:pt x="78687" y="608656"/>
                </a:lnTo>
                <a:lnTo>
                  <a:pt x="87547" y="658241"/>
                </a:lnTo>
                <a:lnTo>
                  <a:pt x="97380" y="708334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49"/>
                </a:lnTo>
                <a:lnTo>
                  <a:pt x="161704" y="961456"/>
                </a:lnTo>
                <a:lnTo>
                  <a:pt x="177712" y="1011621"/>
                </a:lnTo>
                <a:lnTo>
                  <a:pt x="194805" y="1061303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8"/>
                </a:lnTo>
                <a:lnTo>
                  <a:pt x="297101" y="1297511"/>
                </a:lnTo>
                <a:lnTo>
                  <a:pt x="321039" y="1341322"/>
                </a:lnTo>
                <a:lnTo>
                  <a:pt x="346172" y="1383658"/>
                </a:lnTo>
                <a:lnTo>
                  <a:pt x="372519" y="1424380"/>
                </a:lnTo>
                <a:lnTo>
                  <a:pt x="400094" y="1463344"/>
                </a:lnTo>
                <a:lnTo>
                  <a:pt x="431836" y="1504001"/>
                </a:lnTo>
                <a:lnTo>
                  <a:pt x="465053" y="1542175"/>
                </a:lnTo>
                <a:lnTo>
                  <a:pt x="499770" y="1577702"/>
                </a:lnTo>
                <a:lnTo>
                  <a:pt x="536015" y="1610416"/>
                </a:lnTo>
                <a:lnTo>
                  <a:pt x="573812" y="1640149"/>
                </a:lnTo>
                <a:lnTo>
                  <a:pt x="613190" y="1666738"/>
                </a:lnTo>
                <a:lnTo>
                  <a:pt x="654174" y="1690015"/>
                </a:lnTo>
                <a:lnTo>
                  <a:pt x="696790" y="1709816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3"/>
                </a:lnTo>
                <a:lnTo>
                  <a:pt x="867606" y="1750011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2"/>
                </a:lnTo>
                <a:lnTo>
                  <a:pt x="1075100" y="1768992"/>
                </a:lnTo>
                <a:lnTo>
                  <a:pt x="1029498" y="1778557"/>
                </a:lnTo>
                <a:lnTo>
                  <a:pt x="984992" y="1785123"/>
                </a:lnTo>
                <a:lnTo>
                  <a:pt x="941578" y="1788768"/>
                </a:lnTo>
                <a:lnTo>
                  <a:pt x="899251" y="1789568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6"/>
                </a:lnTo>
                <a:lnTo>
                  <a:pt x="998358" y="1744967"/>
                </a:lnTo>
                <a:lnTo>
                  <a:pt x="1044666" y="1736794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8"/>
                </a:lnTo>
                <a:lnTo>
                  <a:pt x="1244123" y="1668497"/>
                </a:lnTo>
                <a:lnTo>
                  <a:pt x="1297655" y="1641932"/>
                </a:lnTo>
                <a:lnTo>
                  <a:pt x="1352699" y="1611335"/>
                </a:lnTo>
                <a:lnTo>
                  <a:pt x="1409231" y="1579179"/>
                </a:lnTo>
                <a:lnTo>
                  <a:pt x="1463643" y="1550059"/>
                </a:lnTo>
                <a:lnTo>
                  <a:pt x="1516130" y="1523795"/>
                </a:lnTo>
                <a:lnTo>
                  <a:pt x="1566886" y="1500207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975" y="1415981"/>
                </a:lnTo>
                <a:lnTo>
                  <a:pt x="1845918" y="1404796"/>
                </a:lnTo>
                <a:lnTo>
                  <a:pt x="1889982" y="1394901"/>
                </a:lnTo>
                <a:lnTo>
                  <a:pt x="1933866" y="1386243"/>
                </a:lnTo>
                <a:lnTo>
                  <a:pt x="1977763" y="1378641"/>
                </a:lnTo>
                <a:lnTo>
                  <a:pt x="2021867" y="1371916"/>
                </a:lnTo>
                <a:lnTo>
                  <a:pt x="2066372" y="1365887"/>
                </a:lnTo>
                <a:lnTo>
                  <a:pt x="2111473" y="1360375"/>
                </a:lnTo>
                <a:lnTo>
                  <a:pt x="2412740" y="1327184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7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1"/>
                </a:lnTo>
                <a:lnTo>
                  <a:pt x="3059691" y="1199986"/>
                </a:lnTo>
                <a:lnTo>
                  <a:pt x="3156784" y="1172747"/>
                </a:lnTo>
                <a:lnTo>
                  <a:pt x="3259330" y="1141997"/>
                </a:lnTo>
                <a:lnTo>
                  <a:pt x="3367627" y="1107474"/>
                </a:lnTo>
                <a:lnTo>
                  <a:pt x="3481969" y="1068912"/>
                </a:lnTo>
                <a:lnTo>
                  <a:pt x="3602654" y="1026048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8"/>
                </a:lnTo>
                <a:lnTo>
                  <a:pt x="4237995" y="767883"/>
                </a:lnTo>
                <a:lnTo>
                  <a:pt x="4279254" y="746829"/>
                </a:lnTo>
                <a:lnTo>
                  <a:pt x="4297364" y="736997"/>
                </a:lnTo>
                <a:lnTo>
                  <a:pt x="4297364" y="780536"/>
                </a:lnTo>
                <a:lnTo>
                  <a:pt x="4253051" y="803129"/>
                </a:lnTo>
                <a:lnTo>
                  <a:pt x="4211548" y="822884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8"/>
                </a:lnTo>
                <a:lnTo>
                  <a:pt x="3753855" y="1010396"/>
                </a:lnTo>
                <a:lnTo>
                  <a:pt x="3628684" y="1057194"/>
                </a:lnTo>
                <a:lnTo>
                  <a:pt x="3509807" y="1099636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7"/>
                </a:lnTo>
                <a:lnTo>
                  <a:pt x="3091898" y="1230689"/>
                </a:lnTo>
                <a:lnTo>
                  <a:pt x="3000488" y="1254987"/>
                </a:lnTo>
                <a:lnTo>
                  <a:pt x="2913771" y="1276385"/>
                </a:lnTo>
                <a:lnTo>
                  <a:pt x="2831481" y="1295124"/>
                </a:lnTo>
                <a:lnTo>
                  <a:pt x="2753350" y="1311449"/>
                </a:lnTo>
                <a:lnTo>
                  <a:pt x="2679113" y="1325601"/>
                </a:lnTo>
                <a:lnTo>
                  <a:pt x="2608503" y="1337823"/>
                </a:lnTo>
                <a:lnTo>
                  <a:pt x="2541252" y="1348358"/>
                </a:lnTo>
                <a:lnTo>
                  <a:pt x="2477095" y="1357449"/>
                </a:lnTo>
                <a:lnTo>
                  <a:pt x="2386076" y="1368907"/>
                </a:lnTo>
                <a:lnTo>
                  <a:pt x="2116443" y="1398166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1"/>
                </a:lnTo>
                <a:lnTo>
                  <a:pt x="1941564" y="1423382"/>
                </a:lnTo>
                <a:lnTo>
                  <a:pt x="1898565" y="1431815"/>
                </a:lnTo>
                <a:lnTo>
                  <a:pt x="1855441" y="1441461"/>
                </a:lnTo>
                <a:lnTo>
                  <a:pt x="1811987" y="1452501"/>
                </a:lnTo>
                <a:lnTo>
                  <a:pt x="1767996" y="1465114"/>
                </a:lnTo>
                <a:lnTo>
                  <a:pt x="1723263" y="1479482"/>
                </a:lnTo>
                <a:lnTo>
                  <a:pt x="1677580" y="1495784"/>
                </a:lnTo>
                <a:lnTo>
                  <a:pt x="1630742" y="1514203"/>
                </a:lnTo>
                <a:lnTo>
                  <a:pt x="1582543" y="1534917"/>
                </a:lnTo>
                <a:lnTo>
                  <a:pt x="1532776" y="1558109"/>
                </a:lnTo>
                <a:lnTo>
                  <a:pt x="1481234" y="1583957"/>
                </a:lnTo>
                <a:lnTo>
                  <a:pt x="1427713" y="1612643"/>
                </a:lnTo>
                <a:lnTo>
                  <a:pt x="1372005" y="1644348"/>
                </a:lnTo>
                <a:lnTo>
                  <a:pt x="1319725" y="1673511"/>
                </a:lnTo>
                <a:lnTo>
                  <a:pt x="1268569" y="1699217"/>
                </a:lnTo>
                <a:lnTo>
                  <a:pt x="1218534" y="1721541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38" y="2809124"/>
            <a:ext cx="9505949" cy="68865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dirty="0"/>
              <a:t>4.</a:t>
            </a:r>
            <a:r>
              <a:rPr spc="-185" dirty="0"/>
              <a:t> </a:t>
            </a:r>
            <a:r>
              <a:rPr spc="-100" dirty="0"/>
              <a:t>write</a:t>
            </a:r>
            <a:r>
              <a:rPr spc="-110" dirty="0"/>
              <a:t> </a:t>
            </a:r>
            <a:r>
              <a:rPr spc="85" dirty="0"/>
              <a:t>a</a:t>
            </a:r>
            <a:r>
              <a:rPr spc="-114" dirty="0"/>
              <a:t> </a:t>
            </a:r>
            <a:r>
              <a:rPr dirty="0"/>
              <a:t>query</a:t>
            </a:r>
            <a:r>
              <a:rPr spc="-114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-10" dirty="0"/>
              <a:t>find</a:t>
            </a:r>
            <a:r>
              <a:rPr spc="-110" dirty="0"/>
              <a:t> </a:t>
            </a:r>
            <a:r>
              <a:rPr spc="-10" dirty="0"/>
              <a:t>city</a:t>
            </a:r>
            <a:r>
              <a:rPr spc="-114" dirty="0"/>
              <a:t> </a:t>
            </a:r>
            <a:r>
              <a:rPr spc="-170" dirty="0"/>
              <a:t>which</a:t>
            </a:r>
            <a:r>
              <a:rPr spc="-45" dirty="0"/>
              <a:t> </a:t>
            </a:r>
            <a:r>
              <a:rPr dirty="0"/>
              <a:t>had</a:t>
            </a:r>
            <a:r>
              <a:rPr spc="-114" dirty="0"/>
              <a:t> </a:t>
            </a:r>
            <a:r>
              <a:rPr spc="-80" dirty="0"/>
              <a:t>lowest</a:t>
            </a:r>
            <a:r>
              <a:rPr spc="-114" dirty="0"/>
              <a:t> </a:t>
            </a:r>
            <a:r>
              <a:rPr dirty="0"/>
              <a:t>percentage</a:t>
            </a:r>
            <a:r>
              <a:rPr spc="-110" dirty="0"/>
              <a:t> </a:t>
            </a:r>
            <a:r>
              <a:rPr spc="-25" dirty="0"/>
              <a:t>spend</a:t>
            </a:r>
            <a:r>
              <a:rPr spc="-114" dirty="0"/>
              <a:t> </a:t>
            </a:r>
            <a:r>
              <a:rPr spc="-25" dirty="0"/>
              <a:t>for </a:t>
            </a:r>
            <a:r>
              <a:rPr dirty="0"/>
              <a:t>gold</a:t>
            </a:r>
            <a:r>
              <a:rPr spc="-50" dirty="0"/>
              <a:t> </a:t>
            </a:r>
            <a:r>
              <a:rPr dirty="0"/>
              <a:t>card</a:t>
            </a:r>
            <a:r>
              <a:rPr spc="-50" dirty="0"/>
              <a:t> </a:t>
            </a:r>
            <a:r>
              <a:rPr spc="-20" dirty="0"/>
              <a:t>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7"/>
                </a:moveTo>
                <a:lnTo>
                  <a:pt x="858007" y="1787599"/>
                </a:lnTo>
                <a:lnTo>
                  <a:pt x="817840" y="1782939"/>
                </a:lnTo>
                <a:lnTo>
                  <a:pt x="778746" y="1775663"/>
                </a:lnTo>
                <a:lnTo>
                  <a:pt x="729573" y="1762446"/>
                </a:lnTo>
                <a:lnTo>
                  <a:pt x="682291" y="1745183"/>
                </a:lnTo>
                <a:lnTo>
                  <a:pt x="636877" y="1724078"/>
                </a:lnTo>
                <a:lnTo>
                  <a:pt x="593126" y="1699216"/>
                </a:lnTo>
                <a:lnTo>
                  <a:pt x="551562" y="1671171"/>
                </a:lnTo>
                <a:lnTo>
                  <a:pt x="511615" y="1639781"/>
                </a:lnTo>
                <a:lnTo>
                  <a:pt x="473445" y="1605375"/>
                </a:lnTo>
                <a:lnTo>
                  <a:pt x="437029" y="1568158"/>
                </a:lnTo>
                <a:lnTo>
                  <a:pt x="402343" y="1528337"/>
                </a:lnTo>
                <a:lnTo>
                  <a:pt x="369366" y="1486117"/>
                </a:lnTo>
                <a:lnTo>
                  <a:pt x="342038" y="1447606"/>
                </a:lnTo>
                <a:lnTo>
                  <a:pt x="315922" y="1407545"/>
                </a:lnTo>
                <a:lnTo>
                  <a:pt x="290998" y="1366055"/>
                </a:lnTo>
                <a:lnTo>
                  <a:pt x="267250" y="1323256"/>
                </a:lnTo>
                <a:lnTo>
                  <a:pt x="244657" y="1279269"/>
                </a:lnTo>
                <a:lnTo>
                  <a:pt x="223202" y="1234215"/>
                </a:lnTo>
                <a:lnTo>
                  <a:pt x="202866" y="1188214"/>
                </a:lnTo>
                <a:lnTo>
                  <a:pt x="183631" y="1141389"/>
                </a:lnTo>
                <a:lnTo>
                  <a:pt x="165479" y="1093858"/>
                </a:lnTo>
                <a:lnTo>
                  <a:pt x="148390" y="1045744"/>
                </a:lnTo>
                <a:lnTo>
                  <a:pt x="132346" y="997167"/>
                </a:lnTo>
                <a:lnTo>
                  <a:pt x="117329" y="948248"/>
                </a:lnTo>
                <a:lnTo>
                  <a:pt x="103321" y="899108"/>
                </a:lnTo>
                <a:lnTo>
                  <a:pt x="90302" y="849867"/>
                </a:lnTo>
                <a:lnTo>
                  <a:pt x="78255" y="800646"/>
                </a:lnTo>
                <a:lnTo>
                  <a:pt x="67160" y="751567"/>
                </a:lnTo>
                <a:lnTo>
                  <a:pt x="57001" y="702750"/>
                </a:lnTo>
                <a:lnTo>
                  <a:pt x="47757" y="654315"/>
                </a:lnTo>
                <a:lnTo>
                  <a:pt x="39410" y="606384"/>
                </a:lnTo>
                <a:lnTo>
                  <a:pt x="32044" y="559719"/>
                </a:lnTo>
                <a:lnTo>
                  <a:pt x="25336" y="512517"/>
                </a:lnTo>
                <a:lnTo>
                  <a:pt x="19571" y="466822"/>
                </a:lnTo>
                <a:lnTo>
                  <a:pt x="14630" y="422114"/>
                </a:lnTo>
                <a:lnTo>
                  <a:pt x="10233" y="375192"/>
                </a:lnTo>
                <a:lnTo>
                  <a:pt x="6628" y="327835"/>
                </a:lnTo>
                <a:lnTo>
                  <a:pt x="3808" y="280071"/>
                </a:lnTo>
                <a:lnTo>
                  <a:pt x="1767" y="231929"/>
                </a:lnTo>
                <a:lnTo>
                  <a:pt x="500" y="183434"/>
                </a:lnTo>
                <a:lnTo>
                  <a:pt x="0" y="134565"/>
                </a:lnTo>
                <a:lnTo>
                  <a:pt x="257" y="86047"/>
                </a:lnTo>
                <a:lnTo>
                  <a:pt x="1252" y="37250"/>
                </a:lnTo>
                <a:lnTo>
                  <a:pt x="1276" y="36122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2"/>
                </a:lnTo>
                <a:lnTo>
                  <a:pt x="39611" y="37250"/>
                </a:lnTo>
                <a:lnTo>
                  <a:pt x="38597" y="85503"/>
                </a:lnTo>
                <a:lnTo>
                  <a:pt x="38306" y="134565"/>
                </a:lnTo>
                <a:lnTo>
                  <a:pt x="38781" y="182776"/>
                </a:lnTo>
                <a:lnTo>
                  <a:pt x="40014" y="230650"/>
                </a:lnTo>
                <a:lnTo>
                  <a:pt x="42012" y="278160"/>
                </a:lnTo>
                <a:lnTo>
                  <a:pt x="44782" y="325276"/>
                </a:lnTo>
                <a:lnTo>
                  <a:pt x="48329" y="371972"/>
                </a:lnTo>
                <a:lnTo>
                  <a:pt x="52659" y="418218"/>
                </a:lnTo>
                <a:lnTo>
                  <a:pt x="57786" y="464358"/>
                </a:lnTo>
                <a:lnTo>
                  <a:pt x="63822" y="511572"/>
                </a:lnTo>
                <a:lnTo>
                  <a:pt x="70691" y="559078"/>
                </a:lnTo>
                <a:lnTo>
                  <a:pt x="78687" y="608655"/>
                </a:lnTo>
                <a:lnTo>
                  <a:pt x="87547" y="658240"/>
                </a:lnTo>
                <a:lnTo>
                  <a:pt x="97380" y="708333"/>
                </a:lnTo>
                <a:lnTo>
                  <a:pt x="108203" y="758792"/>
                </a:lnTo>
                <a:lnTo>
                  <a:pt x="120031" y="809475"/>
                </a:lnTo>
                <a:lnTo>
                  <a:pt x="132880" y="860241"/>
                </a:lnTo>
                <a:lnTo>
                  <a:pt x="146765" y="910948"/>
                </a:lnTo>
                <a:lnTo>
                  <a:pt x="161704" y="961455"/>
                </a:lnTo>
                <a:lnTo>
                  <a:pt x="177712" y="1011620"/>
                </a:lnTo>
                <a:lnTo>
                  <a:pt x="194805" y="1061302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7"/>
                </a:lnTo>
                <a:lnTo>
                  <a:pt x="297101" y="1297510"/>
                </a:lnTo>
                <a:lnTo>
                  <a:pt x="321039" y="1341321"/>
                </a:lnTo>
                <a:lnTo>
                  <a:pt x="346172" y="1383658"/>
                </a:lnTo>
                <a:lnTo>
                  <a:pt x="372519" y="1424379"/>
                </a:lnTo>
                <a:lnTo>
                  <a:pt x="400094" y="1463343"/>
                </a:lnTo>
                <a:lnTo>
                  <a:pt x="431836" y="1504000"/>
                </a:lnTo>
                <a:lnTo>
                  <a:pt x="465053" y="1542175"/>
                </a:lnTo>
                <a:lnTo>
                  <a:pt x="499770" y="1577701"/>
                </a:lnTo>
                <a:lnTo>
                  <a:pt x="536015" y="1610415"/>
                </a:lnTo>
                <a:lnTo>
                  <a:pt x="573812" y="1640149"/>
                </a:lnTo>
                <a:lnTo>
                  <a:pt x="613190" y="1666737"/>
                </a:lnTo>
                <a:lnTo>
                  <a:pt x="654174" y="1690015"/>
                </a:lnTo>
                <a:lnTo>
                  <a:pt x="696790" y="1709815"/>
                </a:lnTo>
                <a:lnTo>
                  <a:pt x="741065" y="1725973"/>
                </a:lnTo>
                <a:lnTo>
                  <a:pt x="787026" y="1738322"/>
                </a:lnTo>
                <a:lnTo>
                  <a:pt x="826672" y="1745592"/>
                </a:lnTo>
                <a:lnTo>
                  <a:pt x="867606" y="1750010"/>
                </a:lnTo>
                <a:lnTo>
                  <a:pt x="909850" y="1751457"/>
                </a:lnTo>
                <a:lnTo>
                  <a:pt x="1136622" y="1751457"/>
                </a:lnTo>
                <a:lnTo>
                  <a:pt x="1121804" y="1756351"/>
                </a:lnTo>
                <a:lnTo>
                  <a:pt x="1075100" y="1768991"/>
                </a:lnTo>
                <a:lnTo>
                  <a:pt x="1029498" y="1778556"/>
                </a:lnTo>
                <a:lnTo>
                  <a:pt x="984992" y="1785123"/>
                </a:lnTo>
                <a:lnTo>
                  <a:pt x="941578" y="1788767"/>
                </a:lnTo>
                <a:lnTo>
                  <a:pt x="899251" y="1789567"/>
                </a:lnTo>
                <a:close/>
              </a:path>
              <a:path w="4297680" h="1790064">
                <a:moveTo>
                  <a:pt x="1136622" y="1751457"/>
                </a:moveTo>
                <a:lnTo>
                  <a:pt x="909850" y="1751457"/>
                </a:lnTo>
                <a:lnTo>
                  <a:pt x="953426" y="1749815"/>
                </a:lnTo>
                <a:lnTo>
                  <a:pt x="998358" y="1744967"/>
                </a:lnTo>
                <a:lnTo>
                  <a:pt x="1044666" y="1736793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7"/>
                </a:lnTo>
                <a:lnTo>
                  <a:pt x="1244123" y="1668496"/>
                </a:lnTo>
                <a:lnTo>
                  <a:pt x="1297655" y="1641931"/>
                </a:lnTo>
                <a:lnTo>
                  <a:pt x="1352699" y="1611334"/>
                </a:lnTo>
                <a:lnTo>
                  <a:pt x="1409231" y="1579179"/>
                </a:lnTo>
                <a:lnTo>
                  <a:pt x="1463643" y="1550058"/>
                </a:lnTo>
                <a:lnTo>
                  <a:pt x="1516130" y="1523794"/>
                </a:lnTo>
                <a:lnTo>
                  <a:pt x="1566886" y="1500206"/>
                </a:lnTo>
                <a:lnTo>
                  <a:pt x="1616104" y="1479114"/>
                </a:lnTo>
                <a:lnTo>
                  <a:pt x="1663979" y="1460338"/>
                </a:lnTo>
                <a:lnTo>
                  <a:pt x="1710704" y="1443698"/>
                </a:lnTo>
                <a:lnTo>
                  <a:pt x="1756473" y="1429014"/>
                </a:lnTo>
                <a:lnTo>
                  <a:pt x="1801975" y="1415980"/>
                </a:lnTo>
                <a:lnTo>
                  <a:pt x="1845918" y="1404795"/>
                </a:lnTo>
                <a:lnTo>
                  <a:pt x="1889982" y="1394900"/>
                </a:lnTo>
                <a:lnTo>
                  <a:pt x="1933866" y="1386242"/>
                </a:lnTo>
                <a:lnTo>
                  <a:pt x="1977763" y="1378640"/>
                </a:lnTo>
                <a:lnTo>
                  <a:pt x="2021867" y="1371915"/>
                </a:lnTo>
                <a:lnTo>
                  <a:pt x="2066372" y="1365886"/>
                </a:lnTo>
                <a:lnTo>
                  <a:pt x="2111473" y="1360374"/>
                </a:lnTo>
                <a:lnTo>
                  <a:pt x="2412740" y="1327183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6"/>
                </a:lnTo>
                <a:lnTo>
                  <a:pt x="2798173" y="1263291"/>
                </a:lnTo>
                <a:lnTo>
                  <a:pt x="2880682" y="1244994"/>
                </a:lnTo>
                <a:lnTo>
                  <a:pt x="2967756" y="1223980"/>
                </a:lnTo>
                <a:lnTo>
                  <a:pt x="3059691" y="1199986"/>
                </a:lnTo>
                <a:lnTo>
                  <a:pt x="3156784" y="1172746"/>
                </a:lnTo>
                <a:lnTo>
                  <a:pt x="3259330" y="1141996"/>
                </a:lnTo>
                <a:lnTo>
                  <a:pt x="3367627" y="1107473"/>
                </a:lnTo>
                <a:lnTo>
                  <a:pt x="3481969" y="1068911"/>
                </a:lnTo>
                <a:lnTo>
                  <a:pt x="3602654" y="1026047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4"/>
                </a:lnTo>
                <a:lnTo>
                  <a:pt x="4154741" y="806275"/>
                </a:lnTo>
                <a:lnTo>
                  <a:pt x="4196484" y="787708"/>
                </a:lnTo>
                <a:lnTo>
                  <a:pt x="4237995" y="767882"/>
                </a:lnTo>
                <a:lnTo>
                  <a:pt x="4279254" y="746828"/>
                </a:lnTo>
                <a:lnTo>
                  <a:pt x="4297364" y="736996"/>
                </a:lnTo>
                <a:lnTo>
                  <a:pt x="4297364" y="780535"/>
                </a:lnTo>
                <a:lnTo>
                  <a:pt x="4253051" y="803129"/>
                </a:lnTo>
                <a:lnTo>
                  <a:pt x="4211548" y="822883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7"/>
                </a:lnTo>
                <a:lnTo>
                  <a:pt x="3753855" y="1010395"/>
                </a:lnTo>
                <a:lnTo>
                  <a:pt x="3628684" y="1057194"/>
                </a:lnTo>
                <a:lnTo>
                  <a:pt x="3509807" y="1099635"/>
                </a:lnTo>
                <a:lnTo>
                  <a:pt x="3396956" y="1137963"/>
                </a:lnTo>
                <a:lnTo>
                  <a:pt x="3289866" y="1172419"/>
                </a:lnTo>
                <a:lnTo>
                  <a:pt x="3188269" y="1203246"/>
                </a:lnTo>
                <a:lnTo>
                  <a:pt x="3091898" y="1230688"/>
                </a:lnTo>
                <a:lnTo>
                  <a:pt x="3000488" y="1254986"/>
                </a:lnTo>
                <a:lnTo>
                  <a:pt x="2913771" y="1276384"/>
                </a:lnTo>
                <a:lnTo>
                  <a:pt x="2831481" y="1295124"/>
                </a:lnTo>
                <a:lnTo>
                  <a:pt x="2753350" y="1311448"/>
                </a:lnTo>
                <a:lnTo>
                  <a:pt x="2679113" y="1325600"/>
                </a:lnTo>
                <a:lnTo>
                  <a:pt x="2608503" y="1337822"/>
                </a:lnTo>
                <a:lnTo>
                  <a:pt x="2541252" y="1348357"/>
                </a:lnTo>
                <a:lnTo>
                  <a:pt x="2477095" y="1357448"/>
                </a:lnTo>
                <a:lnTo>
                  <a:pt x="2386076" y="1368907"/>
                </a:lnTo>
                <a:lnTo>
                  <a:pt x="2116443" y="1398165"/>
                </a:lnTo>
                <a:lnTo>
                  <a:pt x="2071879" y="1403553"/>
                </a:lnTo>
                <a:lnTo>
                  <a:pt x="2028015" y="1409431"/>
                </a:lnTo>
                <a:lnTo>
                  <a:pt x="1984645" y="1415980"/>
                </a:lnTo>
                <a:lnTo>
                  <a:pt x="1941564" y="1423381"/>
                </a:lnTo>
                <a:lnTo>
                  <a:pt x="1898565" y="1431814"/>
                </a:lnTo>
                <a:lnTo>
                  <a:pt x="1855441" y="1441460"/>
                </a:lnTo>
                <a:lnTo>
                  <a:pt x="1811987" y="1452500"/>
                </a:lnTo>
                <a:lnTo>
                  <a:pt x="1767996" y="1465113"/>
                </a:lnTo>
                <a:lnTo>
                  <a:pt x="1723263" y="1479481"/>
                </a:lnTo>
                <a:lnTo>
                  <a:pt x="1677580" y="1495784"/>
                </a:lnTo>
                <a:lnTo>
                  <a:pt x="1630742" y="1514202"/>
                </a:lnTo>
                <a:lnTo>
                  <a:pt x="1582543" y="1534917"/>
                </a:lnTo>
                <a:lnTo>
                  <a:pt x="1532776" y="1558108"/>
                </a:lnTo>
                <a:lnTo>
                  <a:pt x="1481234" y="1583956"/>
                </a:lnTo>
                <a:lnTo>
                  <a:pt x="1427713" y="1612642"/>
                </a:lnTo>
                <a:lnTo>
                  <a:pt x="1372005" y="1644347"/>
                </a:lnTo>
                <a:lnTo>
                  <a:pt x="1319725" y="1673511"/>
                </a:lnTo>
                <a:lnTo>
                  <a:pt x="1268569" y="1699216"/>
                </a:lnTo>
                <a:lnTo>
                  <a:pt x="1218534" y="1721541"/>
                </a:lnTo>
                <a:lnTo>
                  <a:pt x="1169614" y="1740560"/>
                </a:lnTo>
                <a:lnTo>
                  <a:pt x="1136622" y="1751457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72" y="2880995"/>
            <a:ext cx="13363574" cy="7162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401" y="1459274"/>
            <a:ext cx="11730990" cy="8616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18110" marR="5080" indent="-106045">
              <a:lnSpc>
                <a:spcPts val="3010"/>
              </a:lnSpc>
              <a:spcBef>
                <a:spcPts val="670"/>
              </a:spcBef>
              <a:tabLst>
                <a:tab pos="4362450" algn="l"/>
              </a:tabLst>
            </a:pPr>
            <a:r>
              <a:rPr spc="-155" dirty="0"/>
              <a:t>5.</a:t>
            </a:r>
            <a:r>
              <a:rPr spc="-60" dirty="0"/>
              <a:t> </a:t>
            </a:r>
            <a:r>
              <a:rPr spc="-100" dirty="0"/>
              <a:t>write</a:t>
            </a:r>
            <a:r>
              <a:rPr spc="-120" dirty="0"/>
              <a:t> </a:t>
            </a:r>
            <a:r>
              <a:rPr spc="85" dirty="0"/>
              <a:t>a</a:t>
            </a:r>
            <a:r>
              <a:rPr spc="-120" dirty="0"/>
              <a:t> </a:t>
            </a:r>
            <a:r>
              <a:rPr dirty="0"/>
              <a:t>query</a:t>
            </a:r>
            <a:r>
              <a:rPr spc="-8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35" dirty="0"/>
              <a:t>print</a:t>
            </a:r>
            <a:r>
              <a:rPr spc="-85" dirty="0"/>
              <a:t> </a:t>
            </a:r>
            <a:r>
              <a:rPr spc="-340" dirty="0"/>
              <a:t>3</a:t>
            </a:r>
            <a:r>
              <a:rPr spc="-25" dirty="0"/>
              <a:t> </a:t>
            </a:r>
            <a:r>
              <a:rPr spc="-100" dirty="0"/>
              <a:t>columns:</a:t>
            </a:r>
            <a:r>
              <a:rPr spc="-85" dirty="0"/>
              <a:t> </a:t>
            </a:r>
            <a:r>
              <a:rPr spc="-40" dirty="0"/>
              <a:t>city,</a:t>
            </a:r>
            <a:r>
              <a:rPr spc="-85" dirty="0"/>
              <a:t> </a:t>
            </a:r>
            <a:r>
              <a:rPr spc="-45" dirty="0"/>
              <a:t>highest_expense_type</a:t>
            </a:r>
            <a:r>
              <a:rPr spc="-80" dirty="0"/>
              <a:t> </a:t>
            </a:r>
            <a:r>
              <a:rPr spc="-50" dirty="0"/>
              <a:t>, </a:t>
            </a:r>
            <a:r>
              <a:rPr spc="-10" dirty="0"/>
              <a:t>lowest_expense_type</a:t>
            </a:r>
            <a:r>
              <a:rPr dirty="0"/>
              <a:t>	</a:t>
            </a:r>
            <a:r>
              <a:rPr spc="-95" dirty="0"/>
              <a:t>(example</a:t>
            </a:r>
            <a:r>
              <a:rPr spc="-90" dirty="0"/>
              <a:t> </a:t>
            </a:r>
            <a:r>
              <a:rPr dirty="0"/>
              <a:t>format</a:t>
            </a:r>
            <a:r>
              <a:rPr spc="-60" dirty="0"/>
              <a:t> </a:t>
            </a:r>
            <a:r>
              <a:rPr spc="-270" dirty="0"/>
              <a:t>:</a:t>
            </a:r>
            <a:r>
              <a:rPr spc="-25" dirty="0"/>
              <a:t> </a:t>
            </a:r>
            <a:r>
              <a:rPr spc="-100" dirty="0"/>
              <a:t>Delhi</a:t>
            </a:r>
            <a:r>
              <a:rPr spc="-65" dirty="0"/>
              <a:t> </a:t>
            </a:r>
            <a:r>
              <a:rPr dirty="0"/>
              <a:t>,</a:t>
            </a:r>
            <a:r>
              <a:rPr spc="-60" dirty="0"/>
              <a:t> </a:t>
            </a:r>
            <a:r>
              <a:rPr spc="-85" dirty="0"/>
              <a:t>bills,</a:t>
            </a:r>
            <a:r>
              <a:rPr spc="-55" dirty="0"/>
              <a:t> </a:t>
            </a:r>
            <a:r>
              <a:rPr spc="-10" dirty="0"/>
              <a:t>Fuel)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68"/>
            <a:ext cx="2574925" cy="895350"/>
            <a:chOff x="8026" y="133268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2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1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68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0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86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95" name="object 95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5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3" y="0"/>
                </a:lnTo>
                <a:lnTo>
                  <a:pt x="13625173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3650" y="2661918"/>
            <a:ext cx="11439524" cy="4914899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83126" y="7924311"/>
            <a:ext cx="4438649" cy="2362688"/>
          </a:xfrm>
          <a:prstGeom prst="rect">
            <a:avLst/>
          </a:prstGeom>
        </p:spPr>
      </p:pic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673401" y="1459271"/>
            <a:ext cx="11224895" cy="8616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spc="-220" dirty="0"/>
              <a:t>6.</a:t>
            </a:r>
            <a:r>
              <a:rPr spc="-30" dirty="0"/>
              <a:t> </a:t>
            </a:r>
            <a:r>
              <a:rPr spc="-75" dirty="0"/>
              <a:t>Write</a:t>
            </a:r>
            <a:r>
              <a:rPr spc="-145" dirty="0"/>
              <a:t> </a:t>
            </a:r>
            <a:r>
              <a:rPr spc="85" dirty="0"/>
              <a:t>a</a:t>
            </a:r>
            <a:r>
              <a:rPr spc="-155" dirty="0"/>
              <a:t> </a:t>
            </a:r>
            <a:r>
              <a:rPr dirty="0"/>
              <a:t>query</a:t>
            </a:r>
            <a:r>
              <a:rPr spc="-105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10" dirty="0"/>
              <a:t>find</a:t>
            </a:r>
            <a:r>
              <a:rPr spc="-110" dirty="0"/>
              <a:t> </a:t>
            </a:r>
            <a:r>
              <a:rPr dirty="0"/>
              <a:t>percentage</a:t>
            </a:r>
            <a:r>
              <a:rPr spc="-110" dirty="0"/>
              <a:t> </a:t>
            </a:r>
            <a:r>
              <a:rPr spc="-60" dirty="0"/>
              <a:t>contribution</a:t>
            </a:r>
            <a:r>
              <a:rPr spc="-105" dirty="0"/>
              <a:t> </a:t>
            </a:r>
            <a:r>
              <a:rPr spc="55" dirty="0"/>
              <a:t>of</a:t>
            </a:r>
            <a:r>
              <a:rPr spc="-110" dirty="0"/>
              <a:t> </a:t>
            </a:r>
            <a:r>
              <a:rPr spc="-40" dirty="0"/>
              <a:t>spends</a:t>
            </a:r>
            <a:r>
              <a:rPr spc="-110" dirty="0"/>
              <a:t> </a:t>
            </a:r>
            <a:r>
              <a:rPr spc="-25" dirty="0"/>
              <a:t>by </a:t>
            </a:r>
            <a:r>
              <a:rPr dirty="0"/>
              <a:t>females</a:t>
            </a:r>
            <a:r>
              <a:rPr spc="-85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each</a:t>
            </a:r>
            <a:r>
              <a:rPr spc="-85" dirty="0"/>
              <a:t> expense</a:t>
            </a:r>
            <a:r>
              <a:rPr spc="-80" dirty="0"/>
              <a:t> </a:t>
            </a:r>
            <a:r>
              <a:rPr spc="-10" dirty="0"/>
              <a:t>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614</Words>
  <Application>Microsoft Office PowerPoint</Application>
  <PresentationFormat>Custom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Lucida Sans Unicode</vt:lpstr>
      <vt:lpstr>Tahoma</vt:lpstr>
      <vt:lpstr>Verdana</vt:lpstr>
      <vt:lpstr>Office Theme</vt:lpstr>
      <vt:lpstr>PowerPoint Presentation</vt:lpstr>
      <vt:lpstr>Introduction</vt:lpstr>
      <vt:lpstr>Start with some basic EDA - total records , find nulls in dataset etc.</vt:lpstr>
      <vt:lpstr>1. write a query to print top 5 cities with highest spends and their percentage contribution of total credit card spends?</vt:lpstr>
      <vt:lpstr>2. write a query to print highest spend month and amount spent in that month for each card type</vt:lpstr>
      <vt:lpstr>3. write a query to print the transaction details(all columns from the table) for each card type when it reaches a cumulative of 10,00,000 total spends(We should have 4 rows in the o/p one for each card type)</vt:lpstr>
      <vt:lpstr>4. write a query to find city which had lowest percentage spend for gold card type</vt:lpstr>
      <vt:lpstr>5. write a query to print 3 columns: city, highest_expense_type , lowest_expense_type (example format : Delhi , bills, Fuel)</vt:lpstr>
      <vt:lpstr>6. Write a query to find percentage contribution of spends by females for each expense type.</vt:lpstr>
      <vt:lpstr>7. which card and expense type combination saw highest month over month growth in january 2014?</vt:lpstr>
      <vt:lpstr>8. during weekends which city has highest total spend to total no of transcations ratio</vt:lpstr>
      <vt:lpstr>9. which city took least number of days to reach its 500th transaction after first transaction in that city</vt:lpstr>
      <vt:lpstr>10. Show me the Transactions frequency on each city</vt:lpstr>
      <vt:lpstr>12. Show me the transactions frequency by Expense type and Gender</vt:lpstr>
      <vt:lpstr>Call to 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CreditCard_Sql_EDA_01June</dc:title>
  <dc:creator>Amit Patel</dc:creator>
  <cp:keywords>DAFkjdbtEpg,BAFeZCtrI4E</cp:keywords>
  <cp:lastModifiedBy>Pooja Pawar</cp:lastModifiedBy>
  <cp:revision>1</cp:revision>
  <dcterms:created xsi:type="dcterms:W3CDTF">2025-01-08T10:52:57Z</dcterms:created>
  <dcterms:modified xsi:type="dcterms:W3CDTF">2025-01-08T11:02:11Z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Canva</vt:lpwstr>
  </property>
  <property fmtid="{D5CDD505-2E9C-101B-9397-08002B2CF9AE}" pid="4" name="LastSaved">
    <vt:filetime>2025-01-08T00:00:00Z</vt:filetime>
  </property>
  <property fmtid="{D5CDD505-2E9C-101B-9397-08002B2CF9AE}" pid="5" name="Producer">
    <vt:lpwstr>Canva</vt:lpwstr>
  </property>
</Properties>
</file>