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93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17787" y="163526"/>
            <a:ext cx="835025" cy="835025"/>
          </a:xfrm>
          <a:custGeom>
            <a:avLst/>
            <a:gdLst/>
            <a:ahLst/>
            <a:cxnLst/>
            <a:rect l="l" t="t" r="r" b="b"/>
            <a:pathLst>
              <a:path w="835025" h="835025">
                <a:moveTo>
                  <a:pt x="417204" y="834792"/>
                </a:moveTo>
                <a:lnTo>
                  <a:pt x="0" y="417396"/>
                </a:lnTo>
                <a:lnTo>
                  <a:pt x="417204" y="0"/>
                </a:lnTo>
                <a:lnTo>
                  <a:pt x="834408" y="417396"/>
                </a:lnTo>
                <a:lnTo>
                  <a:pt x="417204" y="834792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901" y="909544"/>
            <a:ext cx="12675703" cy="13827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4538" y="2208887"/>
            <a:ext cx="15420975" cy="628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60.png"/><Relationship Id="rId2" Type="http://schemas.openxmlformats.org/officeDocument/2006/relationships/image" Target="../media/image14.png"/><Relationship Id="rId16" Type="http://schemas.openxmlformats.org/officeDocument/2006/relationships/image" Target="../media/image5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58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63.jpg"/><Relationship Id="rId2" Type="http://schemas.openxmlformats.org/officeDocument/2006/relationships/image" Target="../media/image3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61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66.png"/><Relationship Id="rId2" Type="http://schemas.openxmlformats.org/officeDocument/2006/relationships/image" Target="../media/image14.png"/><Relationship Id="rId16" Type="http://schemas.openxmlformats.org/officeDocument/2006/relationships/image" Target="../media/image6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64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69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68.png"/><Relationship Id="rId2" Type="http://schemas.openxmlformats.org/officeDocument/2006/relationships/image" Target="../media/image14.png"/><Relationship Id="rId16" Type="http://schemas.openxmlformats.org/officeDocument/2006/relationships/image" Target="../media/image6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71.png"/><Relationship Id="rId12" Type="http://schemas.openxmlformats.org/officeDocument/2006/relationships/image" Target="../media/image24.png"/><Relationship Id="rId17" Type="http://schemas.openxmlformats.org/officeDocument/2006/relationships/image" Target="../media/image73.png"/><Relationship Id="rId2" Type="http://schemas.openxmlformats.org/officeDocument/2006/relationships/image" Target="../media/image70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5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jp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5.png"/><Relationship Id="rId2" Type="http://schemas.openxmlformats.org/officeDocument/2006/relationships/image" Target="../media/image3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3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8.png"/><Relationship Id="rId2" Type="http://schemas.openxmlformats.org/officeDocument/2006/relationships/image" Target="../media/image14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6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41.png"/><Relationship Id="rId2" Type="http://schemas.openxmlformats.org/officeDocument/2006/relationships/image" Target="../media/image14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9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74108" y="471"/>
            <a:ext cx="2713990" cy="2212340"/>
            <a:chOff x="15574108" y="471"/>
            <a:chExt cx="2713990" cy="2212340"/>
          </a:xfrm>
        </p:grpSpPr>
        <p:sp>
          <p:nvSpPr>
            <p:cNvPr id="3" name="object 3"/>
            <p:cNvSpPr/>
            <p:nvPr/>
          </p:nvSpPr>
          <p:spPr>
            <a:xfrm>
              <a:off x="15574108" y="471"/>
              <a:ext cx="2713990" cy="1431290"/>
            </a:xfrm>
            <a:custGeom>
              <a:avLst/>
              <a:gdLst/>
              <a:ahLst/>
              <a:cxnLst/>
              <a:rect l="l" t="t" r="r" b="b"/>
              <a:pathLst>
                <a:path w="2713990" h="1431290">
                  <a:moveTo>
                    <a:pt x="717145" y="0"/>
                  </a:moveTo>
                  <a:lnTo>
                    <a:pt x="2713892" y="0"/>
                  </a:lnTo>
                  <a:lnTo>
                    <a:pt x="2713892" y="1431045"/>
                  </a:lnTo>
                  <a:lnTo>
                    <a:pt x="717145" y="1431045"/>
                  </a:lnTo>
                  <a:lnTo>
                    <a:pt x="664393" y="1429107"/>
                  </a:lnTo>
                  <a:lnTo>
                    <a:pt x="611918" y="1423301"/>
                  </a:lnTo>
                  <a:lnTo>
                    <a:pt x="560012" y="1413658"/>
                  </a:lnTo>
                  <a:lnTo>
                    <a:pt x="508968" y="1400235"/>
                  </a:lnTo>
                  <a:lnTo>
                    <a:pt x="459053" y="1383102"/>
                  </a:lnTo>
                  <a:lnTo>
                    <a:pt x="410526" y="1362348"/>
                  </a:lnTo>
                  <a:lnTo>
                    <a:pt x="363661" y="1338087"/>
                  </a:lnTo>
                  <a:lnTo>
                    <a:pt x="318721" y="1310458"/>
                  </a:lnTo>
                  <a:lnTo>
                    <a:pt x="275939" y="1279605"/>
                  </a:lnTo>
                  <a:lnTo>
                    <a:pt x="235540" y="1245690"/>
                  </a:lnTo>
                  <a:lnTo>
                    <a:pt x="197751" y="1208900"/>
                  </a:lnTo>
                  <a:lnTo>
                    <a:pt x="162785" y="1169445"/>
                  </a:lnTo>
                  <a:lnTo>
                    <a:pt x="130821" y="1127531"/>
                  </a:lnTo>
                  <a:lnTo>
                    <a:pt x="102029" y="1083375"/>
                  </a:lnTo>
                  <a:lnTo>
                    <a:pt x="76571" y="1037225"/>
                  </a:lnTo>
                  <a:lnTo>
                    <a:pt x="54589" y="989341"/>
                  </a:lnTo>
                  <a:lnTo>
                    <a:pt x="36197" y="939974"/>
                  </a:lnTo>
                  <a:lnTo>
                    <a:pt x="21491" y="889380"/>
                  </a:lnTo>
                  <a:lnTo>
                    <a:pt x="10557" y="837844"/>
                  </a:lnTo>
                  <a:lnTo>
                    <a:pt x="3453" y="785656"/>
                  </a:lnTo>
                  <a:lnTo>
                    <a:pt x="215" y="733087"/>
                  </a:lnTo>
                  <a:lnTo>
                    <a:pt x="0" y="715522"/>
                  </a:lnTo>
                  <a:lnTo>
                    <a:pt x="215" y="697957"/>
                  </a:lnTo>
                  <a:lnTo>
                    <a:pt x="3453" y="645389"/>
                  </a:lnTo>
                  <a:lnTo>
                    <a:pt x="10556" y="593200"/>
                  </a:lnTo>
                  <a:lnTo>
                    <a:pt x="21490" y="541664"/>
                  </a:lnTo>
                  <a:lnTo>
                    <a:pt x="36196" y="491071"/>
                  </a:lnTo>
                  <a:lnTo>
                    <a:pt x="54588" y="441703"/>
                  </a:lnTo>
                  <a:lnTo>
                    <a:pt x="76570" y="393820"/>
                  </a:lnTo>
                  <a:lnTo>
                    <a:pt x="102028" y="347670"/>
                  </a:lnTo>
                  <a:lnTo>
                    <a:pt x="130820" y="303514"/>
                  </a:lnTo>
                  <a:lnTo>
                    <a:pt x="162783" y="261599"/>
                  </a:lnTo>
                  <a:lnTo>
                    <a:pt x="197750" y="222144"/>
                  </a:lnTo>
                  <a:lnTo>
                    <a:pt x="235539" y="185354"/>
                  </a:lnTo>
                  <a:lnTo>
                    <a:pt x="275939" y="151439"/>
                  </a:lnTo>
                  <a:lnTo>
                    <a:pt x="318721" y="120587"/>
                  </a:lnTo>
                  <a:lnTo>
                    <a:pt x="363660" y="92957"/>
                  </a:lnTo>
                  <a:lnTo>
                    <a:pt x="410526" y="68697"/>
                  </a:lnTo>
                  <a:lnTo>
                    <a:pt x="459053" y="47942"/>
                  </a:lnTo>
                  <a:lnTo>
                    <a:pt x="508968" y="30809"/>
                  </a:lnTo>
                  <a:lnTo>
                    <a:pt x="560013" y="17386"/>
                  </a:lnTo>
                  <a:lnTo>
                    <a:pt x="611918" y="7743"/>
                  </a:lnTo>
                  <a:lnTo>
                    <a:pt x="664394" y="1937"/>
                  </a:lnTo>
                  <a:lnTo>
                    <a:pt x="717145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68386" y="586724"/>
              <a:ext cx="1520190" cy="1625600"/>
            </a:xfrm>
            <a:custGeom>
              <a:avLst/>
              <a:gdLst/>
              <a:ahLst/>
              <a:cxnLst/>
              <a:rect l="l" t="t" r="r" b="b"/>
              <a:pathLst>
                <a:path w="1520190" h="1625600">
                  <a:moveTo>
                    <a:pt x="968370" y="12700"/>
                  </a:moveTo>
                  <a:lnTo>
                    <a:pt x="668699" y="12700"/>
                  </a:lnTo>
                  <a:lnTo>
                    <a:pt x="678585" y="0"/>
                  </a:lnTo>
                  <a:lnTo>
                    <a:pt x="958483" y="0"/>
                  </a:lnTo>
                  <a:lnTo>
                    <a:pt x="968370" y="12700"/>
                  </a:lnTo>
                  <a:close/>
                </a:path>
                <a:path w="1520190" h="1625600">
                  <a:moveTo>
                    <a:pt x="1027168" y="25400"/>
                  </a:moveTo>
                  <a:lnTo>
                    <a:pt x="609901" y="25400"/>
                  </a:lnTo>
                  <a:lnTo>
                    <a:pt x="619631" y="12700"/>
                  </a:lnTo>
                  <a:lnTo>
                    <a:pt x="1017437" y="12700"/>
                  </a:lnTo>
                  <a:lnTo>
                    <a:pt x="1027168" y="25400"/>
                  </a:lnTo>
                  <a:close/>
                </a:path>
                <a:path w="1520190" h="1625600">
                  <a:moveTo>
                    <a:pt x="1075314" y="38100"/>
                  </a:moveTo>
                  <a:lnTo>
                    <a:pt x="561755" y="38100"/>
                  </a:lnTo>
                  <a:lnTo>
                    <a:pt x="571312" y="25400"/>
                  </a:lnTo>
                  <a:lnTo>
                    <a:pt x="1065757" y="25400"/>
                  </a:lnTo>
                  <a:lnTo>
                    <a:pt x="1075314" y="38100"/>
                  </a:lnTo>
                  <a:close/>
                </a:path>
                <a:path w="1520190" h="1625600">
                  <a:moveTo>
                    <a:pt x="1103750" y="50800"/>
                  </a:moveTo>
                  <a:lnTo>
                    <a:pt x="533319" y="50800"/>
                  </a:lnTo>
                  <a:lnTo>
                    <a:pt x="542757" y="38100"/>
                  </a:lnTo>
                  <a:lnTo>
                    <a:pt x="1094312" y="38100"/>
                  </a:lnTo>
                  <a:lnTo>
                    <a:pt x="1103750" y="50800"/>
                  </a:lnTo>
                  <a:close/>
                </a:path>
                <a:path w="1520190" h="1625600">
                  <a:moveTo>
                    <a:pt x="1141056" y="63500"/>
                  </a:moveTo>
                  <a:lnTo>
                    <a:pt x="496013" y="63500"/>
                  </a:lnTo>
                  <a:lnTo>
                    <a:pt x="505271" y="50800"/>
                  </a:lnTo>
                  <a:lnTo>
                    <a:pt x="1131798" y="50800"/>
                  </a:lnTo>
                  <a:lnTo>
                    <a:pt x="1141056" y="63500"/>
                  </a:lnTo>
                  <a:close/>
                </a:path>
                <a:path w="1520190" h="1625600">
                  <a:moveTo>
                    <a:pt x="1168530" y="76200"/>
                  </a:moveTo>
                  <a:lnTo>
                    <a:pt x="468539" y="76200"/>
                  </a:lnTo>
                  <a:lnTo>
                    <a:pt x="477647" y="63500"/>
                  </a:lnTo>
                  <a:lnTo>
                    <a:pt x="1159422" y="63500"/>
                  </a:lnTo>
                  <a:lnTo>
                    <a:pt x="1168530" y="76200"/>
                  </a:lnTo>
                  <a:close/>
                </a:path>
                <a:path w="1520190" h="1625600">
                  <a:moveTo>
                    <a:pt x="1195530" y="88900"/>
                  </a:moveTo>
                  <a:lnTo>
                    <a:pt x="441539" y="88900"/>
                  </a:lnTo>
                  <a:lnTo>
                    <a:pt x="450484" y="76200"/>
                  </a:lnTo>
                  <a:lnTo>
                    <a:pt x="1186586" y="76200"/>
                  </a:lnTo>
                  <a:lnTo>
                    <a:pt x="1195530" y="88900"/>
                  </a:lnTo>
                  <a:close/>
                </a:path>
                <a:path w="1520190" h="1625600">
                  <a:moveTo>
                    <a:pt x="1222020" y="101600"/>
                  </a:moveTo>
                  <a:lnTo>
                    <a:pt x="415050" y="101600"/>
                  </a:lnTo>
                  <a:lnTo>
                    <a:pt x="423820" y="88900"/>
                  </a:lnTo>
                  <a:lnTo>
                    <a:pt x="1213250" y="88900"/>
                  </a:lnTo>
                  <a:lnTo>
                    <a:pt x="1222020" y="101600"/>
                  </a:lnTo>
                  <a:close/>
                </a:path>
                <a:path w="1520190" h="1625600">
                  <a:moveTo>
                    <a:pt x="1239378" y="114300"/>
                  </a:moveTo>
                  <a:lnTo>
                    <a:pt x="397692" y="114300"/>
                  </a:lnTo>
                  <a:lnTo>
                    <a:pt x="406340" y="101600"/>
                  </a:lnTo>
                  <a:lnTo>
                    <a:pt x="1230729" y="101600"/>
                  </a:lnTo>
                  <a:lnTo>
                    <a:pt x="1239378" y="114300"/>
                  </a:lnTo>
                  <a:close/>
                </a:path>
                <a:path w="1520190" h="1625600">
                  <a:moveTo>
                    <a:pt x="1264935" y="127000"/>
                  </a:moveTo>
                  <a:lnTo>
                    <a:pt x="372134" y="127000"/>
                  </a:lnTo>
                  <a:lnTo>
                    <a:pt x="380587" y="114300"/>
                  </a:lnTo>
                  <a:lnTo>
                    <a:pt x="1256482" y="114300"/>
                  </a:lnTo>
                  <a:lnTo>
                    <a:pt x="1264935" y="127000"/>
                  </a:lnTo>
                  <a:close/>
                </a:path>
                <a:path w="1520190" h="1625600">
                  <a:moveTo>
                    <a:pt x="1281641" y="139700"/>
                  </a:moveTo>
                  <a:lnTo>
                    <a:pt x="355428" y="139700"/>
                  </a:lnTo>
                  <a:lnTo>
                    <a:pt x="363747" y="127000"/>
                  </a:lnTo>
                  <a:lnTo>
                    <a:pt x="1273323" y="127000"/>
                  </a:lnTo>
                  <a:lnTo>
                    <a:pt x="1281641" y="139700"/>
                  </a:lnTo>
                  <a:close/>
                </a:path>
                <a:path w="1520190" h="1625600">
                  <a:moveTo>
                    <a:pt x="1298066" y="152400"/>
                  </a:moveTo>
                  <a:lnTo>
                    <a:pt x="339003" y="152400"/>
                  </a:lnTo>
                  <a:lnTo>
                    <a:pt x="347180" y="139700"/>
                  </a:lnTo>
                  <a:lnTo>
                    <a:pt x="1289889" y="139700"/>
                  </a:lnTo>
                  <a:lnTo>
                    <a:pt x="1298066" y="152400"/>
                  </a:lnTo>
                  <a:close/>
                </a:path>
                <a:path w="1520190" h="1625600">
                  <a:moveTo>
                    <a:pt x="1314204" y="165100"/>
                  </a:moveTo>
                  <a:lnTo>
                    <a:pt x="322865" y="165100"/>
                  </a:lnTo>
                  <a:lnTo>
                    <a:pt x="330897" y="152400"/>
                  </a:lnTo>
                  <a:lnTo>
                    <a:pt x="1306172" y="152400"/>
                  </a:lnTo>
                  <a:lnTo>
                    <a:pt x="1314204" y="165100"/>
                  </a:lnTo>
                  <a:close/>
                </a:path>
                <a:path w="1520190" h="1625600">
                  <a:moveTo>
                    <a:pt x="1330042" y="177800"/>
                  </a:moveTo>
                  <a:lnTo>
                    <a:pt x="307027" y="177800"/>
                  </a:lnTo>
                  <a:lnTo>
                    <a:pt x="314908" y="165100"/>
                  </a:lnTo>
                  <a:lnTo>
                    <a:pt x="1322161" y="165100"/>
                  </a:lnTo>
                  <a:lnTo>
                    <a:pt x="1330042" y="177800"/>
                  </a:lnTo>
                  <a:close/>
                </a:path>
                <a:path w="1520190" h="1625600">
                  <a:moveTo>
                    <a:pt x="1345573" y="190500"/>
                  </a:moveTo>
                  <a:lnTo>
                    <a:pt x="291496" y="190500"/>
                  </a:lnTo>
                  <a:lnTo>
                    <a:pt x="299222" y="177800"/>
                  </a:lnTo>
                  <a:lnTo>
                    <a:pt x="1337847" y="177800"/>
                  </a:lnTo>
                  <a:lnTo>
                    <a:pt x="1345573" y="190500"/>
                  </a:lnTo>
                  <a:close/>
                </a:path>
                <a:path w="1520190" h="1625600">
                  <a:moveTo>
                    <a:pt x="1360785" y="203200"/>
                  </a:moveTo>
                  <a:lnTo>
                    <a:pt x="276284" y="203200"/>
                  </a:lnTo>
                  <a:lnTo>
                    <a:pt x="283850" y="190500"/>
                  </a:lnTo>
                  <a:lnTo>
                    <a:pt x="1353219" y="190500"/>
                  </a:lnTo>
                  <a:lnTo>
                    <a:pt x="1360785" y="203200"/>
                  </a:lnTo>
                  <a:close/>
                </a:path>
                <a:path w="1520190" h="1625600">
                  <a:moveTo>
                    <a:pt x="1375672" y="215900"/>
                  </a:moveTo>
                  <a:lnTo>
                    <a:pt x="261396" y="215900"/>
                  </a:lnTo>
                  <a:lnTo>
                    <a:pt x="268799" y="203200"/>
                  </a:lnTo>
                  <a:lnTo>
                    <a:pt x="1368270" y="203200"/>
                  </a:lnTo>
                  <a:lnTo>
                    <a:pt x="1375672" y="215900"/>
                  </a:lnTo>
                  <a:close/>
                </a:path>
                <a:path w="1520190" h="1625600">
                  <a:moveTo>
                    <a:pt x="1390222" y="228600"/>
                  </a:moveTo>
                  <a:lnTo>
                    <a:pt x="246847" y="228600"/>
                  </a:lnTo>
                  <a:lnTo>
                    <a:pt x="254079" y="215900"/>
                  </a:lnTo>
                  <a:lnTo>
                    <a:pt x="1382990" y="215900"/>
                  </a:lnTo>
                  <a:lnTo>
                    <a:pt x="1390222" y="228600"/>
                  </a:lnTo>
                  <a:close/>
                </a:path>
                <a:path w="1520190" h="1625600">
                  <a:moveTo>
                    <a:pt x="1404430" y="241300"/>
                  </a:moveTo>
                  <a:lnTo>
                    <a:pt x="232639" y="241300"/>
                  </a:lnTo>
                  <a:lnTo>
                    <a:pt x="239699" y="228600"/>
                  </a:lnTo>
                  <a:lnTo>
                    <a:pt x="1397370" y="228600"/>
                  </a:lnTo>
                  <a:lnTo>
                    <a:pt x="1404430" y="241300"/>
                  </a:lnTo>
                  <a:close/>
                </a:path>
                <a:path w="1520190" h="1625600">
                  <a:moveTo>
                    <a:pt x="1425075" y="266700"/>
                  </a:moveTo>
                  <a:lnTo>
                    <a:pt x="211994" y="266700"/>
                  </a:lnTo>
                  <a:lnTo>
                    <a:pt x="218787" y="254000"/>
                  </a:lnTo>
                  <a:lnTo>
                    <a:pt x="225668" y="241300"/>
                  </a:lnTo>
                  <a:lnTo>
                    <a:pt x="1411401" y="241300"/>
                  </a:lnTo>
                  <a:lnTo>
                    <a:pt x="1418283" y="254000"/>
                  </a:lnTo>
                  <a:lnTo>
                    <a:pt x="1425075" y="266700"/>
                  </a:lnTo>
                  <a:close/>
                </a:path>
                <a:path w="1520190" h="1625600">
                  <a:moveTo>
                    <a:pt x="1438383" y="279400"/>
                  </a:moveTo>
                  <a:lnTo>
                    <a:pt x="198686" y="279400"/>
                  </a:lnTo>
                  <a:lnTo>
                    <a:pt x="205294" y="266700"/>
                  </a:lnTo>
                  <a:lnTo>
                    <a:pt x="1431776" y="266700"/>
                  </a:lnTo>
                  <a:lnTo>
                    <a:pt x="1438383" y="279400"/>
                  </a:lnTo>
                  <a:close/>
                </a:path>
                <a:path w="1520190" h="1625600">
                  <a:moveTo>
                    <a:pt x="1457644" y="304800"/>
                  </a:moveTo>
                  <a:lnTo>
                    <a:pt x="179425" y="304800"/>
                  </a:lnTo>
                  <a:lnTo>
                    <a:pt x="185751" y="292100"/>
                  </a:lnTo>
                  <a:lnTo>
                    <a:pt x="192172" y="279400"/>
                  </a:lnTo>
                  <a:lnTo>
                    <a:pt x="1444898" y="279400"/>
                  </a:lnTo>
                  <a:lnTo>
                    <a:pt x="1451318" y="292100"/>
                  </a:lnTo>
                  <a:lnTo>
                    <a:pt x="1457644" y="304800"/>
                  </a:lnTo>
                  <a:close/>
                </a:path>
                <a:path w="1520190" h="1625600">
                  <a:moveTo>
                    <a:pt x="1470003" y="317500"/>
                  </a:moveTo>
                  <a:lnTo>
                    <a:pt x="167065" y="317500"/>
                  </a:lnTo>
                  <a:lnTo>
                    <a:pt x="173197" y="304800"/>
                  </a:lnTo>
                  <a:lnTo>
                    <a:pt x="1463872" y="304800"/>
                  </a:lnTo>
                  <a:lnTo>
                    <a:pt x="1470003" y="317500"/>
                  </a:lnTo>
                  <a:close/>
                </a:path>
                <a:path w="1520190" h="1625600">
                  <a:moveTo>
                    <a:pt x="1487807" y="342900"/>
                  </a:moveTo>
                  <a:lnTo>
                    <a:pt x="149262" y="342900"/>
                  </a:lnTo>
                  <a:lnTo>
                    <a:pt x="155096" y="330200"/>
                  </a:lnTo>
                  <a:lnTo>
                    <a:pt x="161031" y="317500"/>
                  </a:lnTo>
                  <a:lnTo>
                    <a:pt x="1476037" y="317500"/>
                  </a:lnTo>
                  <a:lnTo>
                    <a:pt x="1481972" y="330200"/>
                  </a:lnTo>
                  <a:lnTo>
                    <a:pt x="1487807" y="342900"/>
                  </a:lnTo>
                  <a:close/>
                </a:path>
                <a:path w="1520190" h="1625600">
                  <a:moveTo>
                    <a:pt x="1504703" y="368300"/>
                  </a:moveTo>
                  <a:lnTo>
                    <a:pt x="132366" y="368300"/>
                  </a:lnTo>
                  <a:lnTo>
                    <a:pt x="137896" y="355600"/>
                  </a:lnTo>
                  <a:lnTo>
                    <a:pt x="143529" y="342900"/>
                  </a:lnTo>
                  <a:lnTo>
                    <a:pt x="1493540" y="342900"/>
                  </a:lnTo>
                  <a:lnTo>
                    <a:pt x="1499173" y="355600"/>
                  </a:lnTo>
                  <a:lnTo>
                    <a:pt x="1504703" y="368300"/>
                  </a:lnTo>
                  <a:close/>
                </a:path>
                <a:path w="1520190" h="1625600">
                  <a:moveTo>
                    <a:pt x="1515451" y="1244600"/>
                  </a:moveTo>
                  <a:lnTo>
                    <a:pt x="121618" y="1244600"/>
                  </a:lnTo>
                  <a:lnTo>
                    <a:pt x="116400" y="1231900"/>
                  </a:lnTo>
                  <a:lnTo>
                    <a:pt x="111288" y="1219200"/>
                  </a:lnTo>
                  <a:lnTo>
                    <a:pt x="106284" y="1219200"/>
                  </a:lnTo>
                  <a:lnTo>
                    <a:pt x="101386" y="1206500"/>
                  </a:lnTo>
                  <a:lnTo>
                    <a:pt x="96596" y="1193800"/>
                  </a:lnTo>
                  <a:lnTo>
                    <a:pt x="91915" y="1181100"/>
                  </a:lnTo>
                  <a:lnTo>
                    <a:pt x="87344" y="1181100"/>
                  </a:lnTo>
                  <a:lnTo>
                    <a:pt x="82883" y="1168400"/>
                  </a:lnTo>
                  <a:lnTo>
                    <a:pt x="78532" y="1155700"/>
                  </a:lnTo>
                  <a:lnTo>
                    <a:pt x="74292" y="1155700"/>
                  </a:lnTo>
                  <a:lnTo>
                    <a:pt x="70165" y="1143000"/>
                  </a:lnTo>
                  <a:lnTo>
                    <a:pt x="66151" y="1130300"/>
                  </a:lnTo>
                  <a:lnTo>
                    <a:pt x="62249" y="1117600"/>
                  </a:lnTo>
                  <a:lnTo>
                    <a:pt x="58462" y="1117600"/>
                  </a:lnTo>
                  <a:lnTo>
                    <a:pt x="54789" y="1104900"/>
                  </a:lnTo>
                  <a:lnTo>
                    <a:pt x="51232" y="1092200"/>
                  </a:lnTo>
                  <a:lnTo>
                    <a:pt x="47789" y="1079500"/>
                  </a:lnTo>
                  <a:lnTo>
                    <a:pt x="44463" y="1079500"/>
                  </a:lnTo>
                  <a:lnTo>
                    <a:pt x="41254" y="1066800"/>
                  </a:lnTo>
                  <a:lnTo>
                    <a:pt x="38161" y="1054100"/>
                  </a:lnTo>
                  <a:lnTo>
                    <a:pt x="35186" y="1041400"/>
                  </a:lnTo>
                  <a:lnTo>
                    <a:pt x="32329" y="1041400"/>
                  </a:lnTo>
                  <a:lnTo>
                    <a:pt x="29590" y="1028700"/>
                  </a:lnTo>
                  <a:lnTo>
                    <a:pt x="26971" y="1016000"/>
                  </a:lnTo>
                  <a:lnTo>
                    <a:pt x="24470" y="1003300"/>
                  </a:lnTo>
                  <a:lnTo>
                    <a:pt x="22089" y="1003300"/>
                  </a:lnTo>
                  <a:lnTo>
                    <a:pt x="19828" y="990600"/>
                  </a:lnTo>
                  <a:lnTo>
                    <a:pt x="17687" y="977900"/>
                  </a:lnTo>
                  <a:lnTo>
                    <a:pt x="15667" y="965200"/>
                  </a:lnTo>
                  <a:lnTo>
                    <a:pt x="13767" y="965200"/>
                  </a:lnTo>
                  <a:lnTo>
                    <a:pt x="11989" y="952500"/>
                  </a:lnTo>
                  <a:lnTo>
                    <a:pt x="10333" y="939800"/>
                  </a:lnTo>
                  <a:lnTo>
                    <a:pt x="8798" y="927100"/>
                  </a:lnTo>
                  <a:lnTo>
                    <a:pt x="7385" y="914400"/>
                  </a:lnTo>
                  <a:lnTo>
                    <a:pt x="6094" y="914400"/>
                  </a:lnTo>
                  <a:lnTo>
                    <a:pt x="4926" y="901700"/>
                  </a:lnTo>
                  <a:lnTo>
                    <a:pt x="3880" y="889000"/>
                  </a:lnTo>
                  <a:lnTo>
                    <a:pt x="2956" y="876300"/>
                  </a:lnTo>
                  <a:lnTo>
                    <a:pt x="2156" y="876300"/>
                  </a:lnTo>
                  <a:lnTo>
                    <a:pt x="1478" y="863600"/>
                  </a:lnTo>
                  <a:lnTo>
                    <a:pt x="924" y="850900"/>
                  </a:lnTo>
                  <a:lnTo>
                    <a:pt x="492" y="838200"/>
                  </a:lnTo>
                  <a:lnTo>
                    <a:pt x="184" y="825500"/>
                  </a:lnTo>
                  <a:lnTo>
                    <a:pt x="0" y="825500"/>
                  </a:lnTo>
                  <a:lnTo>
                    <a:pt x="0" y="800100"/>
                  </a:lnTo>
                  <a:lnTo>
                    <a:pt x="184" y="787400"/>
                  </a:lnTo>
                  <a:lnTo>
                    <a:pt x="493" y="774700"/>
                  </a:lnTo>
                  <a:lnTo>
                    <a:pt x="924" y="774700"/>
                  </a:lnTo>
                  <a:lnTo>
                    <a:pt x="1478" y="762000"/>
                  </a:lnTo>
                  <a:lnTo>
                    <a:pt x="2156" y="749300"/>
                  </a:lnTo>
                  <a:lnTo>
                    <a:pt x="2956" y="736600"/>
                  </a:lnTo>
                  <a:lnTo>
                    <a:pt x="3880" y="736600"/>
                  </a:lnTo>
                  <a:lnTo>
                    <a:pt x="4926" y="723900"/>
                  </a:lnTo>
                  <a:lnTo>
                    <a:pt x="6094" y="711200"/>
                  </a:lnTo>
                  <a:lnTo>
                    <a:pt x="7385" y="698500"/>
                  </a:lnTo>
                  <a:lnTo>
                    <a:pt x="8798" y="685800"/>
                  </a:lnTo>
                  <a:lnTo>
                    <a:pt x="10333" y="685800"/>
                  </a:lnTo>
                  <a:lnTo>
                    <a:pt x="11989" y="673100"/>
                  </a:lnTo>
                  <a:lnTo>
                    <a:pt x="13767" y="660400"/>
                  </a:lnTo>
                  <a:lnTo>
                    <a:pt x="15667" y="647700"/>
                  </a:lnTo>
                  <a:lnTo>
                    <a:pt x="17687" y="635000"/>
                  </a:lnTo>
                  <a:lnTo>
                    <a:pt x="19828" y="635000"/>
                  </a:lnTo>
                  <a:lnTo>
                    <a:pt x="22089" y="622300"/>
                  </a:lnTo>
                  <a:lnTo>
                    <a:pt x="24470" y="609600"/>
                  </a:lnTo>
                  <a:lnTo>
                    <a:pt x="26971" y="596900"/>
                  </a:lnTo>
                  <a:lnTo>
                    <a:pt x="29590" y="596900"/>
                  </a:lnTo>
                  <a:lnTo>
                    <a:pt x="32329" y="584200"/>
                  </a:lnTo>
                  <a:lnTo>
                    <a:pt x="35186" y="571500"/>
                  </a:lnTo>
                  <a:lnTo>
                    <a:pt x="38161" y="558800"/>
                  </a:lnTo>
                  <a:lnTo>
                    <a:pt x="41254" y="558800"/>
                  </a:lnTo>
                  <a:lnTo>
                    <a:pt x="44463" y="546100"/>
                  </a:lnTo>
                  <a:lnTo>
                    <a:pt x="47789" y="533400"/>
                  </a:lnTo>
                  <a:lnTo>
                    <a:pt x="51232" y="520700"/>
                  </a:lnTo>
                  <a:lnTo>
                    <a:pt x="54789" y="520700"/>
                  </a:lnTo>
                  <a:lnTo>
                    <a:pt x="58462" y="508000"/>
                  </a:lnTo>
                  <a:lnTo>
                    <a:pt x="62250" y="495300"/>
                  </a:lnTo>
                  <a:lnTo>
                    <a:pt x="66151" y="482600"/>
                  </a:lnTo>
                  <a:lnTo>
                    <a:pt x="70165" y="482600"/>
                  </a:lnTo>
                  <a:lnTo>
                    <a:pt x="74292" y="469900"/>
                  </a:lnTo>
                  <a:lnTo>
                    <a:pt x="78532" y="457200"/>
                  </a:lnTo>
                  <a:lnTo>
                    <a:pt x="82883" y="457200"/>
                  </a:lnTo>
                  <a:lnTo>
                    <a:pt x="87344" y="444500"/>
                  </a:lnTo>
                  <a:lnTo>
                    <a:pt x="91915" y="431800"/>
                  </a:lnTo>
                  <a:lnTo>
                    <a:pt x="96597" y="419100"/>
                  </a:lnTo>
                  <a:lnTo>
                    <a:pt x="101387" y="419100"/>
                  </a:lnTo>
                  <a:lnTo>
                    <a:pt x="106284" y="406400"/>
                  </a:lnTo>
                  <a:lnTo>
                    <a:pt x="111289" y="393700"/>
                  </a:lnTo>
                  <a:lnTo>
                    <a:pt x="116400" y="393700"/>
                  </a:lnTo>
                  <a:lnTo>
                    <a:pt x="121618" y="381000"/>
                  </a:lnTo>
                  <a:lnTo>
                    <a:pt x="126940" y="368300"/>
                  </a:lnTo>
                  <a:lnTo>
                    <a:pt x="1510129" y="368300"/>
                  </a:lnTo>
                  <a:lnTo>
                    <a:pt x="1515451" y="381000"/>
                  </a:lnTo>
                  <a:lnTo>
                    <a:pt x="1519613" y="393700"/>
                  </a:lnTo>
                  <a:lnTo>
                    <a:pt x="1519613" y="1231900"/>
                  </a:lnTo>
                  <a:lnTo>
                    <a:pt x="1515451" y="1244600"/>
                  </a:lnTo>
                  <a:close/>
                </a:path>
                <a:path w="1520190" h="1625600">
                  <a:moveTo>
                    <a:pt x="1499173" y="1270000"/>
                  </a:moveTo>
                  <a:lnTo>
                    <a:pt x="137896" y="1270000"/>
                  </a:lnTo>
                  <a:lnTo>
                    <a:pt x="132366" y="1257300"/>
                  </a:lnTo>
                  <a:lnTo>
                    <a:pt x="126940" y="1244600"/>
                  </a:lnTo>
                  <a:lnTo>
                    <a:pt x="1510129" y="1244600"/>
                  </a:lnTo>
                  <a:lnTo>
                    <a:pt x="1504703" y="1257300"/>
                  </a:lnTo>
                  <a:lnTo>
                    <a:pt x="1499173" y="1270000"/>
                  </a:lnTo>
                  <a:close/>
                </a:path>
                <a:path w="1520190" h="1625600">
                  <a:moveTo>
                    <a:pt x="1487807" y="1282700"/>
                  </a:moveTo>
                  <a:lnTo>
                    <a:pt x="149262" y="1282700"/>
                  </a:lnTo>
                  <a:lnTo>
                    <a:pt x="143529" y="1270000"/>
                  </a:lnTo>
                  <a:lnTo>
                    <a:pt x="1493540" y="1270000"/>
                  </a:lnTo>
                  <a:lnTo>
                    <a:pt x="1487807" y="1282700"/>
                  </a:lnTo>
                  <a:close/>
                </a:path>
                <a:path w="1520190" h="1625600">
                  <a:moveTo>
                    <a:pt x="1470004" y="1308100"/>
                  </a:moveTo>
                  <a:lnTo>
                    <a:pt x="167065" y="1308100"/>
                  </a:lnTo>
                  <a:lnTo>
                    <a:pt x="161031" y="1295400"/>
                  </a:lnTo>
                  <a:lnTo>
                    <a:pt x="155096" y="1282700"/>
                  </a:lnTo>
                  <a:lnTo>
                    <a:pt x="1481973" y="1282700"/>
                  </a:lnTo>
                  <a:lnTo>
                    <a:pt x="1476038" y="1295400"/>
                  </a:lnTo>
                  <a:lnTo>
                    <a:pt x="1470004" y="1308100"/>
                  </a:lnTo>
                  <a:close/>
                </a:path>
                <a:path w="1520190" h="1625600">
                  <a:moveTo>
                    <a:pt x="1451319" y="1333500"/>
                  </a:moveTo>
                  <a:lnTo>
                    <a:pt x="185751" y="1333500"/>
                  </a:lnTo>
                  <a:lnTo>
                    <a:pt x="179425" y="1320800"/>
                  </a:lnTo>
                  <a:lnTo>
                    <a:pt x="173197" y="1308100"/>
                  </a:lnTo>
                  <a:lnTo>
                    <a:pt x="1463873" y="1308100"/>
                  </a:lnTo>
                  <a:lnTo>
                    <a:pt x="1457644" y="1320800"/>
                  </a:lnTo>
                  <a:lnTo>
                    <a:pt x="1451319" y="1333500"/>
                  </a:lnTo>
                  <a:close/>
                </a:path>
                <a:path w="1520190" h="1625600">
                  <a:moveTo>
                    <a:pt x="1438384" y="1346200"/>
                  </a:moveTo>
                  <a:lnTo>
                    <a:pt x="198686" y="1346200"/>
                  </a:lnTo>
                  <a:lnTo>
                    <a:pt x="192172" y="1333500"/>
                  </a:lnTo>
                  <a:lnTo>
                    <a:pt x="1444898" y="1333500"/>
                  </a:lnTo>
                  <a:lnTo>
                    <a:pt x="1438384" y="1346200"/>
                  </a:lnTo>
                  <a:close/>
                </a:path>
                <a:path w="1520190" h="1625600">
                  <a:moveTo>
                    <a:pt x="1418282" y="1371600"/>
                  </a:moveTo>
                  <a:lnTo>
                    <a:pt x="218787" y="1371600"/>
                  </a:lnTo>
                  <a:lnTo>
                    <a:pt x="211994" y="1358900"/>
                  </a:lnTo>
                  <a:lnTo>
                    <a:pt x="205293" y="1346200"/>
                  </a:lnTo>
                  <a:lnTo>
                    <a:pt x="1431776" y="1346200"/>
                  </a:lnTo>
                  <a:lnTo>
                    <a:pt x="1425075" y="1358900"/>
                  </a:lnTo>
                  <a:lnTo>
                    <a:pt x="1418282" y="1371600"/>
                  </a:lnTo>
                  <a:close/>
                </a:path>
                <a:path w="1520190" h="1625600">
                  <a:moveTo>
                    <a:pt x="1404430" y="1384300"/>
                  </a:moveTo>
                  <a:lnTo>
                    <a:pt x="232639" y="1384300"/>
                  </a:lnTo>
                  <a:lnTo>
                    <a:pt x="225668" y="1371600"/>
                  </a:lnTo>
                  <a:lnTo>
                    <a:pt x="1411401" y="1371600"/>
                  </a:lnTo>
                  <a:lnTo>
                    <a:pt x="1404430" y="1384300"/>
                  </a:lnTo>
                  <a:close/>
                </a:path>
                <a:path w="1520190" h="1625600">
                  <a:moveTo>
                    <a:pt x="1390222" y="1397000"/>
                  </a:moveTo>
                  <a:lnTo>
                    <a:pt x="246847" y="1397000"/>
                  </a:lnTo>
                  <a:lnTo>
                    <a:pt x="239699" y="1384300"/>
                  </a:lnTo>
                  <a:lnTo>
                    <a:pt x="1397370" y="1384300"/>
                  </a:lnTo>
                  <a:lnTo>
                    <a:pt x="1390222" y="1397000"/>
                  </a:lnTo>
                  <a:close/>
                </a:path>
                <a:path w="1520190" h="1625600">
                  <a:moveTo>
                    <a:pt x="1375672" y="1409700"/>
                  </a:moveTo>
                  <a:lnTo>
                    <a:pt x="261396" y="1409700"/>
                  </a:lnTo>
                  <a:lnTo>
                    <a:pt x="254079" y="1397000"/>
                  </a:lnTo>
                  <a:lnTo>
                    <a:pt x="1382990" y="1397000"/>
                  </a:lnTo>
                  <a:lnTo>
                    <a:pt x="1375672" y="1409700"/>
                  </a:lnTo>
                  <a:close/>
                </a:path>
                <a:path w="1520190" h="1625600">
                  <a:moveTo>
                    <a:pt x="1353219" y="1435100"/>
                  </a:moveTo>
                  <a:lnTo>
                    <a:pt x="283850" y="1435100"/>
                  </a:lnTo>
                  <a:lnTo>
                    <a:pt x="276284" y="1422400"/>
                  </a:lnTo>
                  <a:lnTo>
                    <a:pt x="268799" y="1409700"/>
                  </a:lnTo>
                  <a:lnTo>
                    <a:pt x="1368270" y="1409700"/>
                  </a:lnTo>
                  <a:lnTo>
                    <a:pt x="1360785" y="1422400"/>
                  </a:lnTo>
                  <a:lnTo>
                    <a:pt x="1353219" y="1435100"/>
                  </a:lnTo>
                  <a:close/>
                </a:path>
                <a:path w="1520190" h="1625600">
                  <a:moveTo>
                    <a:pt x="1337847" y="1447800"/>
                  </a:moveTo>
                  <a:lnTo>
                    <a:pt x="299222" y="1447800"/>
                  </a:lnTo>
                  <a:lnTo>
                    <a:pt x="291496" y="1435100"/>
                  </a:lnTo>
                  <a:lnTo>
                    <a:pt x="1345573" y="1435100"/>
                  </a:lnTo>
                  <a:lnTo>
                    <a:pt x="1337847" y="1447800"/>
                  </a:lnTo>
                  <a:close/>
                </a:path>
                <a:path w="1520190" h="1625600">
                  <a:moveTo>
                    <a:pt x="1322161" y="1460500"/>
                  </a:moveTo>
                  <a:lnTo>
                    <a:pt x="314908" y="1460500"/>
                  </a:lnTo>
                  <a:lnTo>
                    <a:pt x="307027" y="1447800"/>
                  </a:lnTo>
                  <a:lnTo>
                    <a:pt x="1330042" y="1447800"/>
                  </a:lnTo>
                  <a:lnTo>
                    <a:pt x="1322161" y="1460500"/>
                  </a:lnTo>
                  <a:close/>
                </a:path>
                <a:path w="1520190" h="1625600">
                  <a:moveTo>
                    <a:pt x="1298066" y="1473200"/>
                  </a:moveTo>
                  <a:lnTo>
                    <a:pt x="339003" y="1473200"/>
                  </a:lnTo>
                  <a:lnTo>
                    <a:pt x="330897" y="1460500"/>
                  </a:lnTo>
                  <a:lnTo>
                    <a:pt x="1306172" y="1460500"/>
                  </a:lnTo>
                  <a:lnTo>
                    <a:pt x="1298066" y="1473200"/>
                  </a:lnTo>
                  <a:close/>
                </a:path>
                <a:path w="1520190" h="1625600">
                  <a:moveTo>
                    <a:pt x="1281641" y="1485900"/>
                  </a:moveTo>
                  <a:lnTo>
                    <a:pt x="355428" y="1485900"/>
                  </a:lnTo>
                  <a:lnTo>
                    <a:pt x="347180" y="1473200"/>
                  </a:lnTo>
                  <a:lnTo>
                    <a:pt x="1289889" y="1473200"/>
                  </a:lnTo>
                  <a:lnTo>
                    <a:pt x="1281641" y="1485900"/>
                  </a:lnTo>
                  <a:close/>
                </a:path>
                <a:path w="1520190" h="1625600">
                  <a:moveTo>
                    <a:pt x="1264935" y="1498600"/>
                  </a:moveTo>
                  <a:lnTo>
                    <a:pt x="372134" y="1498600"/>
                  </a:lnTo>
                  <a:lnTo>
                    <a:pt x="363747" y="1485900"/>
                  </a:lnTo>
                  <a:lnTo>
                    <a:pt x="1273323" y="1485900"/>
                  </a:lnTo>
                  <a:lnTo>
                    <a:pt x="1264935" y="1498600"/>
                  </a:lnTo>
                  <a:close/>
                </a:path>
                <a:path w="1520190" h="1625600">
                  <a:moveTo>
                    <a:pt x="1247963" y="1511300"/>
                  </a:moveTo>
                  <a:lnTo>
                    <a:pt x="389107" y="1511300"/>
                  </a:lnTo>
                  <a:lnTo>
                    <a:pt x="380587" y="1498600"/>
                  </a:lnTo>
                  <a:lnTo>
                    <a:pt x="1256482" y="1498600"/>
                  </a:lnTo>
                  <a:lnTo>
                    <a:pt x="1247963" y="1511300"/>
                  </a:lnTo>
                  <a:close/>
                </a:path>
                <a:path w="1520190" h="1625600">
                  <a:moveTo>
                    <a:pt x="1222020" y="1524000"/>
                  </a:moveTo>
                  <a:lnTo>
                    <a:pt x="415050" y="1524000"/>
                  </a:lnTo>
                  <a:lnTo>
                    <a:pt x="406340" y="1511300"/>
                  </a:lnTo>
                  <a:lnTo>
                    <a:pt x="1230729" y="1511300"/>
                  </a:lnTo>
                  <a:lnTo>
                    <a:pt x="1222020" y="1524000"/>
                  </a:lnTo>
                  <a:close/>
                </a:path>
                <a:path w="1520190" h="1625600">
                  <a:moveTo>
                    <a:pt x="1204419" y="1536700"/>
                  </a:moveTo>
                  <a:lnTo>
                    <a:pt x="432651" y="1536700"/>
                  </a:lnTo>
                  <a:lnTo>
                    <a:pt x="423820" y="1524000"/>
                  </a:lnTo>
                  <a:lnTo>
                    <a:pt x="1213250" y="1524000"/>
                  </a:lnTo>
                  <a:lnTo>
                    <a:pt x="1204419" y="1536700"/>
                  </a:lnTo>
                  <a:close/>
                </a:path>
                <a:path w="1520190" h="1625600">
                  <a:moveTo>
                    <a:pt x="1177586" y="1549400"/>
                  </a:moveTo>
                  <a:lnTo>
                    <a:pt x="459484" y="1549400"/>
                  </a:lnTo>
                  <a:lnTo>
                    <a:pt x="450484" y="1536700"/>
                  </a:lnTo>
                  <a:lnTo>
                    <a:pt x="1186586" y="1536700"/>
                  </a:lnTo>
                  <a:lnTo>
                    <a:pt x="1177586" y="1549400"/>
                  </a:lnTo>
                  <a:close/>
                </a:path>
                <a:path w="1520190" h="1625600">
                  <a:moveTo>
                    <a:pt x="1150264" y="1562100"/>
                  </a:moveTo>
                  <a:lnTo>
                    <a:pt x="486805" y="1562100"/>
                  </a:lnTo>
                  <a:lnTo>
                    <a:pt x="477647" y="1549400"/>
                  </a:lnTo>
                  <a:lnTo>
                    <a:pt x="1159422" y="1549400"/>
                  </a:lnTo>
                  <a:lnTo>
                    <a:pt x="1150264" y="1562100"/>
                  </a:lnTo>
                  <a:close/>
                </a:path>
                <a:path w="1520190" h="1625600">
                  <a:moveTo>
                    <a:pt x="1122493" y="1574800"/>
                  </a:moveTo>
                  <a:lnTo>
                    <a:pt x="514576" y="1574800"/>
                  </a:lnTo>
                  <a:lnTo>
                    <a:pt x="505271" y="1562100"/>
                  </a:lnTo>
                  <a:lnTo>
                    <a:pt x="1131798" y="1562100"/>
                  </a:lnTo>
                  <a:lnTo>
                    <a:pt x="1122493" y="1574800"/>
                  </a:lnTo>
                  <a:close/>
                </a:path>
                <a:path w="1520190" h="1625600">
                  <a:moveTo>
                    <a:pt x="1084832" y="1587500"/>
                  </a:moveTo>
                  <a:lnTo>
                    <a:pt x="552237" y="1587500"/>
                  </a:lnTo>
                  <a:lnTo>
                    <a:pt x="542757" y="1574800"/>
                  </a:lnTo>
                  <a:lnTo>
                    <a:pt x="1094312" y="1574800"/>
                  </a:lnTo>
                  <a:lnTo>
                    <a:pt x="1084832" y="1587500"/>
                  </a:lnTo>
                  <a:close/>
                </a:path>
                <a:path w="1520190" h="1625600">
                  <a:moveTo>
                    <a:pt x="1046529" y="1600200"/>
                  </a:moveTo>
                  <a:lnTo>
                    <a:pt x="590540" y="1600200"/>
                  </a:lnTo>
                  <a:lnTo>
                    <a:pt x="580908" y="1587500"/>
                  </a:lnTo>
                  <a:lnTo>
                    <a:pt x="1056161" y="1587500"/>
                  </a:lnTo>
                  <a:lnTo>
                    <a:pt x="1046529" y="1600200"/>
                  </a:lnTo>
                  <a:close/>
                </a:path>
                <a:path w="1520190" h="1625600">
                  <a:moveTo>
                    <a:pt x="997890" y="1612900"/>
                  </a:moveTo>
                  <a:lnTo>
                    <a:pt x="639179" y="1612900"/>
                  </a:lnTo>
                  <a:lnTo>
                    <a:pt x="629392" y="1600200"/>
                  </a:lnTo>
                  <a:lnTo>
                    <a:pt x="1007677" y="1600200"/>
                  </a:lnTo>
                  <a:lnTo>
                    <a:pt x="997890" y="1612900"/>
                  </a:lnTo>
                  <a:close/>
                </a:path>
                <a:path w="1520190" h="1625600">
                  <a:moveTo>
                    <a:pt x="928701" y="1625600"/>
                  </a:moveTo>
                  <a:lnTo>
                    <a:pt x="708368" y="1625600"/>
                  </a:lnTo>
                  <a:lnTo>
                    <a:pt x="698421" y="1612900"/>
                  </a:lnTo>
                  <a:lnTo>
                    <a:pt x="938647" y="1612900"/>
                  </a:lnTo>
                  <a:lnTo>
                    <a:pt x="928701" y="1625600"/>
                  </a:lnTo>
                  <a:close/>
                </a:path>
              </a:pathLst>
            </a:custGeom>
            <a:solidFill>
              <a:srgbClr val="008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584453" y="1356"/>
            <a:ext cx="844550" cy="843915"/>
            <a:chOff x="14584453" y="1356"/>
            <a:chExt cx="844550" cy="8439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1821" y="4197"/>
              <a:ext cx="249091" cy="1259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584451" y="1358"/>
              <a:ext cx="844550" cy="843915"/>
            </a:xfrm>
            <a:custGeom>
              <a:avLst/>
              <a:gdLst/>
              <a:ahLst/>
              <a:cxnLst/>
              <a:rect l="l" t="t" r="r" b="b"/>
              <a:pathLst>
                <a:path w="844550" h="843915">
                  <a:moveTo>
                    <a:pt x="480326" y="840714"/>
                  </a:moveTo>
                  <a:lnTo>
                    <a:pt x="51130" y="623735"/>
                  </a:lnTo>
                  <a:lnTo>
                    <a:pt x="59956" y="639330"/>
                  </a:lnTo>
                  <a:lnTo>
                    <a:pt x="67221" y="650824"/>
                  </a:lnTo>
                  <a:lnTo>
                    <a:pt x="449046" y="843851"/>
                  </a:lnTo>
                  <a:lnTo>
                    <a:pt x="463664" y="842772"/>
                  </a:lnTo>
                  <a:lnTo>
                    <a:pt x="480326" y="840714"/>
                  </a:lnTo>
                  <a:close/>
                </a:path>
                <a:path w="844550" h="843915">
                  <a:moveTo>
                    <a:pt x="557098" y="822553"/>
                  </a:moveTo>
                  <a:lnTo>
                    <a:pt x="20154" y="551053"/>
                  </a:lnTo>
                  <a:lnTo>
                    <a:pt x="24561" y="564388"/>
                  </a:lnTo>
                  <a:lnTo>
                    <a:pt x="28295" y="574078"/>
                  </a:lnTo>
                  <a:lnTo>
                    <a:pt x="533844" y="829652"/>
                  </a:lnTo>
                  <a:lnTo>
                    <a:pt x="544868" y="826604"/>
                  </a:lnTo>
                  <a:lnTo>
                    <a:pt x="557098" y="822553"/>
                  </a:lnTo>
                  <a:close/>
                </a:path>
                <a:path w="844550" h="843915">
                  <a:moveTo>
                    <a:pt x="618261" y="796442"/>
                  </a:moveTo>
                  <a:lnTo>
                    <a:pt x="4851" y="486346"/>
                  </a:lnTo>
                  <a:lnTo>
                    <a:pt x="7988" y="504456"/>
                  </a:lnTo>
                  <a:lnTo>
                    <a:pt x="8585" y="507111"/>
                  </a:lnTo>
                  <a:lnTo>
                    <a:pt x="599249" y="805802"/>
                  </a:lnTo>
                  <a:lnTo>
                    <a:pt x="602869" y="804202"/>
                  </a:lnTo>
                  <a:lnTo>
                    <a:pt x="618261" y="796442"/>
                  </a:lnTo>
                  <a:close/>
                </a:path>
                <a:path w="844550" h="843915">
                  <a:moveTo>
                    <a:pt x="668985" y="765035"/>
                  </a:moveTo>
                  <a:lnTo>
                    <a:pt x="0" y="426834"/>
                  </a:lnTo>
                  <a:lnTo>
                    <a:pt x="381" y="442734"/>
                  </a:lnTo>
                  <a:lnTo>
                    <a:pt x="635" y="446112"/>
                  </a:lnTo>
                  <a:lnTo>
                    <a:pt x="653072" y="775982"/>
                  </a:lnTo>
                  <a:lnTo>
                    <a:pt x="656920" y="773544"/>
                  </a:lnTo>
                  <a:lnTo>
                    <a:pt x="668985" y="765035"/>
                  </a:lnTo>
                  <a:close/>
                </a:path>
                <a:path w="844550" h="843915">
                  <a:moveTo>
                    <a:pt x="711822" y="729627"/>
                  </a:moveTo>
                  <a:lnTo>
                    <a:pt x="3035" y="371309"/>
                  </a:lnTo>
                  <a:lnTo>
                    <a:pt x="1905" y="380517"/>
                  </a:lnTo>
                  <a:lnTo>
                    <a:pt x="1257" y="389369"/>
                  </a:lnTo>
                  <a:lnTo>
                    <a:pt x="698334" y="741807"/>
                  </a:lnTo>
                  <a:lnTo>
                    <a:pt x="705891" y="735279"/>
                  </a:lnTo>
                  <a:lnTo>
                    <a:pt x="711822" y="729627"/>
                  </a:lnTo>
                  <a:close/>
                </a:path>
                <a:path w="844550" h="843915">
                  <a:moveTo>
                    <a:pt x="748080" y="690994"/>
                  </a:moveTo>
                  <a:lnTo>
                    <a:pt x="12585" y="319100"/>
                  </a:lnTo>
                  <a:lnTo>
                    <a:pt x="8737" y="336169"/>
                  </a:lnTo>
                  <a:lnTo>
                    <a:pt x="736676" y="704240"/>
                  </a:lnTo>
                  <a:lnTo>
                    <a:pt x="748080" y="690994"/>
                  </a:lnTo>
                  <a:close/>
                </a:path>
                <a:path w="844550" h="843915">
                  <a:moveTo>
                    <a:pt x="778268" y="649262"/>
                  </a:moveTo>
                  <a:lnTo>
                    <a:pt x="28206" y="270052"/>
                  </a:lnTo>
                  <a:lnTo>
                    <a:pt x="24561" y="279527"/>
                  </a:lnTo>
                  <a:lnTo>
                    <a:pt x="22415" y="286016"/>
                  </a:lnTo>
                  <a:lnTo>
                    <a:pt x="768832" y="663435"/>
                  </a:lnTo>
                  <a:lnTo>
                    <a:pt x="773455" y="656882"/>
                  </a:lnTo>
                  <a:lnTo>
                    <a:pt x="778268" y="649262"/>
                  </a:lnTo>
                  <a:close/>
                </a:path>
                <a:path w="844550" h="843915">
                  <a:moveTo>
                    <a:pt x="792975" y="219468"/>
                  </a:moveTo>
                  <a:lnTo>
                    <a:pt x="784555" y="204597"/>
                  </a:lnTo>
                  <a:lnTo>
                    <a:pt x="776770" y="192290"/>
                  </a:lnTo>
                  <a:lnTo>
                    <a:pt x="396405" y="0"/>
                  </a:lnTo>
                  <a:lnTo>
                    <a:pt x="380860" y="1155"/>
                  </a:lnTo>
                  <a:lnTo>
                    <a:pt x="365023" y="3111"/>
                  </a:lnTo>
                  <a:lnTo>
                    <a:pt x="792975" y="219468"/>
                  </a:lnTo>
                  <a:close/>
                </a:path>
                <a:path w="844550" h="843915">
                  <a:moveTo>
                    <a:pt x="803071" y="604748"/>
                  </a:moveTo>
                  <a:lnTo>
                    <a:pt x="49250" y="223621"/>
                  </a:lnTo>
                  <a:lnTo>
                    <a:pt x="41630" y="238772"/>
                  </a:lnTo>
                  <a:lnTo>
                    <a:pt x="795477" y="619874"/>
                  </a:lnTo>
                  <a:lnTo>
                    <a:pt x="803071" y="604748"/>
                  </a:lnTo>
                  <a:close/>
                </a:path>
                <a:path w="844550" h="843915">
                  <a:moveTo>
                    <a:pt x="822261" y="557403"/>
                  </a:moveTo>
                  <a:lnTo>
                    <a:pt x="75933" y="180111"/>
                  </a:lnTo>
                  <a:lnTo>
                    <a:pt x="71056" y="187045"/>
                  </a:lnTo>
                  <a:lnTo>
                    <a:pt x="66484" y="194271"/>
                  </a:lnTo>
                  <a:lnTo>
                    <a:pt x="816470" y="573430"/>
                  </a:lnTo>
                  <a:lnTo>
                    <a:pt x="819950" y="564388"/>
                  </a:lnTo>
                  <a:lnTo>
                    <a:pt x="822261" y="557403"/>
                  </a:lnTo>
                  <a:close/>
                </a:path>
                <a:path w="844550" h="843915">
                  <a:moveTo>
                    <a:pt x="824153" y="292265"/>
                  </a:moveTo>
                  <a:lnTo>
                    <a:pt x="819950" y="279527"/>
                  </a:lnTo>
                  <a:lnTo>
                    <a:pt x="815936" y="269113"/>
                  </a:lnTo>
                  <a:lnTo>
                    <a:pt x="311480" y="14046"/>
                  </a:lnTo>
                  <a:lnTo>
                    <a:pt x="299643" y="17322"/>
                  </a:lnTo>
                  <a:lnTo>
                    <a:pt x="288048" y="21158"/>
                  </a:lnTo>
                  <a:lnTo>
                    <a:pt x="824153" y="292265"/>
                  </a:lnTo>
                  <a:close/>
                </a:path>
                <a:path w="844550" h="843915">
                  <a:moveTo>
                    <a:pt x="835875" y="507314"/>
                  </a:moveTo>
                  <a:lnTo>
                    <a:pt x="108153" y="139319"/>
                  </a:lnTo>
                  <a:lnTo>
                    <a:pt x="96748" y="152539"/>
                  </a:lnTo>
                  <a:lnTo>
                    <a:pt x="832053" y="524344"/>
                  </a:lnTo>
                  <a:lnTo>
                    <a:pt x="835875" y="507314"/>
                  </a:lnTo>
                  <a:close/>
                </a:path>
                <a:path w="844550" h="843915">
                  <a:moveTo>
                    <a:pt x="839558" y="356984"/>
                  </a:moveTo>
                  <a:lnTo>
                    <a:pt x="836523" y="339471"/>
                  </a:lnTo>
                  <a:lnTo>
                    <a:pt x="835787" y="336219"/>
                  </a:lnTo>
                  <a:lnTo>
                    <a:pt x="245783" y="37884"/>
                  </a:lnTo>
                  <a:lnTo>
                    <a:pt x="241642" y="39725"/>
                  </a:lnTo>
                  <a:lnTo>
                    <a:pt x="226796" y="47205"/>
                  </a:lnTo>
                  <a:lnTo>
                    <a:pt x="839558" y="356984"/>
                  </a:lnTo>
                  <a:close/>
                </a:path>
                <a:path w="844550" h="843915">
                  <a:moveTo>
                    <a:pt x="843292" y="454037"/>
                  </a:moveTo>
                  <a:lnTo>
                    <a:pt x="146532" y="101803"/>
                  </a:lnTo>
                  <a:lnTo>
                    <a:pt x="138620" y="108635"/>
                  </a:lnTo>
                  <a:lnTo>
                    <a:pt x="133121" y="113880"/>
                  </a:lnTo>
                  <a:lnTo>
                    <a:pt x="841540" y="472071"/>
                  </a:lnTo>
                  <a:lnTo>
                    <a:pt x="842606" y="463410"/>
                  </a:lnTo>
                  <a:lnTo>
                    <a:pt x="843292" y="454037"/>
                  </a:lnTo>
                  <a:close/>
                </a:path>
                <a:path w="844550" h="843915">
                  <a:moveTo>
                    <a:pt x="844499" y="416547"/>
                  </a:moveTo>
                  <a:lnTo>
                    <a:pt x="844130" y="401193"/>
                  </a:lnTo>
                  <a:lnTo>
                    <a:pt x="843838" y="397256"/>
                  </a:lnTo>
                  <a:lnTo>
                    <a:pt x="191884" y="67665"/>
                  </a:lnTo>
                  <a:lnTo>
                    <a:pt x="187591" y="70383"/>
                  </a:lnTo>
                  <a:lnTo>
                    <a:pt x="175971" y="78574"/>
                  </a:lnTo>
                  <a:lnTo>
                    <a:pt x="844499" y="416547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01576" y="715505"/>
              <a:ext cx="251402" cy="12709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5348678" y="7503972"/>
            <a:ext cx="8418195" cy="919480"/>
          </a:xfrm>
          <a:custGeom>
            <a:avLst/>
            <a:gdLst/>
            <a:ahLst/>
            <a:cxnLst/>
            <a:rect l="l" t="t" r="r" b="b"/>
            <a:pathLst>
              <a:path w="8418194" h="919479">
                <a:moveTo>
                  <a:pt x="8067414" y="918972"/>
                </a:moveTo>
                <a:lnTo>
                  <a:pt x="7353318" y="899636"/>
                </a:lnTo>
                <a:lnTo>
                  <a:pt x="6589227" y="885076"/>
                </a:lnTo>
                <a:lnTo>
                  <a:pt x="5825135" y="876585"/>
                </a:lnTo>
                <a:lnTo>
                  <a:pt x="5061044" y="874036"/>
                </a:lnTo>
                <a:lnTo>
                  <a:pt x="4449661" y="876314"/>
                </a:lnTo>
                <a:lnTo>
                  <a:pt x="3020507" y="891766"/>
                </a:lnTo>
                <a:lnTo>
                  <a:pt x="2663898" y="893018"/>
                </a:lnTo>
                <a:lnTo>
                  <a:pt x="2000582" y="889838"/>
                </a:lnTo>
                <a:lnTo>
                  <a:pt x="1234396" y="879908"/>
                </a:lnTo>
                <a:lnTo>
                  <a:pt x="265070" y="860047"/>
                </a:lnTo>
                <a:lnTo>
                  <a:pt x="209324" y="856725"/>
                </a:lnTo>
                <a:lnTo>
                  <a:pt x="160467" y="847770"/>
                </a:lnTo>
                <a:lnTo>
                  <a:pt x="118431" y="832557"/>
                </a:lnTo>
                <a:lnTo>
                  <a:pt x="83151" y="810460"/>
                </a:lnTo>
                <a:lnTo>
                  <a:pt x="54559" y="780854"/>
                </a:lnTo>
                <a:lnTo>
                  <a:pt x="32588" y="743112"/>
                </a:lnTo>
                <a:lnTo>
                  <a:pt x="17172" y="696610"/>
                </a:lnTo>
                <a:lnTo>
                  <a:pt x="8243" y="640720"/>
                </a:lnTo>
                <a:lnTo>
                  <a:pt x="3945" y="590367"/>
                </a:lnTo>
                <a:lnTo>
                  <a:pt x="1197" y="539793"/>
                </a:lnTo>
                <a:lnTo>
                  <a:pt x="0" y="489063"/>
                </a:lnTo>
                <a:lnTo>
                  <a:pt x="352" y="438239"/>
                </a:lnTo>
                <a:lnTo>
                  <a:pt x="2254" y="387383"/>
                </a:lnTo>
                <a:lnTo>
                  <a:pt x="5707" y="336558"/>
                </a:lnTo>
                <a:lnTo>
                  <a:pt x="10709" y="285828"/>
                </a:lnTo>
                <a:lnTo>
                  <a:pt x="17262" y="235255"/>
                </a:lnTo>
                <a:lnTo>
                  <a:pt x="25365" y="184901"/>
                </a:lnTo>
                <a:lnTo>
                  <a:pt x="40347" y="123394"/>
                </a:lnTo>
                <a:lnTo>
                  <a:pt x="71023" y="70470"/>
                </a:lnTo>
                <a:lnTo>
                  <a:pt x="104821" y="45289"/>
                </a:lnTo>
                <a:lnTo>
                  <a:pt x="144504" y="30657"/>
                </a:lnTo>
                <a:lnTo>
                  <a:pt x="187398" y="23535"/>
                </a:lnTo>
                <a:lnTo>
                  <a:pt x="230827" y="20883"/>
                </a:lnTo>
                <a:lnTo>
                  <a:pt x="383389" y="14828"/>
                </a:lnTo>
                <a:lnTo>
                  <a:pt x="586806" y="8541"/>
                </a:lnTo>
                <a:lnTo>
                  <a:pt x="790223" y="4120"/>
                </a:lnTo>
                <a:lnTo>
                  <a:pt x="993640" y="1373"/>
                </a:lnTo>
                <a:lnTo>
                  <a:pt x="1247912" y="0"/>
                </a:lnTo>
                <a:lnTo>
                  <a:pt x="1553037" y="877"/>
                </a:lnTo>
                <a:lnTo>
                  <a:pt x="2061580" y="6779"/>
                </a:lnTo>
                <a:lnTo>
                  <a:pt x="3231227" y="26586"/>
                </a:lnTo>
                <a:lnTo>
                  <a:pt x="3587207" y="30131"/>
                </a:lnTo>
                <a:lnTo>
                  <a:pt x="7366458" y="56028"/>
                </a:lnTo>
                <a:lnTo>
                  <a:pt x="8030750" y="57119"/>
                </a:lnTo>
                <a:lnTo>
                  <a:pt x="8077856" y="57770"/>
                </a:lnTo>
                <a:lnTo>
                  <a:pt x="8125494" y="60455"/>
                </a:lnTo>
                <a:lnTo>
                  <a:pt x="8172567" y="66277"/>
                </a:lnTo>
                <a:lnTo>
                  <a:pt x="8217975" y="76336"/>
                </a:lnTo>
                <a:lnTo>
                  <a:pt x="8260621" y="91732"/>
                </a:lnTo>
                <a:lnTo>
                  <a:pt x="8299407" y="113568"/>
                </a:lnTo>
                <a:lnTo>
                  <a:pt x="8333235" y="142943"/>
                </a:lnTo>
                <a:lnTo>
                  <a:pt x="8363263" y="184062"/>
                </a:lnTo>
                <a:lnTo>
                  <a:pt x="8383976" y="230674"/>
                </a:lnTo>
                <a:lnTo>
                  <a:pt x="8397476" y="280947"/>
                </a:lnTo>
                <a:lnTo>
                  <a:pt x="8405862" y="333052"/>
                </a:lnTo>
                <a:lnTo>
                  <a:pt x="8411234" y="385156"/>
                </a:lnTo>
                <a:lnTo>
                  <a:pt x="8416317" y="449524"/>
                </a:lnTo>
                <a:lnTo>
                  <a:pt x="8417717" y="519741"/>
                </a:lnTo>
                <a:lnTo>
                  <a:pt x="8416302" y="568354"/>
                </a:lnTo>
                <a:lnTo>
                  <a:pt x="8412216" y="616211"/>
                </a:lnTo>
                <a:lnTo>
                  <a:pt x="8404979" y="662706"/>
                </a:lnTo>
                <a:lnTo>
                  <a:pt x="8394112" y="707233"/>
                </a:lnTo>
                <a:lnTo>
                  <a:pt x="8379137" y="749186"/>
                </a:lnTo>
                <a:lnTo>
                  <a:pt x="8359572" y="787957"/>
                </a:lnTo>
                <a:lnTo>
                  <a:pt x="8334940" y="822941"/>
                </a:lnTo>
                <a:lnTo>
                  <a:pt x="8304760" y="853530"/>
                </a:lnTo>
                <a:lnTo>
                  <a:pt x="8268553" y="879119"/>
                </a:lnTo>
                <a:lnTo>
                  <a:pt x="8221236" y="900297"/>
                </a:lnTo>
                <a:lnTo>
                  <a:pt x="8171271" y="912594"/>
                </a:lnTo>
                <a:lnTo>
                  <a:pt x="8119662" y="918117"/>
                </a:lnTo>
                <a:lnTo>
                  <a:pt x="8067414" y="918972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5517515" cy="2244725"/>
          </a:xfrm>
          <a:custGeom>
            <a:avLst/>
            <a:gdLst/>
            <a:ahLst/>
            <a:cxnLst/>
            <a:rect l="l" t="t" r="r" b="b"/>
            <a:pathLst>
              <a:path w="5517515" h="2244725">
                <a:moveTo>
                  <a:pt x="0" y="2243552"/>
                </a:moveTo>
                <a:lnTo>
                  <a:pt x="0" y="0"/>
                </a:lnTo>
                <a:lnTo>
                  <a:pt x="5517184" y="0"/>
                </a:lnTo>
                <a:lnTo>
                  <a:pt x="5506406" y="33011"/>
                </a:lnTo>
                <a:lnTo>
                  <a:pt x="5486764" y="87590"/>
                </a:lnTo>
                <a:lnTo>
                  <a:pt x="5466091" y="139853"/>
                </a:lnTo>
                <a:lnTo>
                  <a:pt x="5444405" y="189851"/>
                </a:lnTo>
                <a:lnTo>
                  <a:pt x="5421727" y="237634"/>
                </a:lnTo>
                <a:lnTo>
                  <a:pt x="5398074" y="283254"/>
                </a:lnTo>
                <a:lnTo>
                  <a:pt x="5373465" y="326761"/>
                </a:lnTo>
                <a:lnTo>
                  <a:pt x="5347920" y="368206"/>
                </a:lnTo>
                <a:lnTo>
                  <a:pt x="5321457" y="407639"/>
                </a:lnTo>
                <a:lnTo>
                  <a:pt x="5294095" y="445112"/>
                </a:lnTo>
                <a:lnTo>
                  <a:pt x="5265853" y="480674"/>
                </a:lnTo>
                <a:lnTo>
                  <a:pt x="5236751" y="514376"/>
                </a:lnTo>
                <a:lnTo>
                  <a:pt x="5206806" y="546270"/>
                </a:lnTo>
                <a:lnTo>
                  <a:pt x="5176038" y="576406"/>
                </a:lnTo>
                <a:lnTo>
                  <a:pt x="5144466" y="604835"/>
                </a:lnTo>
                <a:lnTo>
                  <a:pt x="5112109" y="631607"/>
                </a:lnTo>
                <a:lnTo>
                  <a:pt x="5078985" y="656773"/>
                </a:lnTo>
                <a:lnTo>
                  <a:pt x="5045113" y="680384"/>
                </a:lnTo>
                <a:lnTo>
                  <a:pt x="5010513" y="702490"/>
                </a:lnTo>
                <a:lnTo>
                  <a:pt x="4975203" y="723143"/>
                </a:lnTo>
                <a:lnTo>
                  <a:pt x="4939203" y="742392"/>
                </a:lnTo>
                <a:lnTo>
                  <a:pt x="4902530" y="760289"/>
                </a:lnTo>
                <a:lnTo>
                  <a:pt x="4865205" y="776885"/>
                </a:lnTo>
                <a:lnTo>
                  <a:pt x="4827245" y="792229"/>
                </a:lnTo>
                <a:lnTo>
                  <a:pt x="4788671" y="806373"/>
                </a:lnTo>
                <a:lnTo>
                  <a:pt x="4749500" y="819368"/>
                </a:lnTo>
                <a:lnTo>
                  <a:pt x="4709751" y="831264"/>
                </a:lnTo>
                <a:lnTo>
                  <a:pt x="4669445" y="842111"/>
                </a:lnTo>
                <a:lnTo>
                  <a:pt x="4628598" y="851961"/>
                </a:lnTo>
                <a:lnTo>
                  <a:pt x="4587231" y="860865"/>
                </a:lnTo>
                <a:lnTo>
                  <a:pt x="4545363" y="868872"/>
                </a:lnTo>
                <a:lnTo>
                  <a:pt x="4503011" y="876034"/>
                </a:lnTo>
                <a:lnTo>
                  <a:pt x="4460196" y="882401"/>
                </a:lnTo>
                <a:lnTo>
                  <a:pt x="4416936" y="888025"/>
                </a:lnTo>
                <a:lnTo>
                  <a:pt x="4373249" y="892955"/>
                </a:lnTo>
                <a:lnTo>
                  <a:pt x="4329155" y="897242"/>
                </a:lnTo>
                <a:lnTo>
                  <a:pt x="4284673" y="900938"/>
                </a:lnTo>
                <a:lnTo>
                  <a:pt x="4239822" y="904093"/>
                </a:lnTo>
                <a:lnTo>
                  <a:pt x="4194620" y="906757"/>
                </a:lnTo>
                <a:lnTo>
                  <a:pt x="4149087" y="908982"/>
                </a:lnTo>
                <a:lnTo>
                  <a:pt x="4103241" y="910818"/>
                </a:lnTo>
                <a:lnTo>
                  <a:pt x="4057101" y="912315"/>
                </a:lnTo>
                <a:lnTo>
                  <a:pt x="4010687" y="913525"/>
                </a:lnTo>
                <a:lnTo>
                  <a:pt x="3964016" y="914498"/>
                </a:lnTo>
                <a:lnTo>
                  <a:pt x="3917109" y="915285"/>
                </a:lnTo>
                <a:lnTo>
                  <a:pt x="3869983" y="915936"/>
                </a:lnTo>
                <a:lnTo>
                  <a:pt x="3822659" y="916503"/>
                </a:lnTo>
                <a:lnTo>
                  <a:pt x="3775154" y="917035"/>
                </a:lnTo>
                <a:lnTo>
                  <a:pt x="3721655" y="916417"/>
                </a:lnTo>
                <a:lnTo>
                  <a:pt x="3668784" y="914465"/>
                </a:lnTo>
                <a:lnTo>
                  <a:pt x="3616531" y="911503"/>
                </a:lnTo>
                <a:lnTo>
                  <a:pt x="3564888" y="907855"/>
                </a:lnTo>
                <a:lnTo>
                  <a:pt x="3513842" y="903846"/>
                </a:lnTo>
                <a:lnTo>
                  <a:pt x="3463386" y="899798"/>
                </a:lnTo>
                <a:lnTo>
                  <a:pt x="3413509" y="896037"/>
                </a:lnTo>
                <a:lnTo>
                  <a:pt x="3364201" y="892885"/>
                </a:lnTo>
                <a:lnTo>
                  <a:pt x="3315453" y="890667"/>
                </a:lnTo>
                <a:lnTo>
                  <a:pt x="3267254" y="889707"/>
                </a:lnTo>
                <a:lnTo>
                  <a:pt x="3219596" y="890329"/>
                </a:lnTo>
                <a:lnTo>
                  <a:pt x="3172467" y="892857"/>
                </a:lnTo>
                <a:lnTo>
                  <a:pt x="3125859" y="897614"/>
                </a:lnTo>
                <a:lnTo>
                  <a:pt x="3079762" y="904925"/>
                </a:lnTo>
                <a:lnTo>
                  <a:pt x="3034165" y="915113"/>
                </a:lnTo>
                <a:lnTo>
                  <a:pt x="2989059" y="928504"/>
                </a:lnTo>
                <a:lnTo>
                  <a:pt x="2943834" y="944988"/>
                </a:lnTo>
                <a:lnTo>
                  <a:pt x="2899236" y="963800"/>
                </a:lnTo>
                <a:lnTo>
                  <a:pt x="2855236" y="984738"/>
                </a:lnTo>
                <a:lnTo>
                  <a:pt x="2811802" y="1007603"/>
                </a:lnTo>
                <a:lnTo>
                  <a:pt x="2768903" y="1032195"/>
                </a:lnTo>
                <a:lnTo>
                  <a:pt x="2726508" y="1058313"/>
                </a:lnTo>
                <a:lnTo>
                  <a:pt x="2684586" y="1085758"/>
                </a:lnTo>
                <a:lnTo>
                  <a:pt x="2643106" y="1114329"/>
                </a:lnTo>
                <a:lnTo>
                  <a:pt x="2602036" y="1143827"/>
                </a:lnTo>
                <a:lnTo>
                  <a:pt x="2561346" y="1174051"/>
                </a:lnTo>
                <a:lnTo>
                  <a:pt x="2521004" y="1204802"/>
                </a:lnTo>
                <a:lnTo>
                  <a:pt x="2480980" y="1235880"/>
                </a:lnTo>
                <a:lnTo>
                  <a:pt x="2441243" y="1267084"/>
                </a:lnTo>
                <a:lnTo>
                  <a:pt x="2401761" y="1298215"/>
                </a:lnTo>
                <a:lnTo>
                  <a:pt x="2362504" y="1329072"/>
                </a:lnTo>
                <a:lnTo>
                  <a:pt x="2323440" y="1359455"/>
                </a:lnTo>
                <a:lnTo>
                  <a:pt x="2284538" y="1389165"/>
                </a:lnTo>
                <a:lnTo>
                  <a:pt x="2245767" y="1418001"/>
                </a:lnTo>
                <a:lnTo>
                  <a:pt x="2209770" y="1443969"/>
                </a:lnTo>
                <a:lnTo>
                  <a:pt x="2172710" y="1470157"/>
                </a:lnTo>
                <a:lnTo>
                  <a:pt x="2134638" y="1496523"/>
                </a:lnTo>
                <a:lnTo>
                  <a:pt x="2095607" y="1523027"/>
                </a:lnTo>
                <a:lnTo>
                  <a:pt x="2055671" y="1549629"/>
                </a:lnTo>
                <a:lnTo>
                  <a:pt x="2014881" y="1576287"/>
                </a:lnTo>
                <a:lnTo>
                  <a:pt x="1973292" y="1602962"/>
                </a:lnTo>
                <a:lnTo>
                  <a:pt x="1930955" y="1629613"/>
                </a:lnTo>
                <a:lnTo>
                  <a:pt x="1887924" y="1656199"/>
                </a:lnTo>
                <a:lnTo>
                  <a:pt x="1844250" y="1682680"/>
                </a:lnTo>
                <a:lnTo>
                  <a:pt x="1799988" y="1709015"/>
                </a:lnTo>
                <a:lnTo>
                  <a:pt x="1755190" y="1735163"/>
                </a:lnTo>
                <a:lnTo>
                  <a:pt x="1709908" y="1761083"/>
                </a:lnTo>
                <a:lnTo>
                  <a:pt x="1664195" y="1786736"/>
                </a:lnTo>
                <a:lnTo>
                  <a:pt x="1618105" y="1812081"/>
                </a:lnTo>
                <a:lnTo>
                  <a:pt x="1571689" y="1837077"/>
                </a:lnTo>
                <a:lnTo>
                  <a:pt x="1525001" y="1861683"/>
                </a:lnTo>
                <a:lnTo>
                  <a:pt x="1478094" y="1885859"/>
                </a:lnTo>
                <a:lnTo>
                  <a:pt x="1431020" y="1909564"/>
                </a:lnTo>
                <a:lnTo>
                  <a:pt x="1383832" y="1932757"/>
                </a:lnTo>
                <a:lnTo>
                  <a:pt x="1336583" y="1955399"/>
                </a:lnTo>
                <a:lnTo>
                  <a:pt x="1289325" y="1977448"/>
                </a:lnTo>
                <a:lnTo>
                  <a:pt x="1242112" y="1998865"/>
                </a:lnTo>
                <a:lnTo>
                  <a:pt x="1194996" y="2019607"/>
                </a:lnTo>
                <a:lnTo>
                  <a:pt x="1148030" y="2039635"/>
                </a:lnTo>
                <a:lnTo>
                  <a:pt x="1101266" y="2058908"/>
                </a:lnTo>
                <a:lnTo>
                  <a:pt x="1054759" y="2077386"/>
                </a:lnTo>
                <a:lnTo>
                  <a:pt x="1008559" y="2095027"/>
                </a:lnTo>
                <a:lnTo>
                  <a:pt x="962721" y="2111792"/>
                </a:lnTo>
                <a:lnTo>
                  <a:pt x="917297" y="2127639"/>
                </a:lnTo>
                <a:lnTo>
                  <a:pt x="872339" y="2142529"/>
                </a:lnTo>
                <a:lnTo>
                  <a:pt x="827901" y="2156420"/>
                </a:lnTo>
                <a:lnTo>
                  <a:pt x="784035" y="2169272"/>
                </a:lnTo>
                <a:lnTo>
                  <a:pt x="740794" y="2181044"/>
                </a:lnTo>
                <a:lnTo>
                  <a:pt x="694901" y="2192070"/>
                </a:lnTo>
                <a:lnTo>
                  <a:pt x="647550" y="2201826"/>
                </a:lnTo>
                <a:lnTo>
                  <a:pt x="598920" y="2210377"/>
                </a:lnTo>
                <a:lnTo>
                  <a:pt x="549192" y="2217791"/>
                </a:lnTo>
                <a:lnTo>
                  <a:pt x="498546" y="2224134"/>
                </a:lnTo>
                <a:lnTo>
                  <a:pt x="447162" y="2229472"/>
                </a:lnTo>
                <a:lnTo>
                  <a:pt x="395220" y="2233871"/>
                </a:lnTo>
                <a:lnTo>
                  <a:pt x="342900" y="2237400"/>
                </a:lnTo>
                <a:lnTo>
                  <a:pt x="290384" y="2240123"/>
                </a:lnTo>
                <a:lnTo>
                  <a:pt x="237850" y="2242108"/>
                </a:lnTo>
                <a:lnTo>
                  <a:pt x="185479" y="2243421"/>
                </a:lnTo>
                <a:lnTo>
                  <a:pt x="133452" y="2244129"/>
                </a:lnTo>
                <a:lnTo>
                  <a:pt x="81948" y="2244298"/>
                </a:lnTo>
                <a:lnTo>
                  <a:pt x="31148" y="2243995"/>
                </a:lnTo>
                <a:lnTo>
                  <a:pt x="0" y="2243552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57661" y="7133957"/>
            <a:ext cx="2930340" cy="316211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7004584"/>
            <a:ext cx="3476625" cy="3282950"/>
            <a:chOff x="0" y="7004584"/>
            <a:chExt cx="3476625" cy="3282950"/>
          </a:xfrm>
        </p:grpSpPr>
        <p:sp>
          <p:nvSpPr>
            <p:cNvPr id="13" name="object 13"/>
            <p:cNvSpPr/>
            <p:nvPr/>
          </p:nvSpPr>
          <p:spPr>
            <a:xfrm>
              <a:off x="0" y="7847011"/>
              <a:ext cx="3251835" cy="2440305"/>
            </a:xfrm>
            <a:custGeom>
              <a:avLst/>
              <a:gdLst/>
              <a:ahLst/>
              <a:cxnLst/>
              <a:rect l="l" t="t" r="r" b="b"/>
              <a:pathLst>
                <a:path w="3251835" h="2440304">
                  <a:moveTo>
                    <a:pt x="3251404" y="2439988"/>
                  </a:moveTo>
                  <a:lnTo>
                    <a:pt x="0" y="2439988"/>
                  </a:lnTo>
                  <a:lnTo>
                    <a:pt x="0" y="1143800"/>
                  </a:lnTo>
                  <a:lnTo>
                    <a:pt x="33039" y="1129488"/>
                  </a:lnTo>
                  <a:lnTo>
                    <a:pt x="76925" y="1107176"/>
                  </a:lnTo>
                  <a:lnTo>
                    <a:pt x="119541" y="1082503"/>
                  </a:lnTo>
                  <a:lnTo>
                    <a:pt x="160933" y="1055674"/>
                  </a:lnTo>
                  <a:lnTo>
                    <a:pt x="201148" y="1026894"/>
                  </a:lnTo>
                  <a:lnTo>
                    <a:pt x="240230" y="996369"/>
                  </a:lnTo>
                  <a:lnTo>
                    <a:pt x="278227" y="964302"/>
                  </a:lnTo>
                  <a:lnTo>
                    <a:pt x="315185" y="930898"/>
                  </a:lnTo>
                  <a:lnTo>
                    <a:pt x="351150" y="896362"/>
                  </a:lnTo>
                  <a:lnTo>
                    <a:pt x="386778" y="860278"/>
                  </a:lnTo>
                  <a:lnTo>
                    <a:pt x="421618" y="823336"/>
                  </a:lnTo>
                  <a:lnTo>
                    <a:pt x="455798" y="785676"/>
                  </a:lnTo>
                  <a:lnTo>
                    <a:pt x="489446" y="747438"/>
                  </a:lnTo>
                  <a:lnTo>
                    <a:pt x="522690" y="708761"/>
                  </a:lnTo>
                  <a:lnTo>
                    <a:pt x="654185" y="552464"/>
                  </a:lnTo>
                  <a:lnTo>
                    <a:pt x="687329" y="513692"/>
                  </a:lnTo>
                  <a:lnTo>
                    <a:pt x="720836" y="475321"/>
                  </a:lnTo>
                  <a:lnTo>
                    <a:pt x="754835" y="437490"/>
                  </a:lnTo>
                  <a:lnTo>
                    <a:pt x="789455" y="400339"/>
                  </a:lnTo>
                  <a:lnTo>
                    <a:pt x="824822" y="364009"/>
                  </a:lnTo>
                  <a:lnTo>
                    <a:pt x="861065" y="328638"/>
                  </a:lnTo>
                  <a:lnTo>
                    <a:pt x="898312" y="294367"/>
                  </a:lnTo>
                  <a:lnTo>
                    <a:pt x="935134" y="262670"/>
                  </a:lnTo>
                  <a:lnTo>
                    <a:pt x="973371" y="231993"/>
                  </a:lnTo>
                  <a:lnTo>
                    <a:pt x="1012929" y="202499"/>
                  </a:lnTo>
                  <a:lnTo>
                    <a:pt x="1053716" y="174351"/>
                  </a:lnTo>
                  <a:lnTo>
                    <a:pt x="1095638" y="147712"/>
                  </a:lnTo>
                  <a:lnTo>
                    <a:pt x="1138603" y="122742"/>
                  </a:lnTo>
                  <a:lnTo>
                    <a:pt x="1182516" y="99606"/>
                  </a:lnTo>
                  <a:lnTo>
                    <a:pt x="1227286" y="78465"/>
                  </a:lnTo>
                  <a:lnTo>
                    <a:pt x="1272819" y="59482"/>
                  </a:lnTo>
                  <a:lnTo>
                    <a:pt x="1319022" y="42820"/>
                  </a:lnTo>
                  <a:lnTo>
                    <a:pt x="1365801" y="28640"/>
                  </a:lnTo>
                  <a:lnTo>
                    <a:pt x="1413065" y="17106"/>
                  </a:lnTo>
                  <a:lnTo>
                    <a:pt x="1460719" y="8379"/>
                  </a:lnTo>
                  <a:lnTo>
                    <a:pt x="1508671" y="2623"/>
                  </a:lnTo>
                  <a:lnTo>
                    <a:pt x="1556827" y="0"/>
                  </a:lnTo>
                  <a:lnTo>
                    <a:pt x="1605095" y="671"/>
                  </a:lnTo>
                  <a:lnTo>
                    <a:pt x="1654705" y="5248"/>
                  </a:lnTo>
                  <a:lnTo>
                    <a:pt x="1702900" y="13953"/>
                  </a:lnTo>
                  <a:lnTo>
                    <a:pt x="1749529" y="26659"/>
                  </a:lnTo>
                  <a:lnTo>
                    <a:pt x="1794440" y="43239"/>
                  </a:lnTo>
                  <a:lnTo>
                    <a:pt x="1837480" y="63565"/>
                  </a:lnTo>
                  <a:lnTo>
                    <a:pt x="1878498" y="87510"/>
                  </a:lnTo>
                  <a:lnTo>
                    <a:pt x="1917340" y="114946"/>
                  </a:lnTo>
                  <a:lnTo>
                    <a:pt x="1953855" y="145746"/>
                  </a:lnTo>
                  <a:lnTo>
                    <a:pt x="1987890" y="179782"/>
                  </a:lnTo>
                  <a:lnTo>
                    <a:pt x="2019294" y="216927"/>
                  </a:lnTo>
                  <a:lnTo>
                    <a:pt x="2047914" y="257054"/>
                  </a:lnTo>
                  <a:lnTo>
                    <a:pt x="2073597" y="300034"/>
                  </a:lnTo>
                  <a:lnTo>
                    <a:pt x="2096193" y="345740"/>
                  </a:lnTo>
                  <a:lnTo>
                    <a:pt x="2115548" y="394046"/>
                  </a:lnTo>
                  <a:lnTo>
                    <a:pt x="2130870" y="441728"/>
                  </a:lnTo>
                  <a:lnTo>
                    <a:pt x="2143298" y="490179"/>
                  </a:lnTo>
                  <a:lnTo>
                    <a:pt x="2153117" y="539289"/>
                  </a:lnTo>
                  <a:lnTo>
                    <a:pt x="2160609" y="588951"/>
                  </a:lnTo>
                  <a:lnTo>
                    <a:pt x="2166060" y="639056"/>
                  </a:lnTo>
                  <a:lnTo>
                    <a:pt x="2169753" y="689497"/>
                  </a:lnTo>
                  <a:lnTo>
                    <a:pt x="2171971" y="740164"/>
                  </a:lnTo>
                  <a:lnTo>
                    <a:pt x="2172893" y="785676"/>
                  </a:lnTo>
                  <a:lnTo>
                    <a:pt x="2172999" y="790949"/>
                  </a:lnTo>
                  <a:lnTo>
                    <a:pt x="2173121" y="841745"/>
                  </a:lnTo>
                  <a:lnTo>
                    <a:pt x="2172621" y="892443"/>
                  </a:lnTo>
                  <a:lnTo>
                    <a:pt x="2171782" y="942935"/>
                  </a:lnTo>
                  <a:lnTo>
                    <a:pt x="2170888" y="993113"/>
                  </a:lnTo>
                  <a:lnTo>
                    <a:pt x="2170224" y="1042868"/>
                  </a:lnTo>
                  <a:lnTo>
                    <a:pt x="2169971" y="1082503"/>
                  </a:lnTo>
                  <a:lnTo>
                    <a:pt x="2170073" y="1142178"/>
                  </a:lnTo>
                  <a:lnTo>
                    <a:pt x="2171025" y="1192334"/>
                  </a:lnTo>
                  <a:lnTo>
                    <a:pt x="2173073" y="1242576"/>
                  </a:lnTo>
                  <a:lnTo>
                    <a:pt x="2176526" y="1292718"/>
                  </a:lnTo>
                  <a:lnTo>
                    <a:pt x="2181690" y="1342576"/>
                  </a:lnTo>
                  <a:lnTo>
                    <a:pt x="2188876" y="1391962"/>
                  </a:lnTo>
                  <a:lnTo>
                    <a:pt x="2198390" y="1440692"/>
                  </a:lnTo>
                  <a:lnTo>
                    <a:pt x="2210541" y="1488579"/>
                  </a:lnTo>
                  <a:lnTo>
                    <a:pt x="2225637" y="1535438"/>
                  </a:lnTo>
                  <a:lnTo>
                    <a:pt x="2243987" y="1581082"/>
                  </a:lnTo>
                  <a:lnTo>
                    <a:pt x="2265899" y="1625328"/>
                  </a:lnTo>
                  <a:lnTo>
                    <a:pt x="2291681" y="1667987"/>
                  </a:lnTo>
                  <a:lnTo>
                    <a:pt x="2322050" y="1709512"/>
                  </a:lnTo>
                  <a:lnTo>
                    <a:pt x="2355368" y="1747776"/>
                  </a:lnTo>
                  <a:lnTo>
                    <a:pt x="2391312" y="1783099"/>
                  </a:lnTo>
                  <a:lnTo>
                    <a:pt x="2429557" y="1815799"/>
                  </a:lnTo>
                  <a:lnTo>
                    <a:pt x="2469780" y="1846196"/>
                  </a:lnTo>
                  <a:lnTo>
                    <a:pt x="2511659" y="1874609"/>
                  </a:lnTo>
                  <a:lnTo>
                    <a:pt x="2554869" y="1901358"/>
                  </a:lnTo>
                  <a:lnTo>
                    <a:pt x="2599087" y="1926760"/>
                  </a:lnTo>
                  <a:lnTo>
                    <a:pt x="2643991" y="1951137"/>
                  </a:lnTo>
                  <a:lnTo>
                    <a:pt x="2779576" y="2021301"/>
                  </a:lnTo>
                  <a:lnTo>
                    <a:pt x="2823985" y="2044765"/>
                  </a:lnTo>
                  <a:lnTo>
                    <a:pt x="2867462" y="2068798"/>
                  </a:lnTo>
                  <a:lnTo>
                    <a:pt x="2909683" y="2093721"/>
                  </a:lnTo>
                  <a:lnTo>
                    <a:pt x="2951371" y="2120356"/>
                  </a:lnTo>
                  <a:lnTo>
                    <a:pt x="2991931" y="2148544"/>
                  </a:lnTo>
                  <a:lnTo>
                    <a:pt x="3031191" y="2178429"/>
                  </a:lnTo>
                  <a:lnTo>
                    <a:pt x="3068977" y="2210158"/>
                  </a:lnTo>
                  <a:lnTo>
                    <a:pt x="3105118" y="2243875"/>
                  </a:lnTo>
                  <a:lnTo>
                    <a:pt x="3139441" y="2279726"/>
                  </a:lnTo>
                  <a:lnTo>
                    <a:pt x="3171775" y="2317856"/>
                  </a:lnTo>
                  <a:lnTo>
                    <a:pt x="3201946" y="2358412"/>
                  </a:lnTo>
                  <a:lnTo>
                    <a:pt x="3230521" y="2402635"/>
                  </a:lnTo>
                  <a:lnTo>
                    <a:pt x="3251404" y="2439988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7004584"/>
              <a:ext cx="3476625" cy="3276600"/>
            </a:xfrm>
            <a:custGeom>
              <a:avLst/>
              <a:gdLst/>
              <a:ahLst/>
              <a:cxnLst/>
              <a:rect l="l" t="t" r="r" b="b"/>
              <a:pathLst>
                <a:path w="3476625" h="3276600">
                  <a:moveTo>
                    <a:pt x="0" y="1104900"/>
                  </a:moveTo>
                  <a:lnTo>
                    <a:pt x="0" y="939800"/>
                  </a:lnTo>
                  <a:lnTo>
                    <a:pt x="54369" y="939800"/>
                  </a:lnTo>
                  <a:lnTo>
                    <a:pt x="206802" y="901700"/>
                  </a:lnTo>
                  <a:lnTo>
                    <a:pt x="256760" y="876300"/>
                  </a:lnTo>
                  <a:lnTo>
                    <a:pt x="306169" y="863600"/>
                  </a:lnTo>
                  <a:lnTo>
                    <a:pt x="350738" y="850900"/>
                  </a:lnTo>
                  <a:lnTo>
                    <a:pt x="394577" y="825500"/>
                  </a:lnTo>
                  <a:lnTo>
                    <a:pt x="480226" y="774700"/>
                  </a:lnTo>
                  <a:lnTo>
                    <a:pt x="563439" y="723900"/>
                  </a:lnTo>
                  <a:lnTo>
                    <a:pt x="644535" y="673100"/>
                  </a:lnTo>
                  <a:lnTo>
                    <a:pt x="723838" y="622300"/>
                  </a:lnTo>
                  <a:lnTo>
                    <a:pt x="762917" y="584200"/>
                  </a:lnTo>
                  <a:lnTo>
                    <a:pt x="840131" y="533400"/>
                  </a:lnTo>
                  <a:lnTo>
                    <a:pt x="877486" y="495300"/>
                  </a:lnTo>
                  <a:lnTo>
                    <a:pt x="952988" y="444500"/>
                  </a:lnTo>
                  <a:lnTo>
                    <a:pt x="991169" y="406400"/>
                  </a:lnTo>
                  <a:lnTo>
                    <a:pt x="1068479" y="355600"/>
                  </a:lnTo>
                  <a:lnTo>
                    <a:pt x="1107640" y="317500"/>
                  </a:lnTo>
                  <a:lnTo>
                    <a:pt x="1187063" y="266700"/>
                  </a:lnTo>
                  <a:lnTo>
                    <a:pt x="1227358" y="228600"/>
                  </a:lnTo>
                  <a:lnTo>
                    <a:pt x="1268064" y="203200"/>
                  </a:lnTo>
                  <a:lnTo>
                    <a:pt x="1392825" y="127000"/>
                  </a:lnTo>
                  <a:lnTo>
                    <a:pt x="1435348" y="114300"/>
                  </a:lnTo>
                  <a:lnTo>
                    <a:pt x="1478369" y="88900"/>
                  </a:lnTo>
                  <a:lnTo>
                    <a:pt x="1521903" y="76200"/>
                  </a:lnTo>
                  <a:lnTo>
                    <a:pt x="1565968" y="50800"/>
                  </a:lnTo>
                  <a:lnTo>
                    <a:pt x="1747876" y="0"/>
                  </a:lnTo>
                  <a:lnTo>
                    <a:pt x="1988363" y="0"/>
                  </a:lnTo>
                  <a:lnTo>
                    <a:pt x="2036713" y="12700"/>
                  </a:lnTo>
                  <a:lnTo>
                    <a:pt x="2084559" y="12700"/>
                  </a:lnTo>
                  <a:lnTo>
                    <a:pt x="2131773" y="25400"/>
                  </a:lnTo>
                  <a:lnTo>
                    <a:pt x="2178226" y="50800"/>
                  </a:lnTo>
                  <a:lnTo>
                    <a:pt x="2223788" y="63500"/>
                  </a:lnTo>
                  <a:lnTo>
                    <a:pt x="2268332" y="88900"/>
                  </a:lnTo>
                  <a:lnTo>
                    <a:pt x="2311729" y="114300"/>
                  </a:lnTo>
                  <a:lnTo>
                    <a:pt x="2353849" y="139700"/>
                  </a:lnTo>
                  <a:lnTo>
                    <a:pt x="1853838" y="139700"/>
                  </a:lnTo>
                  <a:lnTo>
                    <a:pt x="1833954" y="152400"/>
                  </a:lnTo>
                  <a:lnTo>
                    <a:pt x="1755000" y="152400"/>
                  </a:lnTo>
                  <a:lnTo>
                    <a:pt x="1735483" y="165100"/>
                  </a:lnTo>
                  <a:lnTo>
                    <a:pt x="1696795" y="165100"/>
                  </a:lnTo>
                  <a:lnTo>
                    <a:pt x="1650408" y="177800"/>
                  </a:lnTo>
                  <a:lnTo>
                    <a:pt x="1604864" y="203200"/>
                  </a:lnTo>
                  <a:lnTo>
                    <a:pt x="1560125" y="215900"/>
                  </a:lnTo>
                  <a:lnTo>
                    <a:pt x="1516152" y="241300"/>
                  </a:lnTo>
                  <a:lnTo>
                    <a:pt x="1472907" y="254000"/>
                  </a:lnTo>
                  <a:lnTo>
                    <a:pt x="1388443" y="304800"/>
                  </a:lnTo>
                  <a:lnTo>
                    <a:pt x="1306424" y="355600"/>
                  </a:lnTo>
                  <a:lnTo>
                    <a:pt x="1266235" y="393700"/>
                  </a:lnTo>
                  <a:lnTo>
                    <a:pt x="1187303" y="444500"/>
                  </a:lnTo>
                  <a:lnTo>
                    <a:pt x="1145682" y="482600"/>
                  </a:lnTo>
                  <a:lnTo>
                    <a:pt x="1104335" y="508000"/>
                  </a:lnTo>
                  <a:lnTo>
                    <a:pt x="1063187" y="546100"/>
                  </a:lnTo>
                  <a:lnTo>
                    <a:pt x="1022162" y="571500"/>
                  </a:lnTo>
                  <a:lnTo>
                    <a:pt x="981183" y="609600"/>
                  </a:lnTo>
                  <a:lnTo>
                    <a:pt x="940176" y="635000"/>
                  </a:lnTo>
                  <a:lnTo>
                    <a:pt x="899064" y="673100"/>
                  </a:lnTo>
                  <a:lnTo>
                    <a:pt x="857773" y="698500"/>
                  </a:lnTo>
                  <a:lnTo>
                    <a:pt x="816225" y="736600"/>
                  </a:lnTo>
                  <a:lnTo>
                    <a:pt x="774346" y="762000"/>
                  </a:lnTo>
                  <a:lnTo>
                    <a:pt x="732060" y="800100"/>
                  </a:lnTo>
                  <a:lnTo>
                    <a:pt x="646167" y="850900"/>
                  </a:lnTo>
                  <a:lnTo>
                    <a:pt x="602536" y="889000"/>
                  </a:lnTo>
                  <a:lnTo>
                    <a:pt x="513674" y="939800"/>
                  </a:lnTo>
                  <a:lnTo>
                    <a:pt x="468401" y="952500"/>
                  </a:lnTo>
                  <a:lnTo>
                    <a:pt x="376068" y="1003300"/>
                  </a:lnTo>
                  <a:lnTo>
                    <a:pt x="328966" y="1016000"/>
                  </a:lnTo>
                  <a:lnTo>
                    <a:pt x="281214" y="1041400"/>
                  </a:lnTo>
                  <a:lnTo>
                    <a:pt x="83981" y="1092200"/>
                  </a:lnTo>
                  <a:lnTo>
                    <a:pt x="33923" y="1092200"/>
                  </a:lnTo>
                  <a:lnTo>
                    <a:pt x="0" y="1104900"/>
                  </a:lnTo>
                  <a:close/>
                </a:path>
                <a:path w="3476625" h="3276600">
                  <a:moveTo>
                    <a:pt x="3309364" y="3225800"/>
                  </a:moveTo>
                  <a:lnTo>
                    <a:pt x="2938746" y="3225800"/>
                  </a:lnTo>
                  <a:lnTo>
                    <a:pt x="3031232" y="3200400"/>
                  </a:lnTo>
                  <a:lnTo>
                    <a:pt x="3075353" y="3175000"/>
                  </a:lnTo>
                  <a:lnTo>
                    <a:pt x="3117719" y="3149600"/>
                  </a:lnTo>
                  <a:lnTo>
                    <a:pt x="3158071" y="3124200"/>
                  </a:lnTo>
                  <a:lnTo>
                    <a:pt x="3193223" y="3098800"/>
                  </a:lnTo>
                  <a:lnTo>
                    <a:pt x="3225096" y="3060700"/>
                  </a:lnTo>
                  <a:lnTo>
                    <a:pt x="3252898" y="3022600"/>
                  </a:lnTo>
                  <a:lnTo>
                    <a:pt x="3293115" y="2933700"/>
                  </a:lnTo>
                  <a:lnTo>
                    <a:pt x="3303945" y="2882900"/>
                  </a:lnTo>
                  <a:lnTo>
                    <a:pt x="3306461" y="2832100"/>
                  </a:lnTo>
                  <a:lnTo>
                    <a:pt x="3298906" y="2781300"/>
                  </a:lnTo>
                  <a:lnTo>
                    <a:pt x="3282462" y="2743200"/>
                  </a:lnTo>
                  <a:lnTo>
                    <a:pt x="3258308" y="2705100"/>
                  </a:lnTo>
                  <a:lnTo>
                    <a:pt x="3227624" y="2667000"/>
                  </a:lnTo>
                  <a:lnTo>
                    <a:pt x="3191591" y="2628900"/>
                  </a:lnTo>
                  <a:lnTo>
                    <a:pt x="3151436" y="2603500"/>
                  </a:lnTo>
                  <a:lnTo>
                    <a:pt x="3109797" y="2565400"/>
                  </a:lnTo>
                  <a:lnTo>
                    <a:pt x="2981866" y="2489200"/>
                  </a:lnTo>
                  <a:lnTo>
                    <a:pt x="2940180" y="2463800"/>
                  </a:lnTo>
                  <a:lnTo>
                    <a:pt x="2899954" y="2438400"/>
                  </a:lnTo>
                  <a:lnTo>
                    <a:pt x="2866779" y="2400300"/>
                  </a:lnTo>
                  <a:lnTo>
                    <a:pt x="2835376" y="2374900"/>
                  </a:lnTo>
                  <a:lnTo>
                    <a:pt x="2805744" y="2336800"/>
                  </a:lnTo>
                  <a:lnTo>
                    <a:pt x="2777882" y="2311400"/>
                  </a:lnTo>
                  <a:lnTo>
                    <a:pt x="2751959" y="2273300"/>
                  </a:lnTo>
                  <a:lnTo>
                    <a:pt x="2728143" y="2235200"/>
                  </a:lnTo>
                  <a:lnTo>
                    <a:pt x="2706432" y="2197100"/>
                  </a:lnTo>
                  <a:lnTo>
                    <a:pt x="2686828" y="2159000"/>
                  </a:lnTo>
                  <a:lnTo>
                    <a:pt x="2669813" y="2120900"/>
                  </a:lnTo>
                  <a:lnTo>
                    <a:pt x="2654644" y="2082800"/>
                  </a:lnTo>
                  <a:lnTo>
                    <a:pt x="2641321" y="2044700"/>
                  </a:lnTo>
                  <a:lnTo>
                    <a:pt x="2629843" y="1993900"/>
                  </a:lnTo>
                  <a:lnTo>
                    <a:pt x="2620258" y="1955800"/>
                  </a:lnTo>
                  <a:lnTo>
                    <a:pt x="2612611" y="1917700"/>
                  </a:lnTo>
                  <a:lnTo>
                    <a:pt x="2606903" y="1879600"/>
                  </a:lnTo>
                  <a:lnTo>
                    <a:pt x="2603133" y="1828800"/>
                  </a:lnTo>
                  <a:lnTo>
                    <a:pt x="2601314" y="1790700"/>
                  </a:lnTo>
                  <a:lnTo>
                    <a:pt x="2601458" y="1752600"/>
                  </a:lnTo>
                  <a:lnTo>
                    <a:pt x="2603565" y="1714500"/>
                  </a:lnTo>
                  <a:lnTo>
                    <a:pt x="2607635" y="1663700"/>
                  </a:lnTo>
                  <a:lnTo>
                    <a:pt x="2613646" y="1625600"/>
                  </a:lnTo>
                  <a:lnTo>
                    <a:pt x="2621576" y="1587500"/>
                  </a:lnTo>
                  <a:lnTo>
                    <a:pt x="2631425" y="1549400"/>
                  </a:lnTo>
                  <a:lnTo>
                    <a:pt x="2643192" y="1498600"/>
                  </a:lnTo>
                  <a:lnTo>
                    <a:pt x="2643881" y="1447800"/>
                  </a:lnTo>
                  <a:lnTo>
                    <a:pt x="2645136" y="1397000"/>
                  </a:lnTo>
                  <a:lnTo>
                    <a:pt x="2646524" y="1346200"/>
                  </a:lnTo>
                  <a:lnTo>
                    <a:pt x="2647615" y="1295400"/>
                  </a:lnTo>
                  <a:lnTo>
                    <a:pt x="2648390" y="1244600"/>
                  </a:lnTo>
                  <a:lnTo>
                    <a:pt x="2649047" y="1193800"/>
                  </a:lnTo>
                  <a:lnTo>
                    <a:pt x="2649173" y="1092200"/>
                  </a:lnTo>
                  <a:lnTo>
                    <a:pt x="2648225" y="1054100"/>
                  </a:lnTo>
                  <a:lnTo>
                    <a:pt x="2646325" y="1003300"/>
                  </a:lnTo>
                  <a:lnTo>
                    <a:pt x="2643265" y="952500"/>
                  </a:lnTo>
                  <a:lnTo>
                    <a:pt x="2638837" y="901700"/>
                  </a:lnTo>
                  <a:lnTo>
                    <a:pt x="2632502" y="850900"/>
                  </a:lnTo>
                  <a:lnTo>
                    <a:pt x="2623979" y="800100"/>
                  </a:lnTo>
                  <a:lnTo>
                    <a:pt x="2613244" y="749300"/>
                  </a:lnTo>
                  <a:lnTo>
                    <a:pt x="2600275" y="711200"/>
                  </a:lnTo>
                  <a:lnTo>
                    <a:pt x="2585048" y="660400"/>
                  </a:lnTo>
                  <a:lnTo>
                    <a:pt x="2567542" y="609600"/>
                  </a:lnTo>
                  <a:lnTo>
                    <a:pt x="2547734" y="571500"/>
                  </a:lnTo>
                  <a:lnTo>
                    <a:pt x="2525600" y="533400"/>
                  </a:lnTo>
                  <a:lnTo>
                    <a:pt x="2501117" y="482600"/>
                  </a:lnTo>
                  <a:lnTo>
                    <a:pt x="2474264" y="444500"/>
                  </a:lnTo>
                  <a:lnTo>
                    <a:pt x="2445017" y="406400"/>
                  </a:lnTo>
                  <a:lnTo>
                    <a:pt x="2413353" y="368300"/>
                  </a:lnTo>
                  <a:lnTo>
                    <a:pt x="2379250" y="342900"/>
                  </a:lnTo>
                  <a:lnTo>
                    <a:pt x="2342685" y="304800"/>
                  </a:lnTo>
                  <a:lnTo>
                    <a:pt x="2303635" y="279400"/>
                  </a:lnTo>
                  <a:lnTo>
                    <a:pt x="2287271" y="266700"/>
                  </a:lnTo>
                  <a:lnTo>
                    <a:pt x="2270611" y="254000"/>
                  </a:lnTo>
                  <a:lnTo>
                    <a:pt x="2253656" y="241300"/>
                  </a:lnTo>
                  <a:lnTo>
                    <a:pt x="2236405" y="241300"/>
                  </a:lnTo>
                  <a:lnTo>
                    <a:pt x="2218885" y="228600"/>
                  </a:lnTo>
                  <a:lnTo>
                    <a:pt x="2183118" y="203200"/>
                  </a:lnTo>
                  <a:lnTo>
                    <a:pt x="2164871" y="203200"/>
                  </a:lnTo>
                  <a:lnTo>
                    <a:pt x="2146411" y="190500"/>
                  </a:lnTo>
                  <a:lnTo>
                    <a:pt x="2127764" y="190500"/>
                  </a:lnTo>
                  <a:lnTo>
                    <a:pt x="2108932" y="177800"/>
                  </a:lnTo>
                  <a:lnTo>
                    <a:pt x="2089914" y="177800"/>
                  </a:lnTo>
                  <a:lnTo>
                    <a:pt x="2070739" y="165100"/>
                  </a:lnTo>
                  <a:lnTo>
                    <a:pt x="2032008" y="165100"/>
                  </a:lnTo>
                  <a:lnTo>
                    <a:pt x="2012452" y="152400"/>
                  </a:lnTo>
                  <a:lnTo>
                    <a:pt x="1953291" y="152400"/>
                  </a:lnTo>
                  <a:lnTo>
                    <a:pt x="1933436" y="139700"/>
                  </a:lnTo>
                  <a:lnTo>
                    <a:pt x="2353849" y="139700"/>
                  </a:lnTo>
                  <a:lnTo>
                    <a:pt x="2394565" y="165100"/>
                  </a:lnTo>
                  <a:lnTo>
                    <a:pt x="2433747" y="190500"/>
                  </a:lnTo>
                  <a:lnTo>
                    <a:pt x="2471268" y="228600"/>
                  </a:lnTo>
                  <a:lnTo>
                    <a:pt x="2506997" y="266700"/>
                  </a:lnTo>
                  <a:lnTo>
                    <a:pt x="2540807" y="304800"/>
                  </a:lnTo>
                  <a:lnTo>
                    <a:pt x="2572569" y="342900"/>
                  </a:lnTo>
                  <a:lnTo>
                    <a:pt x="2602266" y="381000"/>
                  </a:lnTo>
                  <a:lnTo>
                    <a:pt x="2629158" y="431800"/>
                  </a:lnTo>
                  <a:lnTo>
                    <a:pt x="2653364" y="469900"/>
                  </a:lnTo>
                  <a:lnTo>
                    <a:pt x="2675003" y="520700"/>
                  </a:lnTo>
                  <a:lnTo>
                    <a:pt x="2694192" y="558800"/>
                  </a:lnTo>
                  <a:lnTo>
                    <a:pt x="2711049" y="609600"/>
                  </a:lnTo>
                  <a:lnTo>
                    <a:pt x="2725694" y="660400"/>
                  </a:lnTo>
                  <a:lnTo>
                    <a:pt x="2738245" y="698500"/>
                  </a:lnTo>
                  <a:lnTo>
                    <a:pt x="2748818" y="749300"/>
                  </a:lnTo>
                  <a:lnTo>
                    <a:pt x="2757534" y="800100"/>
                  </a:lnTo>
                  <a:lnTo>
                    <a:pt x="2764510" y="850900"/>
                  </a:lnTo>
                  <a:lnTo>
                    <a:pt x="2769864" y="901700"/>
                  </a:lnTo>
                  <a:lnTo>
                    <a:pt x="2773715" y="952500"/>
                  </a:lnTo>
                  <a:lnTo>
                    <a:pt x="2776181" y="1003300"/>
                  </a:lnTo>
                  <a:lnTo>
                    <a:pt x="2777381" y="1054100"/>
                  </a:lnTo>
                  <a:lnTo>
                    <a:pt x="2777432" y="1104900"/>
                  </a:lnTo>
                  <a:lnTo>
                    <a:pt x="2777038" y="1130300"/>
                  </a:lnTo>
                  <a:lnTo>
                    <a:pt x="2776291" y="1168400"/>
                  </a:lnTo>
                  <a:lnTo>
                    <a:pt x="2772767" y="1320800"/>
                  </a:lnTo>
                  <a:lnTo>
                    <a:pt x="2771445" y="1384300"/>
                  </a:lnTo>
                  <a:lnTo>
                    <a:pt x="2770189" y="1447800"/>
                  </a:lnTo>
                  <a:lnTo>
                    <a:pt x="2769084" y="1511300"/>
                  </a:lnTo>
                  <a:lnTo>
                    <a:pt x="2768212" y="1574800"/>
                  </a:lnTo>
                  <a:lnTo>
                    <a:pt x="2767769" y="1625600"/>
                  </a:lnTo>
                  <a:lnTo>
                    <a:pt x="2767583" y="1663700"/>
                  </a:lnTo>
                  <a:lnTo>
                    <a:pt x="2767507" y="1689100"/>
                  </a:lnTo>
                  <a:lnTo>
                    <a:pt x="2767841" y="1752600"/>
                  </a:lnTo>
                  <a:lnTo>
                    <a:pt x="2768746" y="1790700"/>
                  </a:lnTo>
                  <a:lnTo>
                    <a:pt x="2770304" y="1828800"/>
                  </a:lnTo>
                  <a:lnTo>
                    <a:pt x="2779253" y="1892300"/>
                  </a:lnTo>
                  <a:lnTo>
                    <a:pt x="2788250" y="1943100"/>
                  </a:lnTo>
                  <a:lnTo>
                    <a:pt x="2799591" y="1981200"/>
                  </a:lnTo>
                  <a:lnTo>
                    <a:pt x="2813275" y="2019300"/>
                  </a:lnTo>
                  <a:lnTo>
                    <a:pt x="2829205" y="2057400"/>
                  </a:lnTo>
                  <a:lnTo>
                    <a:pt x="2847282" y="2095500"/>
                  </a:lnTo>
                  <a:lnTo>
                    <a:pt x="2867507" y="2133600"/>
                  </a:lnTo>
                  <a:lnTo>
                    <a:pt x="2889879" y="2171700"/>
                  </a:lnTo>
                  <a:lnTo>
                    <a:pt x="2920028" y="2209800"/>
                  </a:lnTo>
                  <a:lnTo>
                    <a:pt x="2953059" y="2247900"/>
                  </a:lnTo>
                  <a:lnTo>
                    <a:pt x="2988593" y="2273300"/>
                  </a:lnTo>
                  <a:lnTo>
                    <a:pt x="3026247" y="2311400"/>
                  </a:lnTo>
                  <a:lnTo>
                    <a:pt x="3065642" y="2336800"/>
                  </a:lnTo>
                  <a:lnTo>
                    <a:pt x="3106397" y="2362200"/>
                  </a:lnTo>
                  <a:lnTo>
                    <a:pt x="3148131" y="2387600"/>
                  </a:lnTo>
                  <a:lnTo>
                    <a:pt x="3227485" y="2438400"/>
                  </a:lnTo>
                  <a:lnTo>
                    <a:pt x="3266260" y="2463800"/>
                  </a:lnTo>
                  <a:lnTo>
                    <a:pt x="3303608" y="2489200"/>
                  </a:lnTo>
                  <a:lnTo>
                    <a:pt x="3338909" y="2527300"/>
                  </a:lnTo>
                  <a:lnTo>
                    <a:pt x="3371543" y="2565400"/>
                  </a:lnTo>
                  <a:lnTo>
                    <a:pt x="3400891" y="2603500"/>
                  </a:lnTo>
                  <a:lnTo>
                    <a:pt x="3426333" y="2641600"/>
                  </a:lnTo>
                  <a:lnTo>
                    <a:pt x="3436240" y="2654300"/>
                  </a:lnTo>
                  <a:lnTo>
                    <a:pt x="3445083" y="2679700"/>
                  </a:lnTo>
                  <a:lnTo>
                    <a:pt x="3452863" y="2705100"/>
                  </a:lnTo>
                  <a:lnTo>
                    <a:pt x="3459579" y="2717800"/>
                  </a:lnTo>
                  <a:lnTo>
                    <a:pt x="3465200" y="2743200"/>
                  </a:lnTo>
                  <a:lnTo>
                    <a:pt x="3469695" y="2768600"/>
                  </a:lnTo>
                  <a:lnTo>
                    <a:pt x="3473063" y="2794000"/>
                  </a:lnTo>
                  <a:lnTo>
                    <a:pt x="3475304" y="2806700"/>
                  </a:lnTo>
                  <a:lnTo>
                    <a:pt x="3476411" y="2832100"/>
                  </a:lnTo>
                  <a:lnTo>
                    <a:pt x="3476373" y="2857500"/>
                  </a:lnTo>
                  <a:lnTo>
                    <a:pt x="3475192" y="2882900"/>
                  </a:lnTo>
                  <a:lnTo>
                    <a:pt x="3472868" y="2908300"/>
                  </a:lnTo>
                  <a:lnTo>
                    <a:pt x="3469414" y="2921000"/>
                  </a:lnTo>
                  <a:lnTo>
                    <a:pt x="3464846" y="2946400"/>
                  </a:lnTo>
                  <a:lnTo>
                    <a:pt x="3452368" y="2997200"/>
                  </a:lnTo>
                  <a:lnTo>
                    <a:pt x="3436062" y="3035300"/>
                  </a:lnTo>
                  <a:lnTo>
                    <a:pt x="3416663" y="3073400"/>
                  </a:lnTo>
                  <a:lnTo>
                    <a:pt x="3394171" y="3111500"/>
                  </a:lnTo>
                  <a:lnTo>
                    <a:pt x="3368586" y="3149600"/>
                  </a:lnTo>
                  <a:lnTo>
                    <a:pt x="3340215" y="3187700"/>
                  </a:lnTo>
                  <a:lnTo>
                    <a:pt x="3309364" y="3225800"/>
                  </a:lnTo>
                  <a:close/>
                </a:path>
                <a:path w="3476625" h="3276600">
                  <a:moveTo>
                    <a:pt x="303568" y="3276600"/>
                  </a:moveTo>
                  <a:lnTo>
                    <a:pt x="121724" y="3276600"/>
                  </a:lnTo>
                  <a:lnTo>
                    <a:pt x="109377" y="3251200"/>
                  </a:lnTo>
                  <a:lnTo>
                    <a:pt x="56483" y="3175000"/>
                  </a:lnTo>
                  <a:lnTo>
                    <a:pt x="29835" y="3124200"/>
                  </a:lnTo>
                  <a:lnTo>
                    <a:pt x="2815" y="3086100"/>
                  </a:lnTo>
                  <a:lnTo>
                    <a:pt x="0" y="3086100"/>
                  </a:lnTo>
                  <a:lnTo>
                    <a:pt x="0" y="2819400"/>
                  </a:lnTo>
                  <a:lnTo>
                    <a:pt x="20427" y="2844800"/>
                  </a:lnTo>
                  <a:lnTo>
                    <a:pt x="50004" y="2882900"/>
                  </a:lnTo>
                  <a:lnTo>
                    <a:pt x="78620" y="2921000"/>
                  </a:lnTo>
                  <a:lnTo>
                    <a:pt x="106422" y="2971800"/>
                  </a:lnTo>
                  <a:lnTo>
                    <a:pt x="133558" y="3009900"/>
                  </a:lnTo>
                  <a:lnTo>
                    <a:pt x="160179" y="3048000"/>
                  </a:lnTo>
                  <a:lnTo>
                    <a:pt x="186431" y="3086100"/>
                  </a:lnTo>
                  <a:lnTo>
                    <a:pt x="238425" y="3175000"/>
                  </a:lnTo>
                  <a:lnTo>
                    <a:pt x="264464" y="3213100"/>
                  </a:lnTo>
                  <a:lnTo>
                    <a:pt x="291393" y="3251200"/>
                  </a:lnTo>
                  <a:lnTo>
                    <a:pt x="303568" y="3276600"/>
                  </a:lnTo>
                  <a:close/>
                </a:path>
                <a:path w="3476625" h="3276600">
                  <a:moveTo>
                    <a:pt x="2168034" y="3136900"/>
                  </a:moveTo>
                  <a:lnTo>
                    <a:pt x="1877704" y="3136900"/>
                  </a:lnTo>
                  <a:lnTo>
                    <a:pt x="1925761" y="3124200"/>
                  </a:lnTo>
                  <a:lnTo>
                    <a:pt x="2119440" y="3124200"/>
                  </a:lnTo>
                  <a:lnTo>
                    <a:pt x="2168034" y="3136900"/>
                  </a:lnTo>
                  <a:close/>
                </a:path>
                <a:path w="3476625" h="3276600">
                  <a:moveTo>
                    <a:pt x="3250361" y="3276600"/>
                  </a:moveTo>
                  <a:lnTo>
                    <a:pt x="1515478" y="3276600"/>
                  </a:lnTo>
                  <a:lnTo>
                    <a:pt x="1549194" y="3251200"/>
                  </a:lnTo>
                  <a:lnTo>
                    <a:pt x="1594464" y="3225800"/>
                  </a:lnTo>
                  <a:lnTo>
                    <a:pt x="1640698" y="3200400"/>
                  </a:lnTo>
                  <a:lnTo>
                    <a:pt x="1688060" y="3187700"/>
                  </a:lnTo>
                  <a:lnTo>
                    <a:pt x="1735008" y="3162300"/>
                  </a:lnTo>
                  <a:lnTo>
                    <a:pt x="1829868" y="3136900"/>
                  </a:lnTo>
                  <a:lnTo>
                    <a:pt x="2216621" y="3136900"/>
                  </a:lnTo>
                  <a:lnTo>
                    <a:pt x="2265164" y="3149600"/>
                  </a:lnTo>
                  <a:lnTo>
                    <a:pt x="2313625" y="3149600"/>
                  </a:lnTo>
                  <a:lnTo>
                    <a:pt x="2410150" y="3175000"/>
                  </a:lnTo>
                  <a:lnTo>
                    <a:pt x="2503331" y="3187700"/>
                  </a:lnTo>
                  <a:lnTo>
                    <a:pt x="2597424" y="3213100"/>
                  </a:lnTo>
                  <a:lnTo>
                    <a:pt x="2645811" y="3213100"/>
                  </a:lnTo>
                  <a:lnTo>
                    <a:pt x="2694750" y="3225800"/>
                  </a:lnTo>
                  <a:lnTo>
                    <a:pt x="3309364" y="3225800"/>
                  </a:lnTo>
                  <a:lnTo>
                    <a:pt x="3276033" y="3251200"/>
                  </a:lnTo>
                  <a:lnTo>
                    <a:pt x="3250361" y="3276600"/>
                  </a:lnTo>
                  <a:close/>
                </a:path>
              </a:pathLst>
            </a:custGeom>
            <a:solidFill>
              <a:srgbClr val="A293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69873" y="8554059"/>
              <a:ext cx="479425" cy="507365"/>
            </a:xfrm>
            <a:custGeom>
              <a:avLst/>
              <a:gdLst/>
              <a:ahLst/>
              <a:cxnLst/>
              <a:rect l="l" t="t" r="r" b="b"/>
              <a:pathLst>
                <a:path w="479425" h="507365">
                  <a:moveTo>
                    <a:pt x="126961" y="202958"/>
                  </a:moveTo>
                  <a:lnTo>
                    <a:pt x="124942" y="191693"/>
                  </a:lnTo>
                  <a:lnTo>
                    <a:pt x="115150" y="158305"/>
                  </a:lnTo>
                  <a:lnTo>
                    <a:pt x="109004" y="124447"/>
                  </a:lnTo>
                  <a:lnTo>
                    <a:pt x="106514" y="90131"/>
                  </a:lnTo>
                  <a:lnTo>
                    <a:pt x="107670" y="55359"/>
                  </a:lnTo>
                  <a:lnTo>
                    <a:pt x="106527" y="44424"/>
                  </a:lnTo>
                  <a:lnTo>
                    <a:pt x="86639" y="11366"/>
                  </a:lnTo>
                  <a:lnTo>
                    <a:pt x="57365" y="0"/>
                  </a:lnTo>
                  <a:lnTo>
                    <a:pt x="50266" y="50"/>
                  </a:lnTo>
                  <a:lnTo>
                    <a:pt x="9639" y="26047"/>
                  </a:lnTo>
                  <a:lnTo>
                    <a:pt x="0" y="99733"/>
                  </a:lnTo>
                  <a:lnTo>
                    <a:pt x="3314" y="141325"/>
                  </a:lnTo>
                  <a:lnTo>
                    <a:pt x="10718" y="182384"/>
                  </a:lnTo>
                  <a:lnTo>
                    <a:pt x="22225" y="222910"/>
                  </a:lnTo>
                  <a:lnTo>
                    <a:pt x="47117" y="256362"/>
                  </a:lnTo>
                  <a:lnTo>
                    <a:pt x="74358" y="264160"/>
                  </a:lnTo>
                  <a:lnTo>
                    <a:pt x="81419" y="263588"/>
                  </a:lnTo>
                  <a:lnTo>
                    <a:pt x="120015" y="235254"/>
                  </a:lnTo>
                  <a:lnTo>
                    <a:pt x="126822" y="213969"/>
                  </a:lnTo>
                  <a:lnTo>
                    <a:pt x="126961" y="202958"/>
                  </a:lnTo>
                  <a:close/>
                </a:path>
                <a:path w="479425" h="507365">
                  <a:moveTo>
                    <a:pt x="479221" y="445617"/>
                  </a:moveTo>
                  <a:lnTo>
                    <a:pt x="477227" y="434365"/>
                  </a:lnTo>
                  <a:lnTo>
                    <a:pt x="474713" y="425729"/>
                  </a:lnTo>
                  <a:lnTo>
                    <a:pt x="472503" y="417017"/>
                  </a:lnTo>
                  <a:lnTo>
                    <a:pt x="470598" y="408241"/>
                  </a:lnTo>
                  <a:lnTo>
                    <a:pt x="468985" y="399389"/>
                  </a:lnTo>
                  <a:lnTo>
                    <a:pt x="467956" y="387642"/>
                  </a:lnTo>
                  <a:lnTo>
                    <a:pt x="467461" y="375881"/>
                  </a:lnTo>
                  <a:lnTo>
                    <a:pt x="467487" y="364109"/>
                  </a:lnTo>
                  <a:lnTo>
                    <a:pt x="473062" y="324485"/>
                  </a:lnTo>
                  <a:lnTo>
                    <a:pt x="475399" y="315328"/>
                  </a:lnTo>
                  <a:lnTo>
                    <a:pt x="476669" y="293522"/>
                  </a:lnTo>
                  <a:lnTo>
                    <a:pt x="455498" y="255981"/>
                  </a:lnTo>
                  <a:lnTo>
                    <a:pt x="422681" y="245313"/>
                  </a:lnTo>
                  <a:lnTo>
                    <a:pt x="419150" y="245567"/>
                  </a:lnTo>
                  <a:lnTo>
                    <a:pt x="384898" y="262674"/>
                  </a:lnTo>
                  <a:lnTo>
                    <a:pt x="366433" y="309499"/>
                  </a:lnTo>
                  <a:lnTo>
                    <a:pt x="360578" y="354114"/>
                  </a:lnTo>
                  <a:lnTo>
                    <a:pt x="360095" y="376732"/>
                  </a:lnTo>
                  <a:lnTo>
                    <a:pt x="361251" y="399338"/>
                  </a:lnTo>
                  <a:lnTo>
                    <a:pt x="368465" y="443763"/>
                  </a:lnTo>
                  <a:lnTo>
                    <a:pt x="383806" y="484644"/>
                  </a:lnTo>
                  <a:lnTo>
                    <a:pt x="426656" y="506818"/>
                  </a:lnTo>
                  <a:lnTo>
                    <a:pt x="433705" y="506260"/>
                  </a:lnTo>
                  <a:lnTo>
                    <a:pt x="472313" y="477926"/>
                  </a:lnTo>
                  <a:lnTo>
                    <a:pt x="479056" y="456628"/>
                  </a:lnTo>
                  <a:lnTo>
                    <a:pt x="479221" y="44561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2391" y="9273649"/>
              <a:ext cx="108737" cy="172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5992" y="9469824"/>
              <a:ext cx="126719" cy="2512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1402" y="9272624"/>
              <a:ext cx="122162" cy="232566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0" y="0"/>
            <a:ext cx="5192395" cy="1968500"/>
          </a:xfrm>
          <a:custGeom>
            <a:avLst/>
            <a:gdLst/>
            <a:ahLst/>
            <a:cxnLst/>
            <a:rect l="l" t="t" r="r" b="b"/>
            <a:pathLst>
              <a:path w="5192395" h="1968500">
                <a:moveTo>
                  <a:pt x="0" y="1968189"/>
                </a:moveTo>
                <a:lnTo>
                  <a:pt x="0" y="0"/>
                </a:lnTo>
                <a:lnTo>
                  <a:pt x="5191846" y="0"/>
                </a:lnTo>
                <a:lnTo>
                  <a:pt x="5187358" y="8654"/>
                </a:lnTo>
                <a:lnTo>
                  <a:pt x="5162750" y="52161"/>
                </a:lnTo>
                <a:lnTo>
                  <a:pt x="5137204" y="93606"/>
                </a:lnTo>
                <a:lnTo>
                  <a:pt x="5110741" y="133039"/>
                </a:lnTo>
                <a:lnTo>
                  <a:pt x="5083380" y="170511"/>
                </a:lnTo>
                <a:lnTo>
                  <a:pt x="5055138" y="206074"/>
                </a:lnTo>
                <a:lnTo>
                  <a:pt x="5026035" y="239776"/>
                </a:lnTo>
                <a:lnTo>
                  <a:pt x="4996091" y="271670"/>
                </a:lnTo>
                <a:lnTo>
                  <a:pt x="4965323" y="301806"/>
                </a:lnTo>
                <a:lnTo>
                  <a:pt x="4933751" y="330235"/>
                </a:lnTo>
                <a:lnTo>
                  <a:pt x="4901393" y="357007"/>
                </a:lnTo>
                <a:lnTo>
                  <a:pt x="4868269" y="382173"/>
                </a:lnTo>
                <a:lnTo>
                  <a:pt x="4834398" y="405784"/>
                </a:lnTo>
                <a:lnTo>
                  <a:pt x="4799798" y="427890"/>
                </a:lnTo>
                <a:lnTo>
                  <a:pt x="4764488" y="448543"/>
                </a:lnTo>
                <a:lnTo>
                  <a:pt x="4728488" y="467792"/>
                </a:lnTo>
                <a:lnTo>
                  <a:pt x="4691815" y="485689"/>
                </a:lnTo>
                <a:lnTo>
                  <a:pt x="4654490" y="502285"/>
                </a:lnTo>
                <a:lnTo>
                  <a:pt x="4616530" y="517629"/>
                </a:lnTo>
                <a:lnTo>
                  <a:pt x="4577955" y="531773"/>
                </a:lnTo>
                <a:lnTo>
                  <a:pt x="4538785" y="544768"/>
                </a:lnTo>
                <a:lnTo>
                  <a:pt x="4499036" y="556663"/>
                </a:lnTo>
                <a:lnTo>
                  <a:pt x="4458729" y="567511"/>
                </a:lnTo>
                <a:lnTo>
                  <a:pt x="4417883" y="577361"/>
                </a:lnTo>
                <a:lnTo>
                  <a:pt x="4376516" y="586264"/>
                </a:lnTo>
                <a:lnTo>
                  <a:pt x="4334647" y="594272"/>
                </a:lnTo>
                <a:lnTo>
                  <a:pt x="4292296" y="601434"/>
                </a:lnTo>
                <a:lnTo>
                  <a:pt x="4249481" y="607801"/>
                </a:lnTo>
                <a:lnTo>
                  <a:pt x="4206220" y="613424"/>
                </a:lnTo>
                <a:lnTo>
                  <a:pt x="4162534" y="618355"/>
                </a:lnTo>
                <a:lnTo>
                  <a:pt x="4118440" y="622642"/>
                </a:lnTo>
                <a:lnTo>
                  <a:pt x="4073958" y="626338"/>
                </a:lnTo>
                <a:lnTo>
                  <a:pt x="4029107" y="629493"/>
                </a:lnTo>
                <a:lnTo>
                  <a:pt x="3983905" y="632157"/>
                </a:lnTo>
                <a:lnTo>
                  <a:pt x="3938372" y="634382"/>
                </a:lnTo>
                <a:lnTo>
                  <a:pt x="3892526" y="636218"/>
                </a:lnTo>
                <a:lnTo>
                  <a:pt x="3846386" y="637715"/>
                </a:lnTo>
                <a:lnTo>
                  <a:pt x="3799972" y="638925"/>
                </a:lnTo>
                <a:lnTo>
                  <a:pt x="3753301" y="639898"/>
                </a:lnTo>
                <a:lnTo>
                  <a:pt x="3706394" y="640685"/>
                </a:lnTo>
                <a:lnTo>
                  <a:pt x="3659268" y="641336"/>
                </a:lnTo>
                <a:lnTo>
                  <a:pt x="3611943" y="641902"/>
                </a:lnTo>
                <a:lnTo>
                  <a:pt x="3564438" y="642435"/>
                </a:lnTo>
                <a:lnTo>
                  <a:pt x="3510939" y="641817"/>
                </a:lnTo>
                <a:lnTo>
                  <a:pt x="3458069" y="639865"/>
                </a:lnTo>
                <a:lnTo>
                  <a:pt x="3405816" y="636903"/>
                </a:lnTo>
                <a:lnTo>
                  <a:pt x="3354172" y="633255"/>
                </a:lnTo>
                <a:lnTo>
                  <a:pt x="3303127" y="629246"/>
                </a:lnTo>
                <a:lnTo>
                  <a:pt x="3252671" y="625198"/>
                </a:lnTo>
                <a:lnTo>
                  <a:pt x="3202794" y="621437"/>
                </a:lnTo>
                <a:lnTo>
                  <a:pt x="3153486" y="618285"/>
                </a:lnTo>
                <a:lnTo>
                  <a:pt x="3104738" y="616067"/>
                </a:lnTo>
                <a:lnTo>
                  <a:pt x="3056539" y="615107"/>
                </a:lnTo>
                <a:lnTo>
                  <a:pt x="3008881" y="615729"/>
                </a:lnTo>
                <a:lnTo>
                  <a:pt x="2961752" y="618257"/>
                </a:lnTo>
                <a:lnTo>
                  <a:pt x="2915144" y="623014"/>
                </a:lnTo>
                <a:lnTo>
                  <a:pt x="2869046" y="630325"/>
                </a:lnTo>
                <a:lnTo>
                  <a:pt x="2823449" y="640513"/>
                </a:lnTo>
                <a:lnTo>
                  <a:pt x="2778344" y="653903"/>
                </a:lnTo>
                <a:lnTo>
                  <a:pt x="2733118" y="670388"/>
                </a:lnTo>
                <a:lnTo>
                  <a:pt x="2688521" y="689200"/>
                </a:lnTo>
                <a:lnTo>
                  <a:pt x="2644521" y="710138"/>
                </a:lnTo>
                <a:lnTo>
                  <a:pt x="2601087" y="733003"/>
                </a:lnTo>
                <a:lnTo>
                  <a:pt x="2558188" y="757594"/>
                </a:lnTo>
                <a:lnTo>
                  <a:pt x="2515793" y="783713"/>
                </a:lnTo>
                <a:lnTo>
                  <a:pt x="2473871" y="811157"/>
                </a:lnTo>
                <a:lnTo>
                  <a:pt x="2432390" y="839729"/>
                </a:lnTo>
                <a:lnTo>
                  <a:pt x="2391320" y="869227"/>
                </a:lnTo>
                <a:lnTo>
                  <a:pt x="2350630" y="899451"/>
                </a:lnTo>
                <a:lnTo>
                  <a:pt x="2310289" y="930202"/>
                </a:lnTo>
                <a:lnTo>
                  <a:pt x="2270265" y="961280"/>
                </a:lnTo>
                <a:lnTo>
                  <a:pt x="2230528" y="992484"/>
                </a:lnTo>
                <a:lnTo>
                  <a:pt x="2191046" y="1023615"/>
                </a:lnTo>
                <a:lnTo>
                  <a:pt x="2151788" y="1054472"/>
                </a:lnTo>
                <a:lnTo>
                  <a:pt x="2112724" y="1084855"/>
                </a:lnTo>
                <a:lnTo>
                  <a:pt x="2073822" y="1114565"/>
                </a:lnTo>
                <a:lnTo>
                  <a:pt x="2035052" y="1143401"/>
                </a:lnTo>
                <a:lnTo>
                  <a:pt x="1999055" y="1169369"/>
                </a:lnTo>
                <a:lnTo>
                  <a:pt x="1961994" y="1195556"/>
                </a:lnTo>
                <a:lnTo>
                  <a:pt x="1923922" y="1221923"/>
                </a:lnTo>
                <a:lnTo>
                  <a:pt x="1884892" y="1248427"/>
                </a:lnTo>
                <a:lnTo>
                  <a:pt x="1844955" y="1275028"/>
                </a:lnTo>
                <a:lnTo>
                  <a:pt x="1804166" y="1301687"/>
                </a:lnTo>
                <a:lnTo>
                  <a:pt x="1762577" y="1328362"/>
                </a:lnTo>
                <a:lnTo>
                  <a:pt x="1720240" y="1355013"/>
                </a:lnTo>
                <a:lnTo>
                  <a:pt x="1677208" y="1381599"/>
                </a:lnTo>
                <a:lnTo>
                  <a:pt x="1633535" y="1408080"/>
                </a:lnTo>
                <a:lnTo>
                  <a:pt x="1589273" y="1434414"/>
                </a:lnTo>
                <a:lnTo>
                  <a:pt x="1544474" y="1460562"/>
                </a:lnTo>
                <a:lnTo>
                  <a:pt x="1499193" y="1486483"/>
                </a:lnTo>
                <a:lnTo>
                  <a:pt x="1453480" y="1512136"/>
                </a:lnTo>
                <a:lnTo>
                  <a:pt x="1407389" y="1537481"/>
                </a:lnTo>
                <a:lnTo>
                  <a:pt x="1360974" y="1562476"/>
                </a:lnTo>
                <a:lnTo>
                  <a:pt x="1314286" y="1587082"/>
                </a:lnTo>
                <a:lnTo>
                  <a:pt x="1267379" y="1611258"/>
                </a:lnTo>
                <a:lnTo>
                  <a:pt x="1220305" y="1634964"/>
                </a:lnTo>
                <a:lnTo>
                  <a:pt x="1173117" y="1658157"/>
                </a:lnTo>
                <a:lnTo>
                  <a:pt x="1125867" y="1680799"/>
                </a:lnTo>
                <a:lnTo>
                  <a:pt x="1078610" y="1702848"/>
                </a:lnTo>
                <a:lnTo>
                  <a:pt x="1031397" y="1724264"/>
                </a:lnTo>
                <a:lnTo>
                  <a:pt x="984280" y="1745007"/>
                </a:lnTo>
                <a:lnTo>
                  <a:pt x="937314" y="1765035"/>
                </a:lnTo>
                <a:lnTo>
                  <a:pt x="890551" y="1784308"/>
                </a:lnTo>
                <a:lnTo>
                  <a:pt x="844043" y="1802785"/>
                </a:lnTo>
                <a:lnTo>
                  <a:pt x="797844" y="1820427"/>
                </a:lnTo>
                <a:lnTo>
                  <a:pt x="752006" y="1837192"/>
                </a:lnTo>
                <a:lnTo>
                  <a:pt x="706581" y="1853039"/>
                </a:lnTo>
                <a:lnTo>
                  <a:pt x="661624" y="1867929"/>
                </a:lnTo>
                <a:lnTo>
                  <a:pt x="617185" y="1881820"/>
                </a:lnTo>
                <a:lnTo>
                  <a:pt x="573320" y="1894672"/>
                </a:lnTo>
                <a:lnTo>
                  <a:pt x="530079" y="1906444"/>
                </a:lnTo>
                <a:lnTo>
                  <a:pt x="484186" y="1917470"/>
                </a:lnTo>
                <a:lnTo>
                  <a:pt x="436835" y="1927226"/>
                </a:lnTo>
                <a:lnTo>
                  <a:pt x="388205" y="1935777"/>
                </a:lnTo>
                <a:lnTo>
                  <a:pt x="338477" y="1943191"/>
                </a:lnTo>
                <a:lnTo>
                  <a:pt x="287831" y="1949533"/>
                </a:lnTo>
                <a:lnTo>
                  <a:pt x="236446" y="1954871"/>
                </a:lnTo>
                <a:lnTo>
                  <a:pt x="184504" y="1959271"/>
                </a:lnTo>
                <a:lnTo>
                  <a:pt x="132185" y="1962800"/>
                </a:lnTo>
                <a:lnTo>
                  <a:pt x="79668" y="1965523"/>
                </a:lnTo>
                <a:lnTo>
                  <a:pt x="27135" y="1967508"/>
                </a:lnTo>
                <a:lnTo>
                  <a:pt x="0" y="1968189"/>
                </a:lnTo>
                <a:close/>
              </a:path>
            </a:pathLst>
          </a:custGeom>
          <a:solidFill>
            <a:srgbClr val="7C6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50143" y="8819772"/>
            <a:ext cx="10615295" cy="1158240"/>
          </a:xfrm>
          <a:custGeom>
            <a:avLst/>
            <a:gdLst/>
            <a:ahLst/>
            <a:cxnLst/>
            <a:rect l="l" t="t" r="r" b="b"/>
            <a:pathLst>
              <a:path w="10615294" h="1158240">
                <a:moveTo>
                  <a:pt x="10201473" y="1157960"/>
                </a:moveTo>
                <a:lnTo>
                  <a:pt x="10154423" y="1157470"/>
                </a:lnTo>
                <a:lnTo>
                  <a:pt x="9095140" y="1129546"/>
                </a:lnTo>
                <a:lnTo>
                  <a:pt x="7930588" y="1110058"/>
                </a:lnTo>
                <a:lnTo>
                  <a:pt x="6715404" y="1101530"/>
                </a:lnTo>
                <a:lnTo>
                  <a:pt x="5702152" y="1103467"/>
                </a:lnTo>
                <a:lnTo>
                  <a:pt x="3713159" y="1124182"/>
                </a:lnTo>
                <a:lnTo>
                  <a:pt x="3153553" y="1124724"/>
                </a:lnTo>
                <a:lnTo>
                  <a:pt x="2095301" y="1116602"/>
                </a:lnTo>
                <a:lnTo>
                  <a:pt x="334331" y="1083630"/>
                </a:lnTo>
                <a:lnTo>
                  <a:pt x="277396" y="1080824"/>
                </a:lnTo>
                <a:lnTo>
                  <a:pt x="226031" y="1073577"/>
                </a:lnTo>
                <a:lnTo>
                  <a:pt x="180194" y="1061485"/>
                </a:lnTo>
                <a:lnTo>
                  <a:pt x="139840" y="1044146"/>
                </a:lnTo>
                <a:lnTo>
                  <a:pt x="104928" y="1021154"/>
                </a:lnTo>
                <a:lnTo>
                  <a:pt x="75413" y="992108"/>
                </a:lnTo>
                <a:lnTo>
                  <a:pt x="51253" y="956602"/>
                </a:lnTo>
                <a:lnTo>
                  <a:pt x="32404" y="914234"/>
                </a:lnTo>
                <a:lnTo>
                  <a:pt x="18823" y="864599"/>
                </a:lnTo>
                <a:lnTo>
                  <a:pt x="10468" y="807294"/>
                </a:lnTo>
                <a:lnTo>
                  <a:pt x="5888" y="755409"/>
                </a:lnTo>
                <a:lnTo>
                  <a:pt x="2617" y="703330"/>
                </a:lnTo>
                <a:lnTo>
                  <a:pt x="654" y="651099"/>
                </a:lnTo>
                <a:lnTo>
                  <a:pt x="0" y="598760"/>
                </a:lnTo>
                <a:lnTo>
                  <a:pt x="654" y="546356"/>
                </a:lnTo>
                <a:lnTo>
                  <a:pt x="2617" y="493931"/>
                </a:lnTo>
                <a:lnTo>
                  <a:pt x="5888" y="441526"/>
                </a:lnTo>
                <a:lnTo>
                  <a:pt x="10468" y="389187"/>
                </a:lnTo>
                <a:lnTo>
                  <a:pt x="16356" y="336957"/>
                </a:lnTo>
                <a:lnTo>
                  <a:pt x="23553" y="284877"/>
                </a:lnTo>
                <a:lnTo>
                  <a:pt x="32059" y="232993"/>
                </a:lnTo>
                <a:lnTo>
                  <a:pt x="40043" y="193570"/>
                </a:lnTo>
                <a:lnTo>
                  <a:pt x="50951" y="155499"/>
                </a:lnTo>
                <a:lnTo>
                  <a:pt x="66806" y="120131"/>
                </a:lnTo>
                <a:lnTo>
                  <a:pt x="89634" y="88818"/>
                </a:lnTo>
                <a:lnTo>
                  <a:pt x="132254" y="57091"/>
                </a:lnTo>
                <a:lnTo>
                  <a:pt x="182295" y="38656"/>
                </a:lnTo>
                <a:lnTo>
                  <a:pt x="236385" y="29683"/>
                </a:lnTo>
                <a:lnTo>
                  <a:pt x="291149" y="26341"/>
                </a:lnTo>
                <a:lnTo>
                  <a:pt x="543889" y="16625"/>
                </a:lnTo>
                <a:lnTo>
                  <a:pt x="847177" y="8194"/>
                </a:lnTo>
                <a:lnTo>
                  <a:pt x="1201013" y="2305"/>
                </a:lnTo>
                <a:lnTo>
                  <a:pt x="1605397" y="0"/>
                </a:lnTo>
                <a:lnTo>
                  <a:pt x="2161425" y="2858"/>
                </a:lnTo>
                <a:lnTo>
                  <a:pt x="4233894" y="35459"/>
                </a:lnTo>
                <a:lnTo>
                  <a:pt x="9618578" y="71475"/>
                </a:lnTo>
                <a:lnTo>
                  <a:pt x="10126985" y="71997"/>
                </a:lnTo>
                <a:lnTo>
                  <a:pt x="10178896" y="72602"/>
                </a:lnTo>
                <a:lnTo>
                  <a:pt x="10231453" y="75038"/>
                </a:lnTo>
                <a:lnTo>
                  <a:pt x="10283730" y="80234"/>
                </a:lnTo>
                <a:lnTo>
                  <a:pt x="10334797" y="89118"/>
                </a:lnTo>
                <a:lnTo>
                  <a:pt x="10383728" y="102620"/>
                </a:lnTo>
                <a:lnTo>
                  <a:pt x="10429594" y="121670"/>
                </a:lnTo>
                <a:lnTo>
                  <a:pt x="10471469" y="147197"/>
                </a:lnTo>
                <a:lnTo>
                  <a:pt x="10508423" y="180129"/>
                </a:lnTo>
                <a:lnTo>
                  <a:pt x="10536785" y="216327"/>
                </a:lnTo>
                <a:lnTo>
                  <a:pt x="10558767" y="256392"/>
                </a:lnTo>
                <a:lnTo>
                  <a:pt x="10575336" y="299484"/>
                </a:lnTo>
                <a:lnTo>
                  <a:pt x="10587457" y="344761"/>
                </a:lnTo>
                <a:lnTo>
                  <a:pt x="10596095" y="391384"/>
                </a:lnTo>
                <a:lnTo>
                  <a:pt x="10602215" y="438510"/>
                </a:lnTo>
                <a:lnTo>
                  <a:pt x="10606782" y="485301"/>
                </a:lnTo>
                <a:lnTo>
                  <a:pt x="10613191" y="566400"/>
                </a:lnTo>
                <a:lnTo>
                  <a:pt x="10614970" y="644622"/>
                </a:lnTo>
                <a:lnTo>
                  <a:pt x="10614112" y="695769"/>
                </a:lnTo>
                <a:lnTo>
                  <a:pt x="10611055" y="746432"/>
                </a:lnTo>
                <a:lnTo>
                  <a:pt x="10605449" y="796169"/>
                </a:lnTo>
                <a:lnTo>
                  <a:pt x="10596944" y="844538"/>
                </a:lnTo>
                <a:lnTo>
                  <a:pt x="10585191" y="891096"/>
                </a:lnTo>
                <a:lnTo>
                  <a:pt x="10569839" y="935401"/>
                </a:lnTo>
                <a:lnTo>
                  <a:pt x="10550539" y="977012"/>
                </a:lnTo>
                <a:lnTo>
                  <a:pt x="10526941" y="1015485"/>
                </a:lnTo>
                <a:lnTo>
                  <a:pt x="10498694" y="1050379"/>
                </a:lnTo>
                <a:lnTo>
                  <a:pt x="10465450" y="1081251"/>
                </a:lnTo>
                <a:lnTo>
                  <a:pt x="10426858" y="1107660"/>
                </a:lnTo>
                <a:lnTo>
                  <a:pt x="10384635" y="1127976"/>
                </a:lnTo>
                <a:lnTo>
                  <a:pt x="10340523" y="1142197"/>
                </a:lnTo>
                <a:lnTo>
                  <a:pt x="10294984" y="1151291"/>
                </a:lnTo>
                <a:lnTo>
                  <a:pt x="10248480" y="1156223"/>
                </a:lnTo>
                <a:lnTo>
                  <a:pt x="10201473" y="115796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1642" y="1228106"/>
            <a:ext cx="12344399" cy="45529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635754" y="6073455"/>
            <a:ext cx="12894310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125" dirty="0">
                <a:solidFill>
                  <a:srgbClr val="F4F4F4"/>
                </a:solidFill>
                <a:latin typeface="Trebuchet MS"/>
                <a:cs typeface="Trebuchet MS"/>
              </a:rPr>
              <a:t>OYO</a:t>
            </a:r>
            <a:r>
              <a:rPr sz="6400" b="1" spc="-3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6400" b="1" spc="55" dirty="0">
                <a:solidFill>
                  <a:srgbClr val="F4F4F4"/>
                </a:solidFill>
                <a:latin typeface="Trebuchet MS"/>
                <a:cs typeface="Trebuchet MS"/>
              </a:rPr>
              <a:t>Business</a:t>
            </a:r>
            <a:r>
              <a:rPr sz="6400" b="1" spc="-3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6400" b="1" dirty="0">
                <a:solidFill>
                  <a:srgbClr val="F4F4F4"/>
                </a:solidFill>
                <a:latin typeface="Trebuchet MS"/>
                <a:cs typeface="Trebuchet MS"/>
              </a:rPr>
              <a:t>Room</a:t>
            </a:r>
            <a:r>
              <a:rPr sz="6400" b="1" spc="-3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6400" b="1" spc="110" dirty="0">
                <a:solidFill>
                  <a:srgbClr val="F4F4F4"/>
                </a:solidFill>
                <a:latin typeface="Trebuchet MS"/>
                <a:cs typeface="Trebuchet MS"/>
              </a:rPr>
              <a:t>Sales</a:t>
            </a:r>
            <a:r>
              <a:rPr sz="6400" b="1" spc="-3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6400" b="1" spc="-10" dirty="0">
                <a:solidFill>
                  <a:srgbClr val="F4F4F4"/>
                </a:solidFill>
                <a:latin typeface="Trebuchet MS"/>
                <a:cs typeface="Trebuchet MS"/>
              </a:rPr>
              <a:t>Analysis</a:t>
            </a:r>
            <a:endParaRPr sz="6400" dirty="0">
              <a:latin typeface="Trebuchet MS"/>
              <a:cs typeface="Trebuchet MS"/>
            </a:endParaRPr>
          </a:p>
          <a:p>
            <a:pPr marL="948690" algn="ctr">
              <a:lnSpc>
                <a:spcPct val="100000"/>
              </a:lnSpc>
              <a:spcBef>
                <a:spcPts val="3790"/>
              </a:spcBef>
              <a:tabLst>
                <a:tab pos="4449445" algn="l"/>
              </a:tabLst>
            </a:pPr>
            <a:r>
              <a:rPr sz="4300" dirty="0">
                <a:latin typeface="Trebuchet MS"/>
                <a:cs typeface="Trebuchet MS"/>
              </a:rPr>
              <a:t>Presented</a:t>
            </a:r>
            <a:r>
              <a:rPr sz="4300" spc="-70" dirty="0">
                <a:latin typeface="Trebuchet MS"/>
                <a:cs typeface="Trebuchet MS"/>
              </a:rPr>
              <a:t> </a:t>
            </a:r>
            <a:r>
              <a:rPr sz="4300" spc="-25" dirty="0">
                <a:latin typeface="Trebuchet MS"/>
                <a:cs typeface="Trebuchet MS"/>
              </a:rPr>
              <a:t>by</a:t>
            </a:r>
            <a:r>
              <a:rPr lang="en-US" sz="4300" spc="-25" dirty="0">
                <a:latin typeface="Trebuchet MS"/>
                <a:cs typeface="Trebuchet MS"/>
              </a:rPr>
              <a:t> </a:t>
            </a:r>
            <a:r>
              <a:rPr lang="en-US" sz="4300" spc="-55" dirty="0">
                <a:latin typeface="Trebuchet MS"/>
                <a:cs typeface="Trebuchet MS"/>
              </a:rPr>
              <a:t>Pooja Pawar</a:t>
            </a:r>
            <a:endParaRPr sz="4300" dirty="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1708" y="9035574"/>
            <a:ext cx="9511665" cy="593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00" spc="65" dirty="0">
                <a:latin typeface="Trebuchet MS"/>
                <a:cs typeface="Trebuchet MS"/>
              </a:rPr>
              <a:t>Solutions</a:t>
            </a:r>
            <a:r>
              <a:rPr sz="3700" spc="-4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are</a:t>
            </a:r>
            <a:r>
              <a:rPr sz="3700" spc="-4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Coded</a:t>
            </a:r>
            <a:r>
              <a:rPr sz="3700" spc="-40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in</a:t>
            </a:r>
            <a:r>
              <a:rPr sz="3700" spc="-40" dirty="0">
                <a:latin typeface="Trebuchet MS"/>
                <a:cs typeface="Trebuchet MS"/>
              </a:rPr>
              <a:t> </a:t>
            </a:r>
            <a:r>
              <a:rPr sz="3700" spc="120" dirty="0">
                <a:latin typeface="Trebuchet MS"/>
                <a:cs typeface="Trebuchet MS"/>
              </a:rPr>
              <a:t>-</a:t>
            </a:r>
            <a:r>
              <a:rPr sz="3700" spc="-45" dirty="0">
                <a:latin typeface="Trebuchet MS"/>
                <a:cs typeface="Trebuchet MS"/>
              </a:rPr>
              <a:t> </a:t>
            </a:r>
            <a:r>
              <a:rPr sz="3700" dirty="0">
                <a:latin typeface="Trebuchet MS"/>
                <a:cs typeface="Trebuchet MS"/>
              </a:rPr>
              <a:t>Microsoft</a:t>
            </a:r>
            <a:r>
              <a:rPr sz="3700" spc="-40" dirty="0">
                <a:latin typeface="Trebuchet MS"/>
                <a:cs typeface="Trebuchet MS"/>
              </a:rPr>
              <a:t> </a:t>
            </a:r>
            <a:r>
              <a:rPr sz="3700" spc="95" dirty="0">
                <a:latin typeface="Trebuchet MS"/>
                <a:cs typeface="Trebuchet MS"/>
              </a:rPr>
              <a:t>Sql</a:t>
            </a:r>
            <a:r>
              <a:rPr sz="3700" spc="-40" dirty="0">
                <a:latin typeface="Trebuchet MS"/>
                <a:cs typeface="Trebuchet MS"/>
              </a:rPr>
              <a:t> </a:t>
            </a:r>
            <a:r>
              <a:rPr sz="3700" spc="-10" dirty="0">
                <a:latin typeface="Trebuchet MS"/>
                <a:cs typeface="Trebuchet MS"/>
              </a:rPr>
              <a:t>Server</a:t>
            </a:r>
            <a:endParaRPr sz="3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97023" y="2422023"/>
            <a:ext cx="2178050" cy="342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199"/>
              </a:lnSpc>
              <a:spcBef>
                <a:spcPts val="100"/>
              </a:spcBef>
            </a:pPr>
            <a:r>
              <a:rPr sz="6400" b="1" spc="114" dirty="0">
                <a:solidFill>
                  <a:srgbClr val="F4F4F4"/>
                </a:solidFill>
                <a:latin typeface="Trebuchet MS"/>
                <a:cs typeface="Trebuchet MS"/>
              </a:rPr>
              <a:t>Sql </a:t>
            </a:r>
            <a:r>
              <a:rPr sz="6400" b="1" spc="-20" dirty="0">
                <a:solidFill>
                  <a:srgbClr val="F4F4F4"/>
                </a:solidFill>
                <a:latin typeface="Trebuchet MS"/>
                <a:cs typeface="Trebuchet MS"/>
              </a:rPr>
              <a:t>Case </a:t>
            </a:r>
            <a:r>
              <a:rPr sz="6400" b="1" spc="-10" dirty="0">
                <a:solidFill>
                  <a:srgbClr val="F4F4F4"/>
                </a:solidFill>
                <a:latin typeface="Trebuchet MS"/>
                <a:cs typeface="Trebuchet MS"/>
              </a:rPr>
              <a:t>Study</a:t>
            </a:r>
            <a:endParaRPr sz="6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3" name="object 3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87C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48" name="object 48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51" name="object 51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13990635" y="2"/>
            <a:ext cx="4297680" cy="2037080"/>
            <a:chOff x="13990635" y="2"/>
            <a:chExt cx="4297680" cy="2037080"/>
          </a:xfrm>
        </p:grpSpPr>
        <p:sp>
          <p:nvSpPr>
            <p:cNvPr id="93" name="object 93"/>
            <p:cNvSpPr/>
            <p:nvPr/>
          </p:nvSpPr>
          <p:spPr>
            <a:xfrm>
              <a:off x="14209667" y="2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8"/>
                  </a:moveTo>
                  <a:lnTo>
                    <a:pt x="870413" y="2036788"/>
                  </a:lnTo>
                  <a:lnTo>
                    <a:pt x="834808" y="2034648"/>
                  </a:lnTo>
                  <a:lnTo>
                    <a:pt x="763704" y="2023570"/>
                  </a:lnTo>
                  <a:lnTo>
                    <a:pt x="696300" y="2004096"/>
                  </a:lnTo>
                  <a:lnTo>
                    <a:pt x="632524" y="1976767"/>
                  </a:lnTo>
                  <a:lnTo>
                    <a:pt x="572305" y="1942127"/>
                  </a:lnTo>
                  <a:lnTo>
                    <a:pt x="515570" y="1900718"/>
                  </a:lnTo>
                  <a:lnTo>
                    <a:pt x="462247" y="1853082"/>
                  </a:lnTo>
                  <a:lnTo>
                    <a:pt x="412264" y="1799763"/>
                  </a:lnTo>
                  <a:lnTo>
                    <a:pt x="365551" y="1741301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8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8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8136" y="1429141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9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9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9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3990635" y="2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1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126" y="1699218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9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98" y="1366057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2044" y="559720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7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500" y="183436"/>
                  </a:lnTo>
                  <a:lnTo>
                    <a:pt x="0" y="134567"/>
                  </a:lnTo>
                  <a:lnTo>
                    <a:pt x="257" y="86049"/>
                  </a:lnTo>
                  <a:lnTo>
                    <a:pt x="1252" y="37252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2"/>
                  </a:lnTo>
                  <a:lnTo>
                    <a:pt x="38597" y="85505"/>
                  </a:lnTo>
                  <a:lnTo>
                    <a:pt x="38306" y="134567"/>
                  </a:lnTo>
                  <a:lnTo>
                    <a:pt x="38781" y="182777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691" y="559079"/>
                  </a:lnTo>
                  <a:lnTo>
                    <a:pt x="78687" y="608657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7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4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9"/>
                  </a:lnTo>
                  <a:lnTo>
                    <a:pt x="1136622" y="1751459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9"/>
                  </a:moveTo>
                  <a:lnTo>
                    <a:pt x="909850" y="1751459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6"/>
                  </a:lnTo>
                  <a:lnTo>
                    <a:pt x="1801975" y="1415982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4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5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3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6"/>
                  </a:lnTo>
                  <a:lnTo>
                    <a:pt x="4154741" y="806277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1"/>
                  </a:lnTo>
                  <a:lnTo>
                    <a:pt x="3188269" y="1203248"/>
                  </a:lnTo>
                  <a:lnTo>
                    <a:pt x="3091898" y="1230690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2"/>
                  </a:lnTo>
                  <a:lnTo>
                    <a:pt x="1136622" y="1751459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184" y="1202900"/>
            <a:ext cx="7656195" cy="728345"/>
          </a:xfrm>
          <a:custGeom>
            <a:avLst/>
            <a:gdLst/>
            <a:ahLst/>
            <a:cxnLst/>
            <a:rect l="l" t="t" r="r" b="b"/>
            <a:pathLst>
              <a:path w="7656195" h="728344">
                <a:moveTo>
                  <a:pt x="7109110" y="727931"/>
                </a:moveTo>
                <a:lnTo>
                  <a:pt x="0" y="727931"/>
                </a:lnTo>
                <a:lnTo>
                  <a:pt x="547905" y="0"/>
                </a:lnTo>
                <a:lnTo>
                  <a:pt x="7655946" y="0"/>
                </a:lnTo>
                <a:lnTo>
                  <a:pt x="7655946" y="1420"/>
                </a:lnTo>
                <a:lnTo>
                  <a:pt x="7109110" y="727931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901"/>
            <a:ext cx="6945760" cy="2398098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6272" y="2670277"/>
            <a:ext cx="7848599" cy="2000249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195602" y="2670277"/>
            <a:ext cx="9496423" cy="5486399"/>
          </a:xfrm>
          <a:prstGeom prst="rect">
            <a:avLst/>
          </a:prstGeom>
        </p:spPr>
      </p:pic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79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-</a:t>
            </a:r>
            <a:r>
              <a:rPr spc="95" dirty="0"/>
              <a:t>-</a:t>
            </a:r>
            <a:r>
              <a:rPr spc="-110" dirty="0"/>
              <a:t> </a:t>
            </a:r>
            <a:r>
              <a:rPr dirty="0"/>
              <a:t>Cancellation</a:t>
            </a:r>
            <a:r>
              <a:rPr spc="-110" dirty="0"/>
              <a:t> </a:t>
            </a:r>
            <a:r>
              <a:rPr dirty="0"/>
              <a:t>rates</a:t>
            </a:r>
            <a:r>
              <a:rPr spc="-110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35" dirty="0"/>
              <a:t>different</a:t>
            </a:r>
            <a:r>
              <a:rPr spc="-110" dirty="0"/>
              <a:t> </a:t>
            </a:r>
            <a:r>
              <a:rPr spc="-10" dirty="0"/>
              <a:t>cities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70"/>
            <a:ext cx="2574925" cy="895350"/>
            <a:chOff x="8026" y="133270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427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29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87C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70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1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2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8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4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4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29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801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1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4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7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20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19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59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8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81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6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49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4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5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59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20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4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4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6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6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9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4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7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86" y="8468998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4"/>
            <a:ext cx="184317" cy="150015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6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6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3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5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9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21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9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1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38"/>
            <a:ext cx="269875" cy="350520"/>
            <a:chOff x="13122561" y="9756938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38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0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3"/>
            <a:ext cx="284480" cy="378460"/>
            <a:chOff x="17938639" y="7917923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3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5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4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6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" name="object 94"/>
          <p:cNvGrpSpPr/>
          <p:nvPr/>
        </p:nvGrpSpPr>
        <p:grpSpPr>
          <a:xfrm>
            <a:off x="13990635" y="-3"/>
            <a:ext cx="4297680" cy="2037080"/>
            <a:chOff x="13990635" y="-3"/>
            <a:chExt cx="4297680" cy="2037080"/>
          </a:xfrm>
        </p:grpSpPr>
        <p:sp>
          <p:nvSpPr>
            <p:cNvPr id="95" name="object 95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8"/>
                  </a:moveTo>
                  <a:lnTo>
                    <a:pt x="870413" y="2036788"/>
                  </a:lnTo>
                  <a:lnTo>
                    <a:pt x="834808" y="2034648"/>
                  </a:lnTo>
                  <a:lnTo>
                    <a:pt x="763704" y="2023570"/>
                  </a:lnTo>
                  <a:lnTo>
                    <a:pt x="696300" y="2004095"/>
                  </a:lnTo>
                  <a:lnTo>
                    <a:pt x="632524" y="1976767"/>
                  </a:lnTo>
                  <a:lnTo>
                    <a:pt x="572305" y="1942127"/>
                  </a:lnTo>
                  <a:lnTo>
                    <a:pt x="515570" y="1900718"/>
                  </a:lnTo>
                  <a:lnTo>
                    <a:pt x="462247" y="1853082"/>
                  </a:lnTo>
                  <a:lnTo>
                    <a:pt x="412264" y="1799763"/>
                  </a:lnTo>
                  <a:lnTo>
                    <a:pt x="365551" y="1741301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8136" y="1429141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126" y="1699218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98" y="1366056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2044" y="559720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500" y="183436"/>
                  </a:lnTo>
                  <a:lnTo>
                    <a:pt x="0" y="134567"/>
                  </a:lnTo>
                  <a:lnTo>
                    <a:pt x="257" y="86049"/>
                  </a:lnTo>
                  <a:lnTo>
                    <a:pt x="1252" y="37252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2"/>
                  </a:lnTo>
                  <a:lnTo>
                    <a:pt x="38597" y="85505"/>
                  </a:lnTo>
                  <a:lnTo>
                    <a:pt x="38306" y="134567"/>
                  </a:lnTo>
                  <a:lnTo>
                    <a:pt x="38781" y="182777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691" y="559079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975" y="1415982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/>
          <p:nvPr/>
        </p:nvSpPr>
        <p:spPr>
          <a:xfrm>
            <a:off x="2758" y="1268318"/>
            <a:ext cx="11095990" cy="659765"/>
          </a:xfrm>
          <a:custGeom>
            <a:avLst/>
            <a:gdLst/>
            <a:ahLst/>
            <a:cxnLst/>
            <a:rect l="l" t="t" r="r" b="b"/>
            <a:pathLst>
              <a:path w="11095990" h="659764">
                <a:moveTo>
                  <a:pt x="10550194" y="659420"/>
                </a:moveTo>
                <a:lnTo>
                  <a:pt x="0" y="659420"/>
                </a:lnTo>
                <a:lnTo>
                  <a:pt x="545331" y="0"/>
                </a:lnTo>
                <a:lnTo>
                  <a:pt x="11095526" y="0"/>
                </a:lnTo>
                <a:lnTo>
                  <a:pt x="10550194" y="65942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7181" y="5072990"/>
            <a:ext cx="5372099" cy="4610099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078450" y="4358380"/>
            <a:ext cx="10934699" cy="5705474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7181" y="2312074"/>
            <a:ext cx="12001499" cy="1885949"/>
          </a:xfrm>
          <a:prstGeom prst="rect">
            <a:avLst/>
          </a:prstGeom>
        </p:spPr>
      </p:pic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7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-</a:t>
            </a:r>
            <a:r>
              <a:rPr spc="95" dirty="0"/>
              <a:t>-</a:t>
            </a:r>
            <a:r>
              <a:rPr spc="-85" dirty="0"/>
              <a:t> </a:t>
            </a:r>
            <a:r>
              <a:rPr spc="105" dirty="0"/>
              <a:t>No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60" dirty="0"/>
              <a:t>bookings</a:t>
            </a:r>
            <a:r>
              <a:rPr spc="-8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35" dirty="0"/>
              <a:t>different</a:t>
            </a:r>
            <a:r>
              <a:rPr spc="-80" dirty="0"/>
              <a:t> </a:t>
            </a:r>
            <a:r>
              <a:rPr spc="-10" dirty="0"/>
              <a:t>cities</a:t>
            </a:r>
            <a:r>
              <a:rPr spc="-8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120" dirty="0"/>
              <a:t>Jan</a:t>
            </a:r>
            <a:r>
              <a:rPr spc="-85" dirty="0"/>
              <a:t> </a:t>
            </a:r>
            <a:r>
              <a:rPr dirty="0"/>
              <a:t>Feb</a:t>
            </a:r>
            <a:r>
              <a:rPr spc="-80" dirty="0"/>
              <a:t> </a:t>
            </a:r>
            <a:r>
              <a:rPr spc="55" dirty="0"/>
              <a:t>Mar</a:t>
            </a:r>
            <a:r>
              <a:rPr spc="-80" dirty="0"/>
              <a:t> </a:t>
            </a:r>
            <a:r>
              <a:rPr spc="-10" dirty="0"/>
              <a:t>Months.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164481" y="4465292"/>
            <a:ext cx="462534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dirty="0">
                <a:latin typeface="Trebuchet MS"/>
                <a:cs typeface="Trebuchet MS"/>
              </a:rPr>
              <a:t>I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USED</a:t>
            </a:r>
            <a:r>
              <a:rPr sz="2950" spc="-55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POWER</a:t>
            </a:r>
            <a:r>
              <a:rPr sz="2950" spc="-60" dirty="0">
                <a:latin typeface="Trebuchet MS"/>
                <a:cs typeface="Trebuchet MS"/>
              </a:rPr>
              <a:t> </a:t>
            </a:r>
            <a:r>
              <a:rPr sz="2950" dirty="0">
                <a:latin typeface="Trebuchet MS"/>
                <a:cs typeface="Trebuchet MS"/>
              </a:rPr>
              <a:t>QUERY</a:t>
            </a:r>
            <a:r>
              <a:rPr sz="2950" spc="-55" dirty="0">
                <a:latin typeface="Trebuchet MS"/>
                <a:cs typeface="Trebuchet MS"/>
              </a:rPr>
              <a:t> </a:t>
            </a:r>
            <a:r>
              <a:rPr sz="2950" spc="-20" dirty="0">
                <a:latin typeface="Trebuchet MS"/>
                <a:cs typeface="Trebuchet MS"/>
              </a:rPr>
              <a:t>HERE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3" name="object 3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38B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48" name="object 48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51" name="object 51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13990635" y="-2"/>
            <a:ext cx="4297680" cy="2037080"/>
            <a:chOff x="13990635" y="-2"/>
            <a:chExt cx="4297680" cy="2037080"/>
          </a:xfrm>
        </p:grpSpPr>
        <p:sp>
          <p:nvSpPr>
            <p:cNvPr id="93" name="object 93"/>
            <p:cNvSpPr/>
            <p:nvPr/>
          </p:nvSpPr>
          <p:spPr>
            <a:xfrm>
              <a:off x="14209667" y="-2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7"/>
                  </a:moveTo>
                  <a:lnTo>
                    <a:pt x="870413" y="2036787"/>
                  </a:lnTo>
                  <a:lnTo>
                    <a:pt x="834808" y="2034648"/>
                  </a:lnTo>
                  <a:lnTo>
                    <a:pt x="763704" y="2023569"/>
                  </a:lnTo>
                  <a:lnTo>
                    <a:pt x="696300" y="2004095"/>
                  </a:lnTo>
                  <a:lnTo>
                    <a:pt x="632524" y="1976766"/>
                  </a:lnTo>
                  <a:lnTo>
                    <a:pt x="572305" y="1942126"/>
                  </a:lnTo>
                  <a:lnTo>
                    <a:pt x="515570" y="1900717"/>
                  </a:lnTo>
                  <a:lnTo>
                    <a:pt x="462247" y="1853082"/>
                  </a:lnTo>
                  <a:lnTo>
                    <a:pt x="412264" y="1799762"/>
                  </a:lnTo>
                  <a:lnTo>
                    <a:pt x="365551" y="1741301"/>
                  </a:lnTo>
                  <a:lnTo>
                    <a:pt x="322033" y="1678240"/>
                  </a:lnTo>
                  <a:lnTo>
                    <a:pt x="301451" y="1645154"/>
                  </a:lnTo>
                  <a:lnTo>
                    <a:pt x="281640" y="1611123"/>
                  </a:lnTo>
                  <a:lnTo>
                    <a:pt x="262593" y="1576212"/>
                  </a:lnTo>
                  <a:lnTo>
                    <a:pt x="244300" y="1540491"/>
                  </a:lnTo>
                  <a:lnTo>
                    <a:pt x="226753" y="1504027"/>
                  </a:lnTo>
                  <a:lnTo>
                    <a:pt x="209941" y="1466887"/>
                  </a:lnTo>
                  <a:lnTo>
                    <a:pt x="193857" y="1429141"/>
                  </a:lnTo>
                  <a:lnTo>
                    <a:pt x="178491" y="1390854"/>
                  </a:lnTo>
                  <a:lnTo>
                    <a:pt x="163834" y="1352096"/>
                  </a:lnTo>
                  <a:lnTo>
                    <a:pt x="149877" y="1312934"/>
                  </a:lnTo>
                  <a:lnTo>
                    <a:pt x="136612" y="1273436"/>
                  </a:lnTo>
                  <a:lnTo>
                    <a:pt x="124029" y="1233670"/>
                  </a:lnTo>
                  <a:lnTo>
                    <a:pt x="112119" y="1193703"/>
                  </a:lnTo>
                  <a:lnTo>
                    <a:pt x="100874" y="1153603"/>
                  </a:lnTo>
                  <a:lnTo>
                    <a:pt x="90283" y="1113439"/>
                  </a:lnTo>
                  <a:lnTo>
                    <a:pt x="80339" y="1073277"/>
                  </a:lnTo>
                  <a:lnTo>
                    <a:pt x="71033" y="1033186"/>
                  </a:lnTo>
                  <a:lnTo>
                    <a:pt x="62354" y="993234"/>
                  </a:lnTo>
                  <a:lnTo>
                    <a:pt x="54295" y="953487"/>
                  </a:lnTo>
                  <a:lnTo>
                    <a:pt x="46847" y="914015"/>
                  </a:lnTo>
                  <a:lnTo>
                    <a:pt x="39999" y="874885"/>
                  </a:lnTo>
                  <a:lnTo>
                    <a:pt x="33744" y="836165"/>
                  </a:lnTo>
                  <a:lnTo>
                    <a:pt x="28072" y="797922"/>
                  </a:lnTo>
                  <a:lnTo>
                    <a:pt x="18443" y="723140"/>
                  </a:lnTo>
                  <a:lnTo>
                    <a:pt x="10201" y="641290"/>
                  </a:lnTo>
                  <a:lnTo>
                    <a:pt x="6684" y="595426"/>
                  </a:lnTo>
                  <a:lnTo>
                    <a:pt x="3911" y="549167"/>
                  </a:lnTo>
                  <a:lnTo>
                    <a:pt x="1877" y="502538"/>
                  </a:lnTo>
                  <a:lnTo>
                    <a:pt x="575" y="455566"/>
                  </a:lnTo>
                  <a:lnTo>
                    <a:pt x="0" y="408277"/>
                  </a:lnTo>
                  <a:lnTo>
                    <a:pt x="146" y="360697"/>
                  </a:lnTo>
                  <a:lnTo>
                    <a:pt x="1008" y="312851"/>
                  </a:lnTo>
                  <a:lnTo>
                    <a:pt x="2580" y="264767"/>
                  </a:lnTo>
                  <a:lnTo>
                    <a:pt x="4857" y="216470"/>
                  </a:lnTo>
                  <a:lnTo>
                    <a:pt x="7832" y="167986"/>
                  </a:lnTo>
                  <a:lnTo>
                    <a:pt x="11500" y="119342"/>
                  </a:lnTo>
                  <a:lnTo>
                    <a:pt x="15856" y="70562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7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1"/>
                  </a:lnTo>
                  <a:lnTo>
                    <a:pt x="3355876" y="1391681"/>
                  </a:lnTo>
                  <a:lnTo>
                    <a:pt x="3295988" y="1411034"/>
                  </a:lnTo>
                  <a:lnTo>
                    <a:pt x="3238136" y="1429141"/>
                  </a:lnTo>
                  <a:lnTo>
                    <a:pt x="3181391" y="1446318"/>
                  </a:lnTo>
                  <a:lnTo>
                    <a:pt x="3126587" y="1462334"/>
                  </a:lnTo>
                  <a:lnTo>
                    <a:pt x="3073383" y="1477323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49"/>
                  </a:lnTo>
                  <a:lnTo>
                    <a:pt x="2875631" y="1527853"/>
                  </a:lnTo>
                  <a:lnTo>
                    <a:pt x="2829723" y="1538341"/>
                  </a:lnTo>
                  <a:lnTo>
                    <a:pt x="2785132" y="1548057"/>
                  </a:lnTo>
                  <a:lnTo>
                    <a:pt x="2741812" y="1557043"/>
                  </a:lnTo>
                  <a:lnTo>
                    <a:pt x="2699715" y="1565341"/>
                  </a:lnTo>
                  <a:lnTo>
                    <a:pt x="2619003" y="1580045"/>
                  </a:lnTo>
                  <a:lnTo>
                    <a:pt x="2542619" y="1592508"/>
                  </a:lnTo>
                  <a:lnTo>
                    <a:pt x="2470186" y="1603069"/>
                  </a:lnTo>
                  <a:lnTo>
                    <a:pt x="2368120" y="1616090"/>
                  </a:lnTo>
                  <a:lnTo>
                    <a:pt x="2069635" y="1648844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4"/>
                  </a:lnTo>
                  <a:lnTo>
                    <a:pt x="1853325" y="1684658"/>
                  </a:lnTo>
                  <a:lnTo>
                    <a:pt x="1799227" y="1697777"/>
                  </a:lnTo>
                  <a:lnTo>
                    <a:pt x="1744368" y="1713242"/>
                  </a:lnTo>
                  <a:lnTo>
                    <a:pt x="1688369" y="1731394"/>
                  </a:lnTo>
                  <a:lnTo>
                    <a:pt x="1630853" y="1752570"/>
                  </a:lnTo>
                  <a:lnTo>
                    <a:pt x="1571445" y="1777112"/>
                  </a:lnTo>
                  <a:lnTo>
                    <a:pt x="1509766" y="1805359"/>
                  </a:lnTo>
                  <a:lnTo>
                    <a:pt x="1445439" y="1837651"/>
                  </a:lnTo>
                  <a:lnTo>
                    <a:pt x="1378089" y="1874328"/>
                  </a:lnTo>
                  <a:lnTo>
                    <a:pt x="1343161" y="1894416"/>
                  </a:lnTo>
                  <a:lnTo>
                    <a:pt x="1295233" y="1921252"/>
                  </a:lnTo>
                  <a:lnTo>
                    <a:pt x="1248346" y="1945108"/>
                  </a:lnTo>
                  <a:lnTo>
                    <a:pt x="1202493" y="1966050"/>
                  </a:lnTo>
                  <a:lnTo>
                    <a:pt x="1157663" y="1984148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49"/>
                  </a:lnTo>
                  <a:lnTo>
                    <a:pt x="988404" y="2029445"/>
                  </a:lnTo>
                  <a:lnTo>
                    <a:pt x="948559" y="2034335"/>
                  </a:lnTo>
                  <a:lnTo>
                    <a:pt x="909684" y="203678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3990635" y="-2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8"/>
                  </a:moveTo>
                  <a:lnTo>
                    <a:pt x="858007" y="1787600"/>
                  </a:lnTo>
                  <a:lnTo>
                    <a:pt x="817840" y="1782939"/>
                  </a:lnTo>
                  <a:lnTo>
                    <a:pt x="778746" y="1775664"/>
                  </a:lnTo>
                  <a:lnTo>
                    <a:pt x="729573" y="1762447"/>
                  </a:lnTo>
                  <a:lnTo>
                    <a:pt x="682291" y="1745183"/>
                  </a:lnTo>
                  <a:lnTo>
                    <a:pt x="636877" y="1724079"/>
                  </a:lnTo>
                  <a:lnTo>
                    <a:pt x="593126" y="1699217"/>
                  </a:lnTo>
                  <a:lnTo>
                    <a:pt x="551562" y="1671172"/>
                  </a:lnTo>
                  <a:lnTo>
                    <a:pt x="511615" y="1639782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7"/>
                  </a:lnTo>
                  <a:lnTo>
                    <a:pt x="369366" y="1486118"/>
                  </a:lnTo>
                  <a:lnTo>
                    <a:pt x="342038" y="1447607"/>
                  </a:lnTo>
                  <a:lnTo>
                    <a:pt x="315922" y="1407546"/>
                  </a:lnTo>
                  <a:lnTo>
                    <a:pt x="290998" y="1366056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5"/>
                  </a:lnTo>
                  <a:lnTo>
                    <a:pt x="202866" y="1188215"/>
                  </a:lnTo>
                  <a:lnTo>
                    <a:pt x="183631" y="1141389"/>
                  </a:lnTo>
                  <a:lnTo>
                    <a:pt x="165479" y="1093859"/>
                  </a:lnTo>
                  <a:lnTo>
                    <a:pt x="148390" y="1045745"/>
                  </a:lnTo>
                  <a:lnTo>
                    <a:pt x="132346" y="997168"/>
                  </a:lnTo>
                  <a:lnTo>
                    <a:pt x="117329" y="948249"/>
                  </a:lnTo>
                  <a:lnTo>
                    <a:pt x="103321" y="899108"/>
                  </a:lnTo>
                  <a:lnTo>
                    <a:pt x="90302" y="849868"/>
                  </a:lnTo>
                  <a:lnTo>
                    <a:pt x="78255" y="800647"/>
                  </a:lnTo>
                  <a:lnTo>
                    <a:pt x="67160" y="751568"/>
                  </a:lnTo>
                  <a:lnTo>
                    <a:pt x="57001" y="702750"/>
                  </a:lnTo>
                  <a:lnTo>
                    <a:pt x="47757" y="654316"/>
                  </a:lnTo>
                  <a:lnTo>
                    <a:pt x="39410" y="606385"/>
                  </a:lnTo>
                  <a:lnTo>
                    <a:pt x="32044" y="559719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2"/>
                  </a:lnTo>
                  <a:lnTo>
                    <a:pt x="6628" y="327836"/>
                  </a:lnTo>
                  <a:lnTo>
                    <a:pt x="3808" y="280072"/>
                  </a:lnTo>
                  <a:lnTo>
                    <a:pt x="1767" y="231929"/>
                  </a:lnTo>
                  <a:lnTo>
                    <a:pt x="500" y="183435"/>
                  </a:lnTo>
                  <a:lnTo>
                    <a:pt x="0" y="134566"/>
                  </a:lnTo>
                  <a:lnTo>
                    <a:pt x="257" y="86048"/>
                  </a:lnTo>
                  <a:lnTo>
                    <a:pt x="1252" y="37251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1"/>
                  </a:lnTo>
                  <a:lnTo>
                    <a:pt x="38597" y="85504"/>
                  </a:lnTo>
                  <a:lnTo>
                    <a:pt x="38306" y="134566"/>
                  </a:lnTo>
                  <a:lnTo>
                    <a:pt x="38781" y="182776"/>
                  </a:lnTo>
                  <a:lnTo>
                    <a:pt x="40014" y="230651"/>
                  </a:lnTo>
                  <a:lnTo>
                    <a:pt x="42012" y="278160"/>
                  </a:lnTo>
                  <a:lnTo>
                    <a:pt x="44782" y="325277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59"/>
                  </a:lnTo>
                  <a:lnTo>
                    <a:pt x="63822" y="511573"/>
                  </a:lnTo>
                  <a:lnTo>
                    <a:pt x="70691" y="559079"/>
                  </a:lnTo>
                  <a:lnTo>
                    <a:pt x="78687" y="608656"/>
                  </a:lnTo>
                  <a:lnTo>
                    <a:pt x="87547" y="658241"/>
                  </a:lnTo>
                  <a:lnTo>
                    <a:pt x="97380" y="708334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49"/>
                  </a:lnTo>
                  <a:lnTo>
                    <a:pt x="161704" y="961456"/>
                  </a:lnTo>
                  <a:lnTo>
                    <a:pt x="177712" y="1011621"/>
                  </a:lnTo>
                  <a:lnTo>
                    <a:pt x="194805" y="1061303"/>
                  </a:lnTo>
                  <a:lnTo>
                    <a:pt x="212999" y="1110360"/>
                  </a:lnTo>
                  <a:lnTo>
                    <a:pt x="232309" y="1158651"/>
                  </a:lnTo>
                  <a:lnTo>
                    <a:pt x="252752" y="1206034"/>
                  </a:lnTo>
                  <a:lnTo>
                    <a:pt x="274344" y="1252368"/>
                  </a:lnTo>
                  <a:lnTo>
                    <a:pt x="297101" y="1297511"/>
                  </a:lnTo>
                  <a:lnTo>
                    <a:pt x="321039" y="1341322"/>
                  </a:lnTo>
                  <a:lnTo>
                    <a:pt x="346172" y="1383658"/>
                  </a:lnTo>
                  <a:lnTo>
                    <a:pt x="372519" y="1424380"/>
                  </a:lnTo>
                  <a:lnTo>
                    <a:pt x="400094" y="1463344"/>
                  </a:lnTo>
                  <a:lnTo>
                    <a:pt x="431836" y="1504001"/>
                  </a:lnTo>
                  <a:lnTo>
                    <a:pt x="465053" y="1542175"/>
                  </a:lnTo>
                  <a:lnTo>
                    <a:pt x="499770" y="1577702"/>
                  </a:lnTo>
                  <a:lnTo>
                    <a:pt x="536015" y="1610416"/>
                  </a:lnTo>
                  <a:lnTo>
                    <a:pt x="573812" y="1640149"/>
                  </a:lnTo>
                  <a:lnTo>
                    <a:pt x="613190" y="1666738"/>
                  </a:lnTo>
                  <a:lnTo>
                    <a:pt x="654174" y="1690015"/>
                  </a:lnTo>
                  <a:lnTo>
                    <a:pt x="696790" y="1709816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3"/>
                  </a:lnTo>
                  <a:lnTo>
                    <a:pt x="867606" y="1750011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2"/>
                  </a:lnTo>
                  <a:lnTo>
                    <a:pt x="1075100" y="1768992"/>
                  </a:lnTo>
                  <a:lnTo>
                    <a:pt x="1029498" y="1778557"/>
                  </a:lnTo>
                  <a:lnTo>
                    <a:pt x="984992" y="1785123"/>
                  </a:lnTo>
                  <a:lnTo>
                    <a:pt x="941578" y="1788768"/>
                  </a:lnTo>
                  <a:lnTo>
                    <a:pt x="899251" y="1789568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6"/>
                  </a:lnTo>
                  <a:lnTo>
                    <a:pt x="998358" y="1744967"/>
                  </a:lnTo>
                  <a:lnTo>
                    <a:pt x="1044666" y="1736794"/>
                  </a:lnTo>
                  <a:lnTo>
                    <a:pt x="1092375" y="1725178"/>
                  </a:lnTo>
                  <a:lnTo>
                    <a:pt x="1141505" y="1710002"/>
                  </a:lnTo>
                  <a:lnTo>
                    <a:pt x="1192081" y="1691148"/>
                  </a:lnTo>
                  <a:lnTo>
                    <a:pt x="1244123" y="1668497"/>
                  </a:lnTo>
                  <a:lnTo>
                    <a:pt x="1297655" y="1641932"/>
                  </a:lnTo>
                  <a:lnTo>
                    <a:pt x="1352699" y="1611335"/>
                  </a:lnTo>
                  <a:lnTo>
                    <a:pt x="1409231" y="1579179"/>
                  </a:lnTo>
                  <a:lnTo>
                    <a:pt x="1463643" y="1550059"/>
                  </a:lnTo>
                  <a:lnTo>
                    <a:pt x="1516130" y="1523795"/>
                  </a:lnTo>
                  <a:lnTo>
                    <a:pt x="1566886" y="1500207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975" y="1415981"/>
                  </a:lnTo>
                  <a:lnTo>
                    <a:pt x="1845918" y="1404796"/>
                  </a:lnTo>
                  <a:lnTo>
                    <a:pt x="1889982" y="1394901"/>
                  </a:lnTo>
                  <a:lnTo>
                    <a:pt x="1933866" y="1386243"/>
                  </a:lnTo>
                  <a:lnTo>
                    <a:pt x="1977763" y="1378641"/>
                  </a:lnTo>
                  <a:lnTo>
                    <a:pt x="2021867" y="1371916"/>
                  </a:lnTo>
                  <a:lnTo>
                    <a:pt x="2066372" y="1365887"/>
                  </a:lnTo>
                  <a:lnTo>
                    <a:pt x="2111473" y="1360375"/>
                  </a:lnTo>
                  <a:lnTo>
                    <a:pt x="2412740" y="1327184"/>
                  </a:lnTo>
                  <a:lnTo>
                    <a:pt x="2507865" y="1314603"/>
                  </a:lnTo>
                  <a:lnTo>
                    <a:pt x="2575076" y="1304528"/>
                  </a:lnTo>
                  <a:lnTo>
                    <a:pt x="2645666" y="1292794"/>
                  </a:lnTo>
                  <a:lnTo>
                    <a:pt x="2719933" y="1279137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1"/>
                  </a:lnTo>
                  <a:lnTo>
                    <a:pt x="3059691" y="1199986"/>
                  </a:lnTo>
                  <a:lnTo>
                    <a:pt x="3156784" y="1172747"/>
                  </a:lnTo>
                  <a:lnTo>
                    <a:pt x="3259330" y="1141997"/>
                  </a:lnTo>
                  <a:lnTo>
                    <a:pt x="3367627" y="1107474"/>
                  </a:lnTo>
                  <a:lnTo>
                    <a:pt x="3481969" y="1068912"/>
                  </a:lnTo>
                  <a:lnTo>
                    <a:pt x="3602654" y="1026048"/>
                  </a:lnTo>
                  <a:lnTo>
                    <a:pt x="3729977" y="978616"/>
                  </a:lnTo>
                  <a:lnTo>
                    <a:pt x="3864235" y="926353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8"/>
                  </a:lnTo>
                  <a:lnTo>
                    <a:pt x="4237995" y="767883"/>
                  </a:lnTo>
                  <a:lnTo>
                    <a:pt x="4279254" y="746829"/>
                  </a:lnTo>
                  <a:lnTo>
                    <a:pt x="4297364" y="736997"/>
                  </a:lnTo>
                  <a:lnTo>
                    <a:pt x="4297364" y="780536"/>
                  </a:lnTo>
                  <a:lnTo>
                    <a:pt x="4253051" y="803129"/>
                  </a:lnTo>
                  <a:lnTo>
                    <a:pt x="4211548" y="822884"/>
                  </a:lnTo>
                  <a:lnTo>
                    <a:pt x="4169794" y="841433"/>
                  </a:lnTo>
                  <a:lnTo>
                    <a:pt x="4024143" y="902758"/>
                  </a:lnTo>
                  <a:lnTo>
                    <a:pt x="3885586" y="958998"/>
                  </a:lnTo>
                  <a:lnTo>
                    <a:pt x="3753855" y="1010396"/>
                  </a:lnTo>
                  <a:lnTo>
                    <a:pt x="3628684" y="1057194"/>
                  </a:lnTo>
                  <a:lnTo>
                    <a:pt x="3509807" y="1099636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7"/>
                  </a:lnTo>
                  <a:lnTo>
                    <a:pt x="3091898" y="1230689"/>
                  </a:lnTo>
                  <a:lnTo>
                    <a:pt x="3000488" y="1254987"/>
                  </a:lnTo>
                  <a:lnTo>
                    <a:pt x="2913771" y="1276385"/>
                  </a:lnTo>
                  <a:lnTo>
                    <a:pt x="2831481" y="1295124"/>
                  </a:lnTo>
                  <a:lnTo>
                    <a:pt x="2753350" y="1311449"/>
                  </a:lnTo>
                  <a:lnTo>
                    <a:pt x="2679113" y="1325601"/>
                  </a:lnTo>
                  <a:lnTo>
                    <a:pt x="2608503" y="1337823"/>
                  </a:lnTo>
                  <a:lnTo>
                    <a:pt x="2541252" y="1348358"/>
                  </a:lnTo>
                  <a:lnTo>
                    <a:pt x="2477095" y="1357449"/>
                  </a:lnTo>
                  <a:lnTo>
                    <a:pt x="2386076" y="1368907"/>
                  </a:lnTo>
                  <a:lnTo>
                    <a:pt x="2116443" y="1398166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1"/>
                  </a:lnTo>
                  <a:lnTo>
                    <a:pt x="1941564" y="1423382"/>
                  </a:lnTo>
                  <a:lnTo>
                    <a:pt x="1898565" y="1431815"/>
                  </a:lnTo>
                  <a:lnTo>
                    <a:pt x="1855441" y="1441461"/>
                  </a:lnTo>
                  <a:lnTo>
                    <a:pt x="1811987" y="1452501"/>
                  </a:lnTo>
                  <a:lnTo>
                    <a:pt x="1767996" y="1465114"/>
                  </a:lnTo>
                  <a:lnTo>
                    <a:pt x="1723263" y="1479482"/>
                  </a:lnTo>
                  <a:lnTo>
                    <a:pt x="1677580" y="1495784"/>
                  </a:lnTo>
                  <a:lnTo>
                    <a:pt x="1630742" y="1514203"/>
                  </a:lnTo>
                  <a:lnTo>
                    <a:pt x="1582543" y="1534917"/>
                  </a:lnTo>
                  <a:lnTo>
                    <a:pt x="1532776" y="1558109"/>
                  </a:lnTo>
                  <a:lnTo>
                    <a:pt x="1481234" y="1583957"/>
                  </a:lnTo>
                  <a:lnTo>
                    <a:pt x="1427713" y="1612643"/>
                  </a:lnTo>
                  <a:lnTo>
                    <a:pt x="1372005" y="1644348"/>
                  </a:lnTo>
                  <a:lnTo>
                    <a:pt x="1319725" y="1673511"/>
                  </a:lnTo>
                  <a:lnTo>
                    <a:pt x="1268569" y="1699217"/>
                  </a:lnTo>
                  <a:lnTo>
                    <a:pt x="1218534" y="1721541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123824" y="1268318"/>
            <a:ext cx="10883900" cy="821690"/>
          </a:xfrm>
          <a:custGeom>
            <a:avLst/>
            <a:gdLst/>
            <a:ahLst/>
            <a:cxnLst/>
            <a:rect l="l" t="t" r="r" b="b"/>
            <a:pathLst>
              <a:path w="10883900" h="821689">
                <a:moveTo>
                  <a:pt x="10335384" y="821326"/>
                </a:moveTo>
                <a:lnTo>
                  <a:pt x="0" y="821326"/>
                </a:lnTo>
                <a:lnTo>
                  <a:pt x="548089" y="0"/>
                </a:lnTo>
                <a:lnTo>
                  <a:pt x="10883474" y="0"/>
                </a:lnTo>
                <a:lnTo>
                  <a:pt x="10335384" y="821326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7"/>
            <a:ext cx="6945760" cy="2398102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0037" y="2546845"/>
            <a:ext cx="10344149" cy="1800224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74288" y="4600191"/>
            <a:ext cx="11506199" cy="4657724"/>
          </a:xfrm>
          <a:prstGeom prst="rect">
            <a:avLst/>
          </a:prstGeom>
        </p:spPr>
      </p:pic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61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-</a:t>
            </a:r>
            <a:r>
              <a:rPr spc="95" dirty="0"/>
              <a:t>-</a:t>
            </a:r>
            <a:r>
              <a:rPr spc="-85" dirty="0"/>
              <a:t> </a:t>
            </a:r>
            <a:r>
              <a:rPr dirty="0"/>
              <a:t>Frequency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early</a:t>
            </a:r>
            <a:r>
              <a:rPr spc="-80" dirty="0"/>
              <a:t> </a:t>
            </a:r>
            <a:r>
              <a:rPr spc="60" dirty="0"/>
              <a:t>bookings</a:t>
            </a:r>
            <a:r>
              <a:rPr spc="-80" dirty="0"/>
              <a:t> </a:t>
            </a:r>
            <a:r>
              <a:rPr dirty="0"/>
              <a:t>prior</a:t>
            </a:r>
            <a:r>
              <a:rPr spc="-8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10" dirty="0"/>
              <a:t>check-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10" dirty="0"/>
              <a:t>hotel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3" name="object 3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87C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48" name="object 48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51" name="object 51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911174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72182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87355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02139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17312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2096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46881" y="930603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72182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87355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02139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17312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2096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50070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72182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87355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02139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17312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32096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6881" y="969537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72182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87355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602139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17312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32096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6881" y="9889656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72182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7355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02139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7312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32096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46881" y="1008432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92561" y="9281745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13990635" y="-2"/>
            <a:ext cx="4297680" cy="2037080"/>
            <a:chOff x="13990635" y="-2"/>
            <a:chExt cx="4297680" cy="2037080"/>
          </a:xfrm>
        </p:grpSpPr>
        <p:sp>
          <p:nvSpPr>
            <p:cNvPr id="93" name="object 93"/>
            <p:cNvSpPr/>
            <p:nvPr/>
          </p:nvSpPr>
          <p:spPr>
            <a:xfrm>
              <a:off x="14209667" y="-2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6"/>
                  </a:moveTo>
                  <a:lnTo>
                    <a:pt x="870413" y="2036786"/>
                  </a:lnTo>
                  <a:lnTo>
                    <a:pt x="834808" y="2034647"/>
                  </a:lnTo>
                  <a:lnTo>
                    <a:pt x="763704" y="2023569"/>
                  </a:lnTo>
                  <a:lnTo>
                    <a:pt x="696300" y="2004094"/>
                  </a:lnTo>
                  <a:lnTo>
                    <a:pt x="632524" y="1976765"/>
                  </a:lnTo>
                  <a:lnTo>
                    <a:pt x="572305" y="1942125"/>
                  </a:lnTo>
                  <a:lnTo>
                    <a:pt x="515570" y="1900716"/>
                  </a:lnTo>
                  <a:lnTo>
                    <a:pt x="462247" y="1853081"/>
                  </a:lnTo>
                  <a:lnTo>
                    <a:pt x="412264" y="1799761"/>
                  </a:lnTo>
                  <a:lnTo>
                    <a:pt x="365551" y="1741300"/>
                  </a:lnTo>
                  <a:lnTo>
                    <a:pt x="322033" y="1678239"/>
                  </a:lnTo>
                  <a:lnTo>
                    <a:pt x="301451" y="1645154"/>
                  </a:lnTo>
                  <a:lnTo>
                    <a:pt x="281640" y="1611122"/>
                  </a:lnTo>
                  <a:lnTo>
                    <a:pt x="262593" y="1576211"/>
                  </a:lnTo>
                  <a:lnTo>
                    <a:pt x="244300" y="1540490"/>
                  </a:lnTo>
                  <a:lnTo>
                    <a:pt x="226753" y="1504026"/>
                  </a:lnTo>
                  <a:lnTo>
                    <a:pt x="209941" y="1466887"/>
                  </a:lnTo>
                  <a:lnTo>
                    <a:pt x="193857" y="1429140"/>
                  </a:lnTo>
                  <a:lnTo>
                    <a:pt x="178491" y="1390854"/>
                  </a:lnTo>
                  <a:lnTo>
                    <a:pt x="163834" y="1352095"/>
                  </a:lnTo>
                  <a:lnTo>
                    <a:pt x="149877" y="1312934"/>
                  </a:lnTo>
                  <a:lnTo>
                    <a:pt x="136612" y="1273435"/>
                  </a:lnTo>
                  <a:lnTo>
                    <a:pt x="124029" y="1233669"/>
                  </a:lnTo>
                  <a:lnTo>
                    <a:pt x="112119" y="1193702"/>
                  </a:lnTo>
                  <a:lnTo>
                    <a:pt x="100874" y="1153602"/>
                  </a:lnTo>
                  <a:lnTo>
                    <a:pt x="90283" y="1113438"/>
                  </a:lnTo>
                  <a:lnTo>
                    <a:pt x="80339" y="1073276"/>
                  </a:lnTo>
                  <a:lnTo>
                    <a:pt x="71033" y="1033185"/>
                  </a:lnTo>
                  <a:lnTo>
                    <a:pt x="62354" y="993233"/>
                  </a:lnTo>
                  <a:lnTo>
                    <a:pt x="54295" y="953487"/>
                  </a:lnTo>
                  <a:lnTo>
                    <a:pt x="46847" y="914015"/>
                  </a:lnTo>
                  <a:lnTo>
                    <a:pt x="39999" y="874885"/>
                  </a:lnTo>
                  <a:lnTo>
                    <a:pt x="33744" y="836164"/>
                  </a:lnTo>
                  <a:lnTo>
                    <a:pt x="28072" y="797921"/>
                  </a:lnTo>
                  <a:lnTo>
                    <a:pt x="18443" y="723140"/>
                  </a:lnTo>
                  <a:lnTo>
                    <a:pt x="10201" y="641289"/>
                  </a:lnTo>
                  <a:lnTo>
                    <a:pt x="6684" y="595425"/>
                  </a:lnTo>
                  <a:lnTo>
                    <a:pt x="3911" y="549166"/>
                  </a:lnTo>
                  <a:lnTo>
                    <a:pt x="1877" y="502537"/>
                  </a:lnTo>
                  <a:lnTo>
                    <a:pt x="575" y="455565"/>
                  </a:lnTo>
                  <a:lnTo>
                    <a:pt x="0" y="408276"/>
                  </a:lnTo>
                  <a:lnTo>
                    <a:pt x="146" y="360696"/>
                  </a:lnTo>
                  <a:lnTo>
                    <a:pt x="1008" y="312851"/>
                  </a:lnTo>
                  <a:lnTo>
                    <a:pt x="2580" y="264767"/>
                  </a:lnTo>
                  <a:lnTo>
                    <a:pt x="4857" y="216469"/>
                  </a:lnTo>
                  <a:lnTo>
                    <a:pt x="7832" y="167986"/>
                  </a:lnTo>
                  <a:lnTo>
                    <a:pt x="11500" y="119341"/>
                  </a:lnTo>
                  <a:lnTo>
                    <a:pt x="15856" y="70562"/>
                  </a:lnTo>
                  <a:lnTo>
                    <a:pt x="20894" y="21674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6"/>
                  </a:lnTo>
                  <a:lnTo>
                    <a:pt x="3903341" y="1190186"/>
                  </a:lnTo>
                  <a:lnTo>
                    <a:pt x="3754422" y="1248933"/>
                  </a:lnTo>
                  <a:lnTo>
                    <a:pt x="3613789" y="1301871"/>
                  </a:lnTo>
                  <a:lnTo>
                    <a:pt x="3481066" y="1349340"/>
                  </a:lnTo>
                  <a:lnTo>
                    <a:pt x="3355876" y="1391681"/>
                  </a:lnTo>
                  <a:lnTo>
                    <a:pt x="3295988" y="1411034"/>
                  </a:lnTo>
                  <a:lnTo>
                    <a:pt x="3238136" y="1429140"/>
                  </a:lnTo>
                  <a:lnTo>
                    <a:pt x="3181391" y="1446318"/>
                  </a:lnTo>
                  <a:lnTo>
                    <a:pt x="3126587" y="1462334"/>
                  </a:lnTo>
                  <a:lnTo>
                    <a:pt x="3073383" y="1477322"/>
                  </a:lnTo>
                  <a:lnTo>
                    <a:pt x="3021733" y="1491326"/>
                  </a:lnTo>
                  <a:lnTo>
                    <a:pt x="2971589" y="1504387"/>
                  </a:lnTo>
                  <a:lnTo>
                    <a:pt x="2922904" y="1516548"/>
                  </a:lnTo>
                  <a:lnTo>
                    <a:pt x="2875631" y="1527852"/>
                  </a:lnTo>
                  <a:lnTo>
                    <a:pt x="2829723" y="1538340"/>
                  </a:lnTo>
                  <a:lnTo>
                    <a:pt x="2785132" y="1548056"/>
                  </a:lnTo>
                  <a:lnTo>
                    <a:pt x="2741812" y="1557042"/>
                  </a:lnTo>
                  <a:lnTo>
                    <a:pt x="2699715" y="1565341"/>
                  </a:lnTo>
                  <a:lnTo>
                    <a:pt x="2619003" y="1580044"/>
                  </a:lnTo>
                  <a:lnTo>
                    <a:pt x="2542619" y="1592507"/>
                  </a:lnTo>
                  <a:lnTo>
                    <a:pt x="2470186" y="1603068"/>
                  </a:lnTo>
                  <a:lnTo>
                    <a:pt x="2368120" y="1616089"/>
                  </a:lnTo>
                  <a:lnTo>
                    <a:pt x="2069635" y="1648844"/>
                  </a:lnTo>
                  <a:lnTo>
                    <a:pt x="2014816" y="1655977"/>
                  </a:lnTo>
                  <a:lnTo>
                    <a:pt x="1960742" y="1664097"/>
                  </a:lnTo>
                  <a:lnTo>
                    <a:pt x="1907038" y="1673544"/>
                  </a:lnTo>
                  <a:lnTo>
                    <a:pt x="1853325" y="1684657"/>
                  </a:lnTo>
                  <a:lnTo>
                    <a:pt x="1799227" y="1697776"/>
                  </a:lnTo>
                  <a:lnTo>
                    <a:pt x="1744368" y="1713242"/>
                  </a:lnTo>
                  <a:lnTo>
                    <a:pt x="1688369" y="1731393"/>
                  </a:lnTo>
                  <a:lnTo>
                    <a:pt x="1630853" y="1752570"/>
                  </a:lnTo>
                  <a:lnTo>
                    <a:pt x="1571445" y="1777112"/>
                  </a:lnTo>
                  <a:lnTo>
                    <a:pt x="1509766" y="1805359"/>
                  </a:lnTo>
                  <a:lnTo>
                    <a:pt x="1445439" y="1837650"/>
                  </a:lnTo>
                  <a:lnTo>
                    <a:pt x="1378089" y="1874327"/>
                  </a:lnTo>
                  <a:lnTo>
                    <a:pt x="1343161" y="1894416"/>
                  </a:lnTo>
                  <a:lnTo>
                    <a:pt x="1295233" y="1921252"/>
                  </a:lnTo>
                  <a:lnTo>
                    <a:pt x="1248346" y="1945107"/>
                  </a:lnTo>
                  <a:lnTo>
                    <a:pt x="1202493" y="1966050"/>
                  </a:lnTo>
                  <a:lnTo>
                    <a:pt x="1157663" y="1984147"/>
                  </a:lnTo>
                  <a:lnTo>
                    <a:pt x="1113848" y="1999468"/>
                  </a:lnTo>
                  <a:lnTo>
                    <a:pt x="1071040" y="2012079"/>
                  </a:lnTo>
                  <a:lnTo>
                    <a:pt x="1029228" y="2022049"/>
                  </a:lnTo>
                  <a:lnTo>
                    <a:pt x="988404" y="2029444"/>
                  </a:lnTo>
                  <a:lnTo>
                    <a:pt x="948559" y="2034334"/>
                  </a:lnTo>
                  <a:lnTo>
                    <a:pt x="909684" y="2036786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3990635" y="-2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7"/>
                  </a:moveTo>
                  <a:lnTo>
                    <a:pt x="858007" y="1787599"/>
                  </a:lnTo>
                  <a:lnTo>
                    <a:pt x="817840" y="1782939"/>
                  </a:lnTo>
                  <a:lnTo>
                    <a:pt x="778746" y="1775663"/>
                  </a:lnTo>
                  <a:lnTo>
                    <a:pt x="729573" y="1762446"/>
                  </a:lnTo>
                  <a:lnTo>
                    <a:pt x="682291" y="1745183"/>
                  </a:lnTo>
                  <a:lnTo>
                    <a:pt x="636877" y="1724078"/>
                  </a:lnTo>
                  <a:lnTo>
                    <a:pt x="593126" y="1699216"/>
                  </a:lnTo>
                  <a:lnTo>
                    <a:pt x="551562" y="1671171"/>
                  </a:lnTo>
                  <a:lnTo>
                    <a:pt x="511615" y="1639781"/>
                  </a:lnTo>
                  <a:lnTo>
                    <a:pt x="473445" y="1605375"/>
                  </a:lnTo>
                  <a:lnTo>
                    <a:pt x="437029" y="1568158"/>
                  </a:lnTo>
                  <a:lnTo>
                    <a:pt x="402343" y="1528337"/>
                  </a:lnTo>
                  <a:lnTo>
                    <a:pt x="369366" y="1486117"/>
                  </a:lnTo>
                  <a:lnTo>
                    <a:pt x="342038" y="1447606"/>
                  </a:lnTo>
                  <a:lnTo>
                    <a:pt x="315922" y="1407545"/>
                  </a:lnTo>
                  <a:lnTo>
                    <a:pt x="290998" y="1366055"/>
                  </a:lnTo>
                  <a:lnTo>
                    <a:pt x="267250" y="1323256"/>
                  </a:lnTo>
                  <a:lnTo>
                    <a:pt x="244657" y="1279269"/>
                  </a:lnTo>
                  <a:lnTo>
                    <a:pt x="223202" y="1234215"/>
                  </a:lnTo>
                  <a:lnTo>
                    <a:pt x="202866" y="1188214"/>
                  </a:lnTo>
                  <a:lnTo>
                    <a:pt x="183631" y="1141389"/>
                  </a:lnTo>
                  <a:lnTo>
                    <a:pt x="165479" y="1093858"/>
                  </a:lnTo>
                  <a:lnTo>
                    <a:pt x="148390" y="1045744"/>
                  </a:lnTo>
                  <a:lnTo>
                    <a:pt x="132346" y="997167"/>
                  </a:lnTo>
                  <a:lnTo>
                    <a:pt x="117329" y="948248"/>
                  </a:lnTo>
                  <a:lnTo>
                    <a:pt x="103321" y="899108"/>
                  </a:lnTo>
                  <a:lnTo>
                    <a:pt x="90302" y="849867"/>
                  </a:lnTo>
                  <a:lnTo>
                    <a:pt x="78255" y="800646"/>
                  </a:lnTo>
                  <a:lnTo>
                    <a:pt x="67160" y="751567"/>
                  </a:lnTo>
                  <a:lnTo>
                    <a:pt x="57001" y="702750"/>
                  </a:lnTo>
                  <a:lnTo>
                    <a:pt x="47757" y="654315"/>
                  </a:lnTo>
                  <a:lnTo>
                    <a:pt x="39410" y="606384"/>
                  </a:lnTo>
                  <a:lnTo>
                    <a:pt x="32044" y="559719"/>
                  </a:lnTo>
                  <a:lnTo>
                    <a:pt x="25336" y="512517"/>
                  </a:lnTo>
                  <a:lnTo>
                    <a:pt x="19571" y="466822"/>
                  </a:lnTo>
                  <a:lnTo>
                    <a:pt x="14630" y="422114"/>
                  </a:lnTo>
                  <a:lnTo>
                    <a:pt x="10233" y="375192"/>
                  </a:lnTo>
                  <a:lnTo>
                    <a:pt x="6628" y="327835"/>
                  </a:lnTo>
                  <a:lnTo>
                    <a:pt x="3808" y="280071"/>
                  </a:lnTo>
                  <a:lnTo>
                    <a:pt x="1767" y="231929"/>
                  </a:lnTo>
                  <a:lnTo>
                    <a:pt x="500" y="183434"/>
                  </a:lnTo>
                  <a:lnTo>
                    <a:pt x="0" y="134565"/>
                  </a:lnTo>
                  <a:lnTo>
                    <a:pt x="257" y="86047"/>
                  </a:lnTo>
                  <a:lnTo>
                    <a:pt x="1252" y="37250"/>
                  </a:lnTo>
                  <a:lnTo>
                    <a:pt x="1276" y="36122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2"/>
                  </a:lnTo>
                  <a:lnTo>
                    <a:pt x="39611" y="37250"/>
                  </a:lnTo>
                  <a:lnTo>
                    <a:pt x="38597" y="85503"/>
                  </a:lnTo>
                  <a:lnTo>
                    <a:pt x="38306" y="134565"/>
                  </a:lnTo>
                  <a:lnTo>
                    <a:pt x="38781" y="182776"/>
                  </a:lnTo>
                  <a:lnTo>
                    <a:pt x="40014" y="230650"/>
                  </a:lnTo>
                  <a:lnTo>
                    <a:pt x="42012" y="278160"/>
                  </a:lnTo>
                  <a:lnTo>
                    <a:pt x="44782" y="325276"/>
                  </a:lnTo>
                  <a:lnTo>
                    <a:pt x="48329" y="371972"/>
                  </a:lnTo>
                  <a:lnTo>
                    <a:pt x="52659" y="418218"/>
                  </a:lnTo>
                  <a:lnTo>
                    <a:pt x="57786" y="464358"/>
                  </a:lnTo>
                  <a:lnTo>
                    <a:pt x="63822" y="511572"/>
                  </a:lnTo>
                  <a:lnTo>
                    <a:pt x="70691" y="559078"/>
                  </a:lnTo>
                  <a:lnTo>
                    <a:pt x="78687" y="608655"/>
                  </a:lnTo>
                  <a:lnTo>
                    <a:pt x="87547" y="658240"/>
                  </a:lnTo>
                  <a:lnTo>
                    <a:pt x="97380" y="708333"/>
                  </a:lnTo>
                  <a:lnTo>
                    <a:pt x="108203" y="758792"/>
                  </a:lnTo>
                  <a:lnTo>
                    <a:pt x="120031" y="809475"/>
                  </a:lnTo>
                  <a:lnTo>
                    <a:pt x="132880" y="860241"/>
                  </a:lnTo>
                  <a:lnTo>
                    <a:pt x="146765" y="910948"/>
                  </a:lnTo>
                  <a:lnTo>
                    <a:pt x="161704" y="961455"/>
                  </a:lnTo>
                  <a:lnTo>
                    <a:pt x="177712" y="1011620"/>
                  </a:lnTo>
                  <a:lnTo>
                    <a:pt x="194805" y="1061302"/>
                  </a:lnTo>
                  <a:lnTo>
                    <a:pt x="212999" y="1110360"/>
                  </a:lnTo>
                  <a:lnTo>
                    <a:pt x="232309" y="1158651"/>
                  </a:lnTo>
                  <a:lnTo>
                    <a:pt x="252752" y="1206034"/>
                  </a:lnTo>
                  <a:lnTo>
                    <a:pt x="274344" y="1252367"/>
                  </a:lnTo>
                  <a:lnTo>
                    <a:pt x="297101" y="1297510"/>
                  </a:lnTo>
                  <a:lnTo>
                    <a:pt x="321039" y="1341321"/>
                  </a:lnTo>
                  <a:lnTo>
                    <a:pt x="346172" y="1383658"/>
                  </a:lnTo>
                  <a:lnTo>
                    <a:pt x="372519" y="1424379"/>
                  </a:lnTo>
                  <a:lnTo>
                    <a:pt x="400094" y="1463343"/>
                  </a:lnTo>
                  <a:lnTo>
                    <a:pt x="431836" y="1504000"/>
                  </a:lnTo>
                  <a:lnTo>
                    <a:pt x="465053" y="1542175"/>
                  </a:lnTo>
                  <a:lnTo>
                    <a:pt x="499770" y="1577701"/>
                  </a:lnTo>
                  <a:lnTo>
                    <a:pt x="536015" y="1610415"/>
                  </a:lnTo>
                  <a:lnTo>
                    <a:pt x="573812" y="1640149"/>
                  </a:lnTo>
                  <a:lnTo>
                    <a:pt x="613190" y="1666737"/>
                  </a:lnTo>
                  <a:lnTo>
                    <a:pt x="654174" y="1690015"/>
                  </a:lnTo>
                  <a:lnTo>
                    <a:pt x="696790" y="1709815"/>
                  </a:lnTo>
                  <a:lnTo>
                    <a:pt x="741065" y="1725973"/>
                  </a:lnTo>
                  <a:lnTo>
                    <a:pt x="787026" y="1738322"/>
                  </a:lnTo>
                  <a:lnTo>
                    <a:pt x="826672" y="1745592"/>
                  </a:lnTo>
                  <a:lnTo>
                    <a:pt x="867606" y="1750010"/>
                  </a:lnTo>
                  <a:lnTo>
                    <a:pt x="909850" y="1751457"/>
                  </a:lnTo>
                  <a:lnTo>
                    <a:pt x="1136622" y="1751457"/>
                  </a:lnTo>
                  <a:lnTo>
                    <a:pt x="1121804" y="1756351"/>
                  </a:lnTo>
                  <a:lnTo>
                    <a:pt x="1075100" y="1768991"/>
                  </a:lnTo>
                  <a:lnTo>
                    <a:pt x="1029498" y="1778556"/>
                  </a:lnTo>
                  <a:lnTo>
                    <a:pt x="984992" y="1785123"/>
                  </a:lnTo>
                  <a:lnTo>
                    <a:pt x="941578" y="1788767"/>
                  </a:lnTo>
                  <a:lnTo>
                    <a:pt x="899251" y="1789567"/>
                  </a:lnTo>
                  <a:close/>
                </a:path>
                <a:path w="4297680" h="1790064">
                  <a:moveTo>
                    <a:pt x="1136622" y="1751457"/>
                  </a:moveTo>
                  <a:lnTo>
                    <a:pt x="909850" y="1751457"/>
                  </a:lnTo>
                  <a:lnTo>
                    <a:pt x="953426" y="1749815"/>
                  </a:lnTo>
                  <a:lnTo>
                    <a:pt x="998358" y="1744967"/>
                  </a:lnTo>
                  <a:lnTo>
                    <a:pt x="1044666" y="1736793"/>
                  </a:lnTo>
                  <a:lnTo>
                    <a:pt x="1092375" y="1725178"/>
                  </a:lnTo>
                  <a:lnTo>
                    <a:pt x="1141505" y="1710002"/>
                  </a:lnTo>
                  <a:lnTo>
                    <a:pt x="1192081" y="1691147"/>
                  </a:lnTo>
                  <a:lnTo>
                    <a:pt x="1244123" y="1668496"/>
                  </a:lnTo>
                  <a:lnTo>
                    <a:pt x="1297655" y="1641931"/>
                  </a:lnTo>
                  <a:lnTo>
                    <a:pt x="1352699" y="1611334"/>
                  </a:lnTo>
                  <a:lnTo>
                    <a:pt x="1409231" y="1579179"/>
                  </a:lnTo>
                  <a:lnTo>
                    <a:pt x="1463643" y="1550058"/>
                  </a:lnTo>
                  <a:lnTo>
                    <a:pt x="1516130" y="1523794"/>
                  </a:lnTo>
                  <a:lnTo>
                    <a:pt x="1566886" y="1500206"/>
                  </a:lnTo>
                  <a:lnTo>
                    <a:pt x="1616104" y="1479114"/>
                  </a:lnTo>
                  <a:lnTo>
                    <a:pt x="1663979" y="1460338"/>
                  </a:lnTo>
                  <a:lnTo>
                    <a:pt x="1710704" y="1443698"/>
                  </a:lnTo>
                  <a:lnTo>
                    <a:pt x="1756473" y="1429014"/>
                  </a:lnTo>
                  <a:lnTo>
                    <a:pt x="1801975" y="1415980"/>
                  </a:lnTo>
                  <a:lnTo>
                    <a:pt x="1845918" y="1404795"/>
                  </a:lnTo>
                  <a:lnTo>
                    <a:pt x="1889982" y="1394900"/>
                  </a:lnTo>
                  <a:lnTo>
                    <a:pt x="1933866" y="1386242"/>
                  </a:lnTo>
                  <a:lnTo>
                    <a:pt x="1977763" y="1378640"/>
                  </a:lnTo>
                  <a:lnTo>
                    <a:pt x="2021867" y="1371915"/>
                  </a:lnTo>
                  <a:lnTo>
                    <a:pt x="2066372" y="1365886"/>
                  </a:lnTo>
                  <a:lnTo>
                    <a:pt x="2111473" y="1360374"/>
                  </a:lnTo>
                  <a:lnTo>
                    <a:pt x="2412740" y="1327183"/>
                  </a:lnTo>
                  <a:lnTo>
                    <a:pt x="2507865" y="1314603"/>
                  </a:lnTo>
                  <a:lnTo>
                    <a:pt x="2575076" y="1304528"/>
                  </a:lnTo>
                  <a:lnTo>
                    <a:pt x="2645666" y="1292794"/>
                  </a:lnTo>
                  <a:lnTo>
                    <a:pt x="2719933" y="1279136"/>
                  </a:lnTo>
                  <a:lnTo>
                    <a:pt x="2798173" y="1263291"/>
                  </a:lnTo>
                  <a:lnTo>
                    <a:pt x="2880682" y="1244994"/>
                  </a:lnTo>
                  <a:lnTo>
                    <a:pt x="2967756" y="1223980"/>
                  </a:lnTo>
                  <a:lnTo>
                    <a:pt x="3059691" y="1199986"/>
                  </a:lnTo>
                  <a:lnTo>
                    <a:pt x="3156784" y="1172746"/>
                  </a:lnTo>
                  <a:lnTo>
                    <a:pt x="3259330" y="1141996"/>
                  </a:lnTo>
                  <a:lnTo>
                    <a:pt x="3367627" y="1107473"/>
                  </a:lnTo>
                  <a:lnTo>
                    <a:pt x="3481969" y="1068911"/>
                  </a:lnTo>
                  <a:lnTo>
                    <a:pt x="3602654" y="1026047"/>
                  </a:lnTo>
                  <a:lnTo>
                    <a:pt x="3729977" y="978616"/>
                  </a:lnTo>
                  <a:lnTo>
                    <a:pt x="3864235" y="926353"/>
                  </a:lnTo>
                  <a:lnTo>
                    <a:pt x="4005724" y="868994"/>
                  </a:lnTo>
                  <a:lnTo>
                    <a:pt x="4154741" y="806275"/>
                  </a:lnTo>
                  <a:lnTo>
                    <a:pt x="4196484" y="787708"/>
                  </a:lnTo>
                  <a:lnTo>
                    <a:pt x="4237995" y="767882"/>
                  </a:lnTo>
                  <a:lnTo>
                    <a:pt x="4279254" y="746828"/>
                  </a:lnTo>
                  <a:lnTo>
                    <a:pt x="4297364" y="736996"/>
                  </a:lnTo>
                  <a:lnTo>
                    <a:pt x="4297364" y="780535"/>
                  </a:lnTo>
                  <a:lnTo>
                    <a:pt x="4253051" y="803129"/>
                  </a:lnTo>
                  <a:lnTo>
                    <a:pt x="4211548" y="822883"/>
                  </a:lnTo>
                  <a:lnTo>
                    <a:pt x="4169794" y="841433"/>
                  </a:lnTo>
                  <a:lnTo>
                    <a:pt x="4024143" y="902758"/>
                  </a:lnTo>
                  <a:lnTo>
                    <a:pt x="3885586" y="958997"/>
                  </a:lnTo>
                  <a:lnTo>
                    <a:pt x="3753855" y="1010395"/>
                  </a:lnTo>
                  <a:lnTo>
                    <a:pt x="3628684" y="1057194"/>
                  </a:lnTo>
                  <a:lnTo>
                    <a:pt x="3509807" y="1099635"/>
                  </a:lnTo>
                  <a:lnTo>
                    <a:pt x="3396956" y="1137963"/>
                  </a:lnTo>
                  <a:lnTo>
                    <a:pt x="3289866" y="1172419"/>
                  </a:lnTo>
                  <a:lnTo>
                    <a:pt x="3188269" y="1203246"/>
                  </a:lnTo>
                  <a:lnTo>
                    <a:pt x="3091898" y="1230688"/>
                  </a:lnTo>
                  <a:lnTo>
                    <a:pt x="3000488" y="1254986"/>
                  </a:lnTo>
                  <a:lnTo>
                    <a:pt x="2913771" y="1276384"/>
                  </a:lnTo>
                  <a:lnTo>
                    <a:pt x="2831481" y="1295124"/>
                  </a:lnTo>
                  <a:lnTo>
                    <a:pt x="2753350" y="1311448"/>
                  </a:lnTo>
                  <a:lnTo>
                    <a:pt x="2679113" y="1325600"/>
                  </a:lnTo>
                  <a:lnTo>
                    <a:pt x="2608503" y="1337822"/>
                  </a:lnTo>
                  <a:lnTo>
                    <a:pt x="2541252" y="1348357"/>
                  </a:lnTo>
                  <a:lnTo>
                    <a:pt x="2477095" y="1357448"/>
                  </a:lnTo>
                  <a:lnTo>
                    <a:pt x="2386076" y="1368907"/>
                  </a:lnTo>
                  <a:lnTo>
                    <a:pt x="2116443" y="1398165"/>
                  </a:lnTo>
                  <a:lnTo>
                    <a:pt x="2071879" y="1403553"/>
                  </a:lnTo>
                  <a:lnTo>
                    <a:pt x="2028015" y="1409431"/>
                  </a:lnTo>
                  <a:lnTo>
                    <a:pt x="1984645" y="1415980"/>
                  </a:lnTo>
                  <a:lnTo>
                    <a:pt x="1941564" y="1423381"/>
                  </a:lnTo>
                  <a:lnTo>
                    <a:pt x="1898565" y="1431814"/>
                  </a:lnTo>
                  <a:lnTo>
                    <a:pt x="1855441" y="1441460"/>
                  </a:lnTo>
                  <a:lnTo>
                    <a:pt x="1811987" y="1452500"/>
                  </a:lnTo>
                  <a:lnTo>
                    <a:pt x="1767996" y="1465113"/>
                  </a:lnTo>
                  <a:lnTo>
                    <a:pt x="1723263" y="1479481"/>
                  </a:lnTo>
                  <a:lnTo>
                    <a:pt x="1677580" y="1495784"/>
                  </a:lnTo>
                  <a:lnTo>
                    <a:pt x="1630742" y="1514202"/>
                  </a:lnTo>
                  <a:lnTo>
                    <a:pt x="1582543" y="1534917"/>
                  </a:lnTo>
                  <a:lnTo>
                    <a:pt x="1532776" y="1558108"/>
                  </a:lnTo>
                  <a:lnTo>
                    <a:pt x="1481234" y="1583956"/>
                  </a:lnTo>
                  <a:lnTo>
                    <a:pt x="1427713" y="1612642"/>
                  </a:lnTo>
                  <a:lnTo>
                    <a:pt x="1372005" y="1644347"/>
                  </a:lnTo>
                  <a:lnTo>
                    <a:pt x="1319725" y="1673511"/>
                  </a:lnTo>
                  <a:lnTo>
                    <a:pt x="1268569" y="1699216"/>
                  </a:lnTo>
                  <a:lnTo>
                    <a:pt x="1218534" y="1721541"/>
                  </a:lnTo>
                  <a:lnTo>
                    <a:pt x="1169614" y="1740560"/>
                  </a:lnTo>
                  <a:lnTo>
                    <a:pt x="1136622" y="175145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2758" y="1268318"/>
            <a:ext cx="8578850" cy="659765"/>
          </a:xfrm>
          <a:custGeom>
            <a:avLst/>
            <a:gdLst/>
            <a:ahLst/>
            <a:cxnLst/>
            <a:rect l="l" t="t" r="r" b="b"/>
            <a:pathLst>
              <a:path w="8578850" h="659764">
                <a:moveTo>
                  <a:pt x="8034449" y="659420"/>
                </a:moveTo>
                <a:lnTo>
                  <a:pt x="0" y="659420"/>
                </a:lnTo>
                <a:lnTo>
                  <a:pt x="545331" y="0"/>
                </a:lnTo>
                <a:lnTo>
                  <a:pt x="8578274" y="0"/>
                </a:lnTo>
                <a:lnTo>
                  <a:pt x="8578274" y="1820"/>
                </a:lnTo>
                <a:lnTo>
                  <a:pt x="8034449" y="65942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6"/>
            <a:ext cx="6945760" cy="2398102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0037" y="2556355"/>
            <a:ext cx="8762999" cy="1781174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86617" y="4579680"/>
            <a:ext cx="11429999" cy="4124324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048897" y="2556355"/>
            <a:ext cx="5924549" cy="5048249"/>
          </a:xfrm>
          <a:prstGeom prst="rect">
            <a:avLst/>
          </a:prstGeom>
        </p:spPr>
      </p:pic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3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-</a:t>
            </a:r>
            <a:r>
              <a:rPr spc="95" dirty="0"/>
              <a:t>-</a:t>
            </a:r>
            <a:r>
              <a:rPr spc="-40" dirty="0"/>
              <a:t> </a:t>
            </a:r>
            <a:r>
              <a:rPr dirty="0"/>
              <a:t>Net</a:t>
            </a:r>
            <a:r>
              <a:rPr spc="-35" dirty="0"/>
              <a:t> </a:t>
            </a:r>
            <a:r>
              <a:rPr dirty="0"/>
              <a:t>revenue</a:t>
            </a:r>
            <a:r>
              <a:rPr spc="-35" dirty="0"/>
              <a:t> </a:t>
            </a:r>
            <a:r>
              <a:rPr spc="60" dirty="0"/>
              <a:t>&amp;</a:t>
            </a:r>
            <a:r>
              <a:rPr spc="-35" dirty="0"/>
              <a:t> </a:t>
            </a:r>
            <a:r>
              <a:rPr dirty="0"/>
              <a:t>Gross</a:t>
            </a:r>
            <a:r>
              <a:rPr spc="-35" dirty="0"/>
              <a:t> </a:t>
            </a:r>
            <a:r>
              <a:rPr dirty="0"/>
              <a:t>revenue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10" dirty="0"/>
              <a:t>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" y="133268"/>
            <a:ext cx="2574925" cy="895350"/>
            <a:chOff x="8026" y="133268"/>
            <a:chExt cx="2574925" cy="895350"/>
          </a:xfrm>
        </p:grpSpPr>
        <p:sp>
          <p:nvSpPr>
            <p:cNvPr id="3" name="object 3"/>
            <p:cNvSpPr/>
            <p:nvPr/>
          </p:nvSpPr>
          <p:spPr>
            <a:xfrm>
              <a:off x="1157952" y="16352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118" y="163531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3" y="16353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87C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6" y="133268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657" y="5380740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6996" y="528795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00351" y="462407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2331" y="988357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4183" y="418052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6480" y="256792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4930" y="176979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5925" y="7266840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85253" y="282342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9400" y="399147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8499" y="311881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3483" y="90591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7652" y="574305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41422" y="141960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5315" y="136479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933" y="280281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82155" y="6349467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6466" y="2045048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36946" y="6673932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0222" y="957464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0867" y="578635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60971" y="700251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9494" y="1790793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26342" y="737458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33843" y="4304634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4"/>
            <a:ext cx="227788" cy="2255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7"/>
            <a:ext cx="202369" cy="2526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2"/>
            <a:ext cx="216993" cy="24976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1"/>
            <a:ext cx="242395" cy="24608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5"/>
            <a:ext cx="76275" cy="14839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7294886" y="846899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2"/>
            <a:ext cx="184317" cy="15001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872301" y="9857895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64571" y="406139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2"/>
            <a:ext cx="186723" cy="2115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3"/>
            <a:ext cx="192267" cy="2223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7"/>
            <a:ext cx="203354" cy="20012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841356" y="600391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7"/>
            <a:ext cx="211268" cy="1998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19"/>
            <a:ext cx="123996" cy="2469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122561" y="9756937"/>
            <a:ext cx="269875" cy="350520"/>
            <a:chOff x="13122561" y="9756937"/>
            <a:chExt cx="269875" cy="350520"/>
          </a:xfrm>
        </p:grpSpPr>
        <p:sp>
          <p:nvSpPr>
            <p:cNvPr id="48" name="object 48"/>
            <p:cNvSpPr/>
            <p:nvPr/>
          </p:nvSpPr>
          <p:spPr>
            <a:xfrm>
              <a:off x="13263830" y="9756937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898"/>
              <a:ext cx="180655" cy="24207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7938639" y="7917922"/>
            <a:ext cx="284480" cy="378460"/>
            <a:chOff x="17938639" y="7917922"/>
            <a:chExt cx="284480" cy="378460"/>
          </a:xfrm>
        </p:grpSpPr>
        <p:sp>
          <p:nvSpPr>
            <p:cNvPr id="51" name="object 51"/>
            <p:cNvSpPr/>
            <p:nvPr/>
          </p:nvSpPr>
          <p:spPr>
            <a:xfrm>
              <a:off x="17947976" y="7917922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3"/>
              <a:ext cx="207730" cy="11204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6738937" y="560997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87653" y="4322324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13990635" y="-3"/>
            <a:ext cx="4297680" cy="2037080"/>
            <a:chOff x="13990635" y="-3"/>
            <a:chExt cx="4297680" cy="2037080"/>
          </a:xfrm>
        </p:grpSpPr>
        <p:sp>
          <p:nvSpPr>
            <p:cNvPr id="93" name="object 93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8"/>
                  </a:moveTo>
                  <a:lnTo>
                    <a:pt x="870413" y="2036788"/>
                  </a:lnTo>
                  <a:lnTo>
                    <a:pt x="834808" y="2034648"/>
                  </a:lnTo>
                  <a:lnTo>
                    <a:pt x="763704" y="2023570"/>
                  </a:lnTo>
                  <a:lnTo>
                    <a:pt x="696300" y="2004095"/>
                  </a:lnTo>
                  <a:lnTo>
                    <a:pt x="632524" y="1976767"/>
                  </a:lnTo>
                  <a:lnTo>
                    <a:pt x="572305" y="1942127"/>
                  </a:lnTo>
                  <a:lnTo>
                    <a:pt x="515570" y="1900718"/>
                  </a:lnTo>
                  <a:lnTo>
                    <a:pt x="462247" y="1853082"/>
                  </a:lnTo>
                  <a:lnTo>
                    <a:pt x="412264" y="1799763"/>
                  </a:lnTo>
                  <a:lnTo>
                    <a:pt x="365551" y="1741301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8136" y="1429141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126" y="1699218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98" y="1366056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2044" y="559720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500" y="183436"/>
                  </a:lnTo>
                  <a:lnTo>
                    <a:pt x="0" y="134567"/>
                  </a:lnTo>
                  <a:lnTo>
                    <a:pt x="257" y="86049"/>
                  </a:lnTo>
                  <a:lnTo>
                    <a:pt x="1252" y="37252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2"/>
                  </a:lnTo>
                  <a:lnTo>
                    <a:pt x="38597" y="85505"/>
                  </a:lnTo>
                  <a:lnTo>
                    <a:pt x="38306" y="134567"/>
                  </a:lnTo>
                  <a:lnTo>
                    <a:pt x="38781" y="182777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691" y="559079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975" y="1415982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2758" y="1268318"/>
            <a:ext cx="9349105" cy="659765"/>
          </a:xfrm>
          <a:custGeom>
            <a:avLst/>
            <a:gdLst/>
            <a:ahLst/>
            <a:cxnLst/>
            <a:rect l="l" t="t" r="r" b="b"/>
            <a:pathLst>
              <a:path w="9349105" h="659764">
                <a:moveTo>
                  <a:pt x="8807841" y="659420"/>
                </a:moveTo>
                <a:lnTo>
                  <a:pt x="0" y="659420"/>
                </a:lnTo>
                <a:lnTo>
                  <a:pt x="545331" y="0"/>
                </a:lnTo>
                <a:lnTo>
                  <a:pt x="9349026" y="0"/>
                </a:lnTo>
                <a:lnTo>
                  <a:pt x="9349026" y="5013"/>
                </a:lnTo>
                <a:lnTo>
                  <a:pt x="8807841" y="65942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8"/>
            <a:ext cx="6945760" cy="2398101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0037" y="2590594"/>
            <a:ext cx="9401174" cy="1904999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44000" y="4666726"/>
            <a:ext cx="8096249" cy="4391024"/>
          </a:xfrm>
          <a:prstGeom prst="rect">
            <a:avLst/>
          </a:prstGeom>
        </p:spPr>
      </p:pic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9023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-</a:t>
            </a:r>
            <a:r>
              <a:rPr spc="95" dirty="0"/>
              <a:t>-</a:t>
            </a:r>
            <a:r>
              <a:rPr spc="-70" dirty="0"/>
              <a:t> </a:t>
            </a:r>
            <a:r>
              <a:rPr dirty="0"/>
              <a:t>Frequency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60" dirty="0"/>
              <a:t>bookings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105" dirty="0"/>
              <a:t>no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80" dirty="0"/>
              <a:t>rooms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Hotel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3" name="object 3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48" name="object 48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38BD9A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51" name="object 51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38BD9A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38BD9A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312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13990635" y="2"/>
            <a:ext cx="4297680" cy="2037080"/>
            <a:chOff x="13990635" y="2"/>
            <a:chExt cx="4297680" cy="2037080"/>
          </a:xfrm>
        </p:grpSpPr>
        <p:sp>
          <p:nvSpPr>
            <p:cNvPr id="93" name="object 93"/>
            <p:cNvSpPr/>
            <p:nvPr/>
          </p:nvSpPr>
          <p:spPr>
            <a:xfrm>
              <a:off x="14209667" y="2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8"/>
                  </a:moveTo>
                  <a:lnTo>
                    <a:pt x="870413" y="2036788"/>
                  </a:lnTo>
                  <a:lnTo>
                    <a:pt x="834808" y="2034648"/>
                  </a:lnTo>
                  <a:lnTo>
                    <a:pt x="763704" y="2023570"/>
                  </a:lnTo>
                  <a:lnTo>
                    <a:pt x="696300" y="2004096"/>
                  </a:lnTo>
                  <a:lnTo>
                    <a:pt x="632524" y="1976767"/>
                  </a:lnTo>
                  <a:lnTo>
                    <a:pt x="572305" y="1942127"/>
                  </a:lnTo>
                  <a:lnTo>
                    <a:pt x="515570" y="1900718"/>
                  </a:lnTo>
                  <a:lnTo>
                    <a:pt x="462247" y="1853082"/>
                  </a:lnTo>
                  <a:lnTo>
                    <a:pt x="412264" y="1799763"/>
                  </a:lnTo>
                  <a:lnTo>
                    <a:pt x="365551" y="1741301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8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8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8136" y="1429141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9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9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9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close/>
                </a:path>
              </a:pathLst>
            </a:custGeom>
            <a:solidFill>
              <a:srgbClr val="235D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3990635" y="2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1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126" y="1699218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9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98" y="1366057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2044" y="559720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7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500" y="183436"/>
                  </a:lnTo>
                  <a:lnTo>
                    <a:pt x="0" y="134567"/>
                  </a:lnTo>
                  <a:lnTo>
                    <a:pt x="257" y="86049"/>
                  </a:lnTo>
                  <a:lnTo>
                    <a:pt x="1252" y="37252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2"/>
                  </a:lnTo>
                  <a:lnTo>
                    <a:pt x="38597" y="85505"/>
                  </a:lnTo>
                  <a:lnTo>
                    <a:pt x="38306" y="134567"/>
                  </a:lnTo>
                  <a:lnTo>
                    <a:pt x="38781" y="182777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691" y="559079"/>
                  </a:lnTo>
                  <a:lnTo>
                    <a:pt x="78687" y="608657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7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4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9"/>
                  </a:lnTo>
                  <a:lnTo>
                    <a:pt x="1136622" y="1751459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9"/>
                  </a:moveTo>
                  <a:lnTo>
                    <a:pt x="909850" y="1751459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6"/>
                  </a:lnTo>
                  <a:lnTo>
                    <a:pt x="1801975" y="1415982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4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5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3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6"/>
                  </a:lnTo>
                  <a:lnTo>
                    <a:pt x="4154741" y="806277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1"/>
                  </a:lnTo>
                  <a:lnTo>
                    <a:pt x="3188269" y="1203248"/>
                  </a:lnTo>
                  <a:lnTo>
                    <a:pt x="3091898" y="1230690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2"/>
                  </a:lnTo>
                  <a:lnTo>
                    <a:pt x="1136622" y="175145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19050" y="1114428"/>
            <a:ext cx="7476490" cy="664210"/>
          </a:xfrm>
          <a:custGeom>
            <a:avLst/>
            <a:gdLst/>
            <a:ahLst/>
            <a:cxnLst/>
            <a:rect l="l" t="t" r="r" b="b"/>
            <a:pathLst>
              <a:path w="7476490" h="664210">
                <a:moveTo>
                  <a:pt x="6931388" y="663878"/>
                </a:moveTo>
                <a:lnTo>
                  <a:pt x="0" y="663878"/>
                </a:lnTo>
                <a:lnTo>
                  <a:pt x="548089" y="0"/>
                </a:lnTo>
                <a:lnTo>
                  <a:pt x="7476289" y="0"/>
                </a:lnTo>
                <a:lnTo>
                  <a:pt x="7476289" y="3862"/>
                </a:lnTo>
                <a:lnTo>
                  <a:pt x="6931388" y="663878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3737" y="2183195"/>
            <a:ext cx="8839199" cy="1866899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62975" y="4238125"/>
            <a:ext cx="9077324" cy="5019674"/>
          </a:xfrm>
          <a:prstGeom prst="rect">
            <a:avLst/>
          </a:prstGeom>
        </p:spPr>
      </p:pic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6557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-</a:t>
            </a:r>
            <a:r>
              <a:rPr spc="95" dirty="0"/>
              <a:t>-</a:t>
            </a:r>
            <a:r>
              <a:rPr spc="-45" dirty="0"/>
              <a:t> </a:t>
            </a:r>
            <a:r>
              <a:rPr dirty="0"/>
              <a:t>Discount</a:t>
            </a:r>
            <a:r>
              <a:rPr spc="-40" dirty="0"/>
              <a:t> </a:t>
            </a:r>
            <a:r>
              <a:rPr spc="-10" dirty="0"/>
              <a:t>offered</a:t>
            </a:r>
            <a:r>
              <a:rPr spc="-45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spc="-35" dirty="0"/>
              <a:t>different</a:t>
            </a:r>
            <a:r>
              <a:rPr spc="-45" dirty="0"/>
              <a:t> </a:t>
            </a:r>
            <a:r>
              <a:rPr spc="-10" dirty="0"/>
              <a:t>cities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3" y="21377"/>
            <a:ext cx="17882235" cy="9821545"/>
            <a:chOff x="-13" y="21377"/>
            <a:chExt cx="17882235" cy="9821545"/>
          </a:xfrm>
        </p:grpSpPr>
        <p:sp>
          <p:nvSpPr>
            <p:cNvPr id="4" name="object 4"/>
            <p:cNvSpPr/>
            <p:nvPr/>
          </p:nvSpPr>
          <p:spPr>
            <a:xfrm>
              <a:off x="1028699" y="854520"/>
              <a:ext cx="16230600" cy="7771765"/>
            </a:xfrm>
            <a:custGeom>
              <a:avLst/>
              <a:gdLst/>
              <a:ahLst/>
              <a:cxnLst/>
              <a:rect l="l" t="t" r="r" b="b"/>
              <a:pathLst>
                <a:path w="16230600" h="7771765">
                  <a:moveTo>
                    <a:pt x="16230599" y="7771507"/>
                  </a:moveTo>
                  <a:lnTo>
                    <a:pt x="0" y="7771507"/>
                  </a:lnTo>
                  <a:lnTo>
                    <a:pt x="0" y="0"/>
                  </a:lnTo>
                  <a:lnTo>
                    <a:pt x="16230599" y="0"/>
                  </a:lnTo>
                  <a:lnTo>
                    <a:pt x="16230599" y="7771507"/>
                  </a:lnTo>
                  <a:close/>
                </a:path>
              </a:pathLst>
            </a:custGeom>
            <a:solidFill>
              <a:srgbClr val="235D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13372" y="156974"/>
              <a:ext cx="8261350" cy="1060450"/>
            </a:xfrm>
            <a:custGeom>
              <a:avLst/>
              <a:gdLst/>
              <a:ahLst/>
              <a:cxnLst/>
              <a:rect l="l" t="t" r="r" b="b"/>
              <a:pathLst>
                <a:path w="8261350" h="1060450">
                  <a:moveTo>
                    <a:pt x="7775480" y="1060438"/>
                  </a:moveTo>
                  <a:lnTo>
                    <a:pt x="485775" y="1060438"/>
                  </a:lnTo>
                  <a:lnTo>
                    <a:pt x="437762" y="1058061"/>
                  </a:lnTo>
                  <a:lnTo>
                    <a:pt x="390562" y="1051017"/>
                  </a:lnTo>
                  <a:lnTo>
                    <a:pt x="344494" y="1039440"/>
                  </a:lnTo>
                  <a:lnTo>
                    <a:pt x="299876" y="1023460"/>
                  </a:lnTo>
                  <a:lnTo>
                    <a:pt x="257028" y="1003210"/>
                  </a:lnTo>
                  <a:lnTo>
                    <a:pt x="216266" y="978822"/>
                  </a:lnTo>
                  <a:lnTo>
                    <a:pt x="177911" y="950427"/>
                  </a:lnTo>
                  <a:lnTo>
                    <a:pt x="142280" y="918157"/>
                  </a:lnTo>
                  <a:lnTo>
                    <a:pt x="110010" y="882526"/>
                  </a:lnTo>
                  <a:lnTo>
                    <a:pt x="81615" y="844171"/>
                  </a:lnTo>
                  <a:lnTo>
                    <a:pt x="57227" y="803410"/>
                  </a:lnTo>
                  <a:lnTo>
                    <a:pt x="36977" y="760561"/>
                  </a:lnTo>
                  <a:lnTo>
                    <a:pt x="20997" y="715943"/>
                  </a:lnTo>
                  <a:lnTo>
                    <a:pt x="9420" y="669875"/>
                  </a:lnTo>
                  <a:lnTo>
                    <a:pt x="2377" y="622676"/>
                  </a:lnTo>
                  <a:lnTo>
                    <a:pt x="0" y="574663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7775480" y="0"/>
                  </a:lnTo>
                  <a:lnTo>
                    <a:pt x="7823492" y="2377"/>
                  </a:lnTo>
                  <a:lnTo>
                    <a:pt x="7870692" y="9420"/>
                  </a:lnTo>
                  <a:lnTo>
                    <a:pt x="7916760" y="20997"/>
                  </a:lnTo>
                  <a:lnTo>
                    <a:pt x="7961378" y="36977"/>
                  </a:lnTo>
                  <a:lnTo>
                    <a:pt x="8004227" y="57227"/>
                  </a:lnTo>
                  <a:lnTo>
                    <a:pt x="8044988" y="81615"/>
                  </a:lnTo>
                  <a:lnTo>
                    <a:pt x="8083344" y="110010"/>
                  </a:lnTo>
                  <a:lnTo>
                    <a:pt x="8118975" y="142280"/>
                  </a:lnTo>
                  <a:lnTo>
                    <a:pt x="8151244" y="177911"/>
                  </a:lnTo>
                  <a:lnTo>
                    <a:pt x="8179639" y="216266"/>
                  </a:lnTo>
                  <a:lnTo>
                    <a:pt x="8204027" y="257028"/>
                  </a:lnTo>
                  <a:lnTo>
                    <a:pt x="8224277" y="299876"/>
                  </a:lnTo>
                  <a:lnTo>
                    <a:pt x="8240257" y="344494"/>
                  </a:lnTo>
                  <a:lnTo>
                    <a:pt x="8251834" y="390562"/>
                  </a:lnTo>
                  <a:lnTo>
                    <a:pt x="8258878" y="437762"/>
                  </a:lnTo>
                  <a:lnTo>
                    <a:pt x="8261255" y="485774"/>
                  </a:lnTo>
                  <a:lnTo>
                    <a:pt x="8261255" y="574663"/>
                  </a:lnTo>
                  <a:lnTo>
                    <a:pt x="8258878" y="622676"/>
                  </a:lnTo>
                  <a:lnTo>
                    <a:pt x="8251834" y="669875"/>
                  </a:lnTo>
                  <a:lnTo>
                    <a:pt x="8240257" y="715943"/>
                  </a:lnTo>
                  <a:lnTo>
                    <a:pt x="8224277" y="760561"/>
                  </a:lnTo>
                  <a:lnTo>
                    <a:pt x="8204027" y="803410"/>
                  </a:lnTo>
                  <a:lnTo>
                    <a:pt x="8179639" y="844171"/>
                  </a:lnTo>
                  <a:lnTo>
                    <a:pt x="8151244" y="882526"/>
                  </a:lnTo>
                  <a:lnTo>
                    <a:pt x="8118975" y="918157"/>
                  </a:lnTo>
                  <a:lnTo>
                    <a:pt x="8083344" y="950427"/>
                  </a:lnTo>
                  <a:lnTo>
                    <a:pt x="8044988" y="978822"/>
                  </a:lnTo>
                  <a:lnTo>
                    <a:pt x="8004227" y="1003210"/>
                  </a:lnTo>
                  <a:lnTo>
                    <a:pt x="7961378" y="1023460"/>
                  </a:lnTo>
                  <a:lnTo>
                    <a:pt x="7916760" y="1039440"/>
                  </a:lnTo>
                  <a:lnTo>
                    <a:pt x="7870692" y="1051017"/>
                  </a:lnTo>
                  <a:lnTo>
                    <a:pt x="7823492" y="1058061"/>
                  </a:lnTo>
                  <a:lnTo>
                    <a:pt x="7775480" y="1060438"/>
                  </a:lnTo>
                  <a:close/>
                </a:path>
              </a:pathLst>
            </a:custGeom>
            <a:solidFill>
              <a:srgbClr val="1B13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29386" y="2070393"/>
              <a:ext cx="0" cy="6839584"/>
            </a:xfrm>
            <a:custGeom>
              <a:avLst/>
              <a:gdLst/>
              <a:ahLst/>
              <a:cxnLst/>
              <a:rect l="l" t="t" r="r" b="b"/>
              <a:pathLst>
                <a:path h="6839584">
                  <a:moveTo>
                    <a:pt x="0" y="0"/>
                  </a:moveTo>
                  <a:lnTo>
                    <a:pt x="0" y="6838973"/>
                  </a:lnTo>
                </a:path>
              </a:pathLst>
            </a:custGeom>
            <a:ln w="19049">
              <a:solidFill>
                <a:srgbClr val="31282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36991" y="2070393"/>
              <a:ext cx="0" cy="6839584"/>
            </a:xfrm>
            <a:custGeom>
              <a:avLst/>
              <a:gdLst/>
              <a:ahLst/>
              <a:cxnLst/>
              <a:rect l="l" t="t" r="r" b="b"/>
              <a:pathLst>
                <a:path h="6839584">
                  <a:moveTo>
                    <a:pt x="0" y="0"/>
                  </a:moveTo>
                  <a:lnTo>
                    <a:pt x="0" y="6838973"/>
                  </a:lnTo>
                </a:path>
              </a:pathLst>
            </a:custGeom>
            <a:ln w="19049">
              <a:solidFill>
                <a:srgbClr val="312825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3460" y="21377"/>
              <a:ext cx="1998727" cy="1562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" y="8671224"/>
              <a:ext cx="5086349" cy="11715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506189" y="80799"/>
            <a:ext cx="32543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70" dirty="0">
                <a:solidFill>
                  <a:srgbClr val="F4F4F4"/>
                </a:solidFill>
                <a:latin typeface="Trebuchet MS"/>
                <a:cs typeface="Trebuchet MS"/>
              </a:rPr>
              <a:t>Insights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3839" y="1265057"/>
            <a:ext cx="15242540" cy="734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21590">
              <a:lnSpc>
                <a:spcPct val="115399"/>
              </a:lnSpc>
              <a:spcBef>
                <a:spcPts val="100"/>
              </a:spcBef>
            </a:pPr>
            <a:r>
              <a:rPr sz="2600" spc="-365" dirty="0">
                <a:solidFill>
                  <a:srgbClr val="F4F4F4"/>
                </a:solidFill>
                <a:latin typeface="Trebuchet MS"/>
                <a:cs typeface="Trebuchet MS"/>
              </a:rPr>
              <a:t>1.</a:t>
            </a:r>
            <a:r>
              <a:rPr sz="2600" spc="-52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4F4F4"/>
                </a:solidFill>
                <a:latin typeface="Trebuchet MS"/>
                <a:cs typeface="Trebuchet MS"/>
              </a:rPr>
              <a:t>Banglore,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Gurgaon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&amp;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Delhi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were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popular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bookings,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whereas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4F4F4"/>
                </a:solidFill>
                <a:latin typeface="Trebuchet MS"/>
                <a:cs typeface="Trebuchet MS"/>
              </a:rPr>
              <a:t>Kolkata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F4F4F4"/>
                </a:solidFill>
                <a:latin typeface="Trebuchet MS"/>
                <a:cs typeface="Trebuchet MS"/>
              </a:rPr>
              <a:t>is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F4F4F4"/>
                </a:solidFill>
                <a:latin typeface="Trebuchet MS"/>
                <a:cs typeface="Trebuchet MS"/>
              </a:rPr>
              <a:t>less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popular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bookings </a:t>
            </a:r>
            <a:r>
              <a:rPr sz="2600" spc="-275" dirty="0">
                <a:solidFill>
                  <a:srgbClr val="F4F4F4"/>
                </a:solidFill>
                <a:latin typeface="Trebuchet MS"/>
                <a:cs typeface="Trebuchet MS"/>
              </a:rPr>
              <a:t>2.</a:t>
            </a:r>
            <a:r>
              <a:rPr sz="2600" spc="-52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4F4F4"/>
                </a:solidFill>
                <a:latin typeface="Trebuchet MS"/>
                <a:cs typeface="Trebuchet MS"/>
              </a:rPr>
              <a:t>Banglore,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Gurgaon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&amp;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Delhi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have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more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35" dirty="0">
                <a:solidFill>
                  <a:srgbClr val="F4F4F4"/>
                </a:solidFill>
                <a:latin typeface="Trebuchet MS"/>
                <a:cs typeface="Trebuchet MS"/>
              </a:rPr>
              <a:t>hotels,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whereas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Kolkata,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Pune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&amp;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Jaipur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have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fewer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hotels.</a:t>
            </a:r>
            <a:endParaRPr sz="2600">
              <a:latin typeface="Trebuchet MS"/>
              <a:cs typeface="Trebuchet MS"/>
            </a:endParaRPr>
          </a:p>
          <a:p>
            <a:pPr marL="283845" indent="-279400">
              <a:lnSpc>
                <a:spcPct val="100000"/>
              </a:lnSpc>
              <a:spcBef>
                <a:spcPts val="480"/>
              </a:spcBef>
              <a:buSzPct val="90384"/>
              <a:buAutoNum type="arabicPeriod" startAt="3"/>
              <a:tabLst>
                <a:tab pos="283845" algn="l"/>
              </a:tabLst>
            </a:pP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Mumbai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was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costliest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city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Gurgaon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was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cheapest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city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terms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4F4F4"/>
                </a:solidFill>
                <a:latin typeface="Trebuchet MS"/>
                <a:cs typeface="Trebuchet MS"/>
              </a:rPr>
              <a:t>Average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room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rates.</a:t>
            </a:r>
            <a:endParaRPr sz="2600">
              <a:latin typeface="Trebuchet MS"/>
              <a:cs typeface="Trebuchet MS"/>
            </a:endParaRPr>
          </a:p>
          <a:p>
            <a:pPr marL="284480" indent="-279400">
              <a:lnSpc>
                <a:spcPct val="100000"/>
              </a:lnSpc>
              <a:spcBef>
                <a:spcPts val="480"/>
              </a:spcBef>
              <a:buSzPct val="90384"/>
              <a:buAutoNum type="arabicPeriod" startAt="3"/>
              <a:tabLst>
                <a:tab pos="284480" algn="l"/>
              </a:tabLst>
            </a:pP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Nature</a:t>
            </a:r>
            <a:r>
              <a:rPr sz="2600" spc="-12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12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Bookings:</a:t>
            </a:r>
            <a:endParaRPr sz="2600">
              <a:latin typeface="Trebuchet MS"/>
              <a:cs typeface="Trebuchet MS"/>
            </a:endParaRPr>
          </a:p>
          <a:p>
            <a:pPr marL="752475" lvl="1" indent="-384810">
              <a:lnSpc>
                <a:spcPct val="100000"/>
              </a:lnSpc>
              <a:spcBef>
                <a:spcPts val="480"/>
              </a:spcBef>
              <a:buAutoNum type="alphaUcParenR"/>
              <a:tabLst>
                <a:tab pos="752475" algn="l"/>
              </a:tabLst>
            </a:pP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Nearly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50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480" dirty="0">
                <a:solidFill>
                  <a:srgbClr val="F4F4F4"/>
                </a:solidFill>
                <a:latin typeface="Trebuchet MS"/>
                <a:cs typeface="Trebuchet MS"/>
              </a:rPr>
              <a:t>%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bookings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were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made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only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F4F4F4"/>
                </a:solidFill>
                <a:latin typeface="Trebuchet MS"/>
                <a:cs typeface="Trebuchet MS"/>
              </a:rPr>
              <a:t>on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day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4F4F4"/>
                </a:solidFill>
                <a:latin typeface="Trebuchet MS"/>
                <a:cs typeface="Trebuchet MS"/>
              </a:rPr>
              <a:t>check-in.</a:t>
            </a:r>
            <a:endParaRPr sz="2600">
              <a:latin typeface="Trebuchet MS"/>
              <a:cs typeface="Trebuchet MS"/>
            </a:endParaRPr>
          </a:p>
          <a:p>
            <a:pPr marL="763270" lvl="1" indent="-395605">
              <a:lnSpc>
                <a:spcPct val="100000"/>
              </a:lnSpc>
              <a:spcBef>
                <a:spcPts val="480"/>
              </a:spcBef>
              <a:buAutoNum type="alphaUcParenR"/>
              <a:tabLst>
                <a:tab pos="763270" algn="l"/>
              </a:tabLst>
            </a:pP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Nearly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85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480" dirty="0">
                <a:solidFill>
                  <a:srgbClr val="F4F4F4"/>
                </a:solidFill>
                <a:latin typeface="Trebuchet MS"/>
                <a:cs typeface="Trebuchet MS"/>
              </a:rPr>
              <a:t>%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bookings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were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made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with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F4F4F4"/>
                </a:solidFill>
                <a:latin typeface="Trebuchet MS"/>
                <a:cs typeface="Trebuchet MS"/>
              </a:rPr>
              <a:t>less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than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4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days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prior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date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4F4F4"/>
                </a:solidFill>
                <a:latin typeface="Trebuchet MS"/>
                <a:cs typeface="Trebuchet MS"/>
              </a:rPr>
              <a:t>check-in.</a:t>
            </a:r>
            <a:endParaRPr sz="2600">
              <a:latin typeface="Trebuchet MS"/>
              <a:cs typeface="Trebuchet MS"/>
            </a:endParaRPr>
          </a:p>
          <a:p>
            <a:pPr marL="747395" lvl="1" indent="-379730">
              <a:lnSpc>
                <a:spcPct val="100000"/>
              </a:lnSpc>
              <a:spcBef>
                <a:spcPts val="480"/>
              </a:spcBef>
              <a:buAutoNum type="alphaUcParenR"/>
              <a:tabLst>
                <a:tab pos="747395" algn="l"/>
              </a:tabLst>
            </a:pP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Very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F4F4F4"/>
                </a:solidFill>
                <a:latin typeface="Trebuchet MS"/>
                <a:cs typeface="Trebuchet MS"/>
              </a:rPr>
              <a:t>few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no.of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bookings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were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made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advance(i.e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over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300" dirty="0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month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or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2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months).</a:t>
            </a:r>
            <a:endParaRPr sz="2600">
              <a:latin typeface="Trebuchet MS"/>
              <a:cs typeface="Trebuchet MS"/>
            </a:endParaRPr>
          </a:p>
          <a:p>
            <a:pPr marL="774700" lvl="1" indent="-407034">
              <a:lnSpc>
                <a:spcPct val="100000"/>
              </a:lnSpc>
              <a:spcBef>
                <a:spcPts val="480"/>
              </a:spcBef>
              <a:buAutoNum type="alphaUcParenR"/>
              <a:tabLst>
                <a:tab pos="774700" algn="l"/>
              </a:tabLst>
            </a:pP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Nearly</a:t>
            </a:r>
            <a:r>
              <a:rPr sz="2600" spc="-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140" dirty="0">
                <a:solidFill>
                  <a:srgbClr val="F4F4F4"/>
                </a:solidFill>
                <a:latin typeface="Trebuchet MS"/>
                <a:cs typeface="Trebuchet MS"/>
              </a:rPr>
              <a:t>94%</a:t>
            </a:r>
            <a:r>
              <a:rPr sz="2600" spc="-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bookings</a:t>
            </a:r>
            <a:r>
              <a:rPr sz="2600" spc="-3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involved</a:t>
            </a:r>
            <a:r>
              <a:rPr sz="2600" spc="-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only</a:t>
            </a:r>
            <a:r>
              <a:rPr sz="2600" spc="-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sz="2600" spc="-3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single</a:t>
            </a:r>
            <a:r>
              <a:rPr sz="2600" spc="-3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room.</a:t>
            </a:r>
            <a:endParaRPr sz="2600">
              <a:latin typeface="Trebuchet MS"/>
              <a:cs typeface="Trebuchet MS"/>
            </a:endParaRPr>
          </a:p>
          <a:p>
            <a:pPr marL="735330" lvl="1" indent="-367665">
              <a:lnSpc>
                <a:spcPct val="100000"/>
              </a:lnSpc>
              <a:spcBef>
                <a:spcPts val="480"/>
              </a:spcBef>
              <a:buAutoNum type="alphaUcParenR"/>
              <a:tabLst>
                <a:tab pos="735330" algn="l"/>
              </a:tabLst>
            </a:pP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Nearly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185" dirty="0">
                <a:solidFill>
                  <a:srgbClr val="F4F4F4"/>
                </a:solidFill>
                <a:latin typeface="Trebuchet MS"/>
                <a:cs typeface="Trebuchet MS"/>
              </a:rPr>
              <a:t>80%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bookings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involved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stay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300" dirty="0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night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only.</a:t>
            </a:r>
            <a:endParaRPr sz="2600">
              <a:latin typeface="Trebuchet MS"/>
              <a:cs typeface="Trebuchet MS"/>
            </a:endParaRPr>
          </a:p>
          <a:p>
            <a:pPr marL="412115" indent="-320675">
              <a:lnSpc>
                <a:spcPct val="100000"/>
              </a:lnSpc>
              <a:spcBef>
                <a:spcPts val="480"/>
              </a:spcBef>
              <a:buSzPct val="90384"/>
              <a:buAutoNum type="arabicPeriod" startAt="3"/>
              <a:tabLst>
                <a:tab pos="412115" algn="l"/>
              </a:tabLst>
            </a:pP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Gurgaon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was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highest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4F4F4"/>
                </a:solidFill>
                <a:latin typeface="Trebuchet MS"/>
                <a:cs typeface="Trebuchet MS"/>
              </a:rPr>
              <a:t>Kolkata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was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lowest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terms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Net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Revenue.</a:t>
            </a:r>
            <a:endParaRPr sz="2600">
              <a:latin typeface="Trebuchet MS"/>
              <a:cs typeface="Trebuchet MS"/>
            </a:endParaRPr>
          </a:p>
          <a:p>
            <a:pPr marL="423545" marR="1988185" indent="-332740">
              <a:lnSpc>
                <a:spcPct val="115399"/>
              </a:lnSpc>
              <a:buSzPct val="90384"/>
              <a:buAutoNum type="arabicPeriod" startAt="3"/>
              <a:tabLst>
                <a:tab pos="459740" algn="l"/>
              </a:tabLst>
            </a:pP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Oyo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4F4F4"/>
                </a:solidFill>
                <a:latin typeface="Trebuchet MS"/>
                <a:cs typeface="Trebuchet MS"/>
              </a:rPr>
              <a:t>should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acquire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more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hotels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4F4F4"/>
                </a:solidFill>
                <a:latin typeface="Trebuchet MS"/>
                <a:cs typeface="Trebuchet MS"/>
              </a:rPr>
              <a:t>cities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Pune,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4F4F4"/>
                </a:solidFill>
                <a:latin typeface="Trebuchet MS"/>
                <a:cs typeface="Trebuchet MS"/>
              </a:rPr>
              <a:t>Kolkata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&amp;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Mumbai.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Because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their 	average</a:t>
            </a:r>
            <a:r>
              <a:rPr sz="2600" spc="-9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room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rates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are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4F4F4"/>
                </a:solidFill>
                <a:latin typeface="Trebuchet MS"/>
                <a:cs typeface="Trebuchet MS"/>
              </a:rPr>
              <a:t>comparatively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higher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F4F4F4"/>
                </a:solidFill>
                <a:latin typeface="Trebuchet MS"/>
                <a:cs typeface="Trebuchet MS"/>
              </a:rPr>
              <a:t>so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more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revenue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will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come.</a:t>
            </a:r>
            <a:endParaRPr sz="2600">
              <a:latin typeface="Trebuchet MS"/>
              <a:cs typeface="Trebuchet MS"/>
            </a:endParaRPr>
          </a:p>
          <a:p>
            <a:pPr marL="394970" marR="2747010" indent="-304165">
              <a:lnSpc>
                <a:spcPct val="115399"/>
              </a:lnSpc>
              <a:buSzPct val="90384"/>
              <a:buAutoNum type="arabicPeriod" startAt="3"/>
              <a:tabLst>
                <a:tab pos="459740" algn="l"/>
              </a:tabLst>
            </a:pPr>
            <a:r>
              <a:rPr sz="2600" spc="-3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480" dirty="0">
                <a:solidFill>
                  <a:srgbClr val="F4F4F4"/>
                </a:solidFill>
                <a:latin typeface="Trebuchet MS"/>
                <a:cs typeface="Trebuchet MS"/>
              </a:rPr>
              <a:t>%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cancellation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Rate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F4F4F4"/>
                </a:solidFill>
                <a:latin typeface="Trebuchet MS"/>
                <a:cs typeface="Trebuchet MS"/>
              </a:rPr>
              <a:t>is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high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all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9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4F4F4"/>
                </a:solidFill>
                <a:latin typeface="Trebuchet MS"/>
                <a:cs typeface="Trebuchet MS"/>
              </a:rPr>
              <a:t>cities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except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Pune,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F4F4F4"/>
                </a:solidFill>
                <a:latin typeface="Trebuchet MS"/>
                <a:cs typeface="Trebuchet MS"/>
              </a:rPr>
              <a:t>so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Oyo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4F4F4"/>
                </a:solidFill>
                <a:latin typeface="Trebuchet MS"/>
                <a:cs typeface="Trebuchet MS"/>
              </a:rPr>
              <a:t>should</a:t>
            </a:r>
            <a:r>
              <a:rPr sz="2600" spc="-8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focus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F4F4F4"/>
                </a:solidFill>
                <a:latin typeface="Trebuchet MS"/>
                <a:cs typeface="Trebuchet MS"/>
              </a:rPr>
              <a:t>on 	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finding</a:t>
            </a:r>
            <a:r>
              <a:rPr sz="2600" spc="-3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50" dirty="0">
                <a:solidFill>
                  <a:srgbClr val="F4F4F4"/>
                </a:solidFill>
                <a:latin typeface="Trebuchet MS"/>
                <a:cs typeface="Trebuchet MS"/>
              </a:rPr>
              <a:t>reasons</a:t>
            </a:r>
            <a:r>
              <a:rPr sz="2600" spc="-2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about</a:t>
            </a:r>
            <a:r>
              <a:rPr sz="2600" spc="-3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cancellation.</a:t>
            </a:r>
            <a:endParaRPr sz="2600">
              <a:latin typeface="Trebuchet MS"/>
              <a:cs typeface="Trebuchet MS"/>
            </a:endParaRPr>
          </a:p>
          <a:p>
            <a:pPr marL="427990" marR="988060" indent="-337185">
              <a:lnSpc>
                <a:spcPct val="115399"/>
              </a:lnSpc>
              <a:buSzPct val="90384"/>
              <a:buAutoNum type="arabicPeriod" startAt="3"/>
              <a:tabLst>
                <a:tab pos="459740" algn="l"/>
              </a:tabLst>
            </a:pPr>
            <a:r>
              <a:rPr sz="2600" spc="-30" dirty="0">
                <a:solidFill>
                  <a:srgbClr val="F4F4F4"/>
                </a:solidFill>
                <a:latin typeface="Trebuchet MS"/>
                <a:cs typeface="Trebuchet MS"/>
              </a:rPr>
              <a:t>The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discounts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F4F4F4"/>
                </a:solidFill>
                <a:latin typeface="Trebuchet MS"/>
                <a:cs typeface="Trebuchet MS"/>
              </a:rPr>
              <a:t>offered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all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4F4F4"/>
                </a:solidFill>
                <a:latin typeface="Trebuchet MS"/>
                <a:cs typeface="Trebuchet MS"/>
              </a:rPr>
              <a:t>cities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F4F4F4"/>
                </a:solidFill>
                <a:latin typeface="Trebuchet MS"/>
                <a:cs typeface="Trebuchet MS"/>
              </a:rPr>
              <a:t>were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nearly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65" dirty="0">
                <a:solidFill>
                  <a:srgbClr val="F4F4F4"/>
                </a:solidFill>
                <a:latin typeface="Trebuchet MS"/>
                <a:cs typeface="Trebuchet MS"/>
              </a:rPr>
              <a:t>16</a:t>
            </a:r>
            <a:r>
              <a:rPr sz="2600" spc="-6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30" dirty="0">
                <a:solidFill>
                  <a:srgbClr val="F4F4F4"/>
                </a:solidFill>
                <a:latin typeface="Trebuchet MS"/>
                <a:cs typeface="Trebuchet MS"/>
              </a:rPr>
              <a:t>18%.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More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discounts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F4F4F4"/>
                </a:solidFill>
                <a:latin typeface="Trebuchet MS"/>
                <a:cs typeface="Trebuchet MS"/>
              </a:rPr>
              <a:t>should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F4F4F4"/>
                </a:solidFill>
                <a:latin typeface="Trebuchet MS"/>
                <a:cs typeface="Trebuchet MS"/>
              </a:rPr>
              <a:t>offer</a:t>
            </a:r>
            <a:r>
              <a:rPr sz="2600" spc="-6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sz="2600" spc="-5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4F4F4"/>
                </a:solidFill>
                <a:latin typeface="Trebuchet MS"/>
                <a:cs typeface="Trebuchet MS"/>
              </a:rPr>
              <a:t>those 	cities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F4F4F4"/>
                </a:solidFill>
                <a:latin typeface="Trebuchet MS"/>
                <a:cs typeface="Trebuchet MS"/>
              </a:rPr>
              <a:t>where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more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F4F4F4"/>
                </a:solidFill>
                <a:latin typeface="Trebuchet MS"/>
                <a:cs typeface="Trebuchet MS"/>
              </a:rPr>
              <a:t>no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hotels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like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Banglore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F4F4F4"/>
                </a:solidFill>
                <a:latin typeface="Trebuchet MS"/>
                <a:cs typeface="Trebuchet MS"/>
              </a:rPr>
              <a:t>,Gurgaon</a:t>
            </a:r>
            <a:r>
              <a:rPr sz="2600" spc="-70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4F4F4"/>
                </a:solidFill>
                <a:latin typeface="Trebuchet MS"/>
                <a:cs typeface="Trebuchet MS"/>
              </a:rPr>
              <a:t>&amp;</a:t>
            </a:r>
            <a:r>
              <a:rPr sz="26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F4F4F4"/>
                </a:solidFill>
                <a:latin typeface="Trebuchet MS"/>
                <a:cs typeface="Trebuchet MS"/>
              </a:rPr>
              <a:t>Delhi.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913464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95" y="0"/>
              <a:ext cx="781049" cy="34004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85840" y="0"/>
              <a:ext cx="10601325" cy="10287000"/>
            </a:xfrm>
            <a:custGeom>
              <a:avLst/>
              <a:gdLst/>
              <a:ahLst/>
              <a:cxnLst/>
              <a:rect l="l" t="t" r="r" b="b"/>
              <a:pathLst>
                <a:path w="10601325" h="10287000">
                  <a:moveTo>
                    <a:pt x="63228" y="10286999"/>
                  </a:moveTo>
                  <a:lnTo>
                    <a:pt x="0" y="10286999"/>
                  </a:lnTo>
                  <a:lnTo>
                    <a:pt x="0" y="25399"/>
                  </a:lnTo>
                  <a:lnTo>
                    <a:pt x="2482" y="12699"/>
                  </a:lnTo>
                  <a:lnTo>
                    <a:pt x="9255" y="0"/>
                  </a:lnTo>
                  <a:lnTo>
                    <a:pt x="10592060" y="0"/>
                  </a:lnTo>
                  <a:lnTo>
                    <a:pt x="10598838" y="12699"/>
                  </a:lnTo>
                  <a:lnTo>
                    <a:pt x="10601324" y="25399"/>
                  </a:lnTo>
                  <a:lnTo>
                    <a:pt x="10601324" y="50799"/>
                  </a:lnTo>
                  <a:lnTo>
                    <a:pt x="63228" y="50799"/>
                  </a:lnTo>
                  <a:lnTo>
                    <a:pt x="63228" y="952499"/>
                  </a:lnTo>
                  <a:lnTo>
                    <a:pt x="10601324" y="952499"/>
                  </a:lnTo>
                  <a:lnTo>
                    <a:pt x="10601324" y="1015999"/>
                  </a:lnTo>
                  <a:lnTo>
                    <a:pt x="63228" y="1015999"/>
                  </a:lnTo>
                  <a:lnTo>
                    <a:pt x="63228" y="1904999"/>
                  </a:lnTo>
                  <a:lnTo>
                    <a:pt x="10601324" y="1904999"/>
                  </a:lnTo>
                  <a:lnTo>
                    <a:pt x="10601324" y="1968499"/>
                  </a:lnTo>
                  <a:lnTo>
                    <a:pt x="63228" y="1968499"/>
                  </a:lnTo>
                  <a:lnTo>
                    <a:pt x="63228" y="2870199"/>
                  </a:lnTo>
                  <a:lnTo>
                    <a:pt x="10601324" y="2870199"/>
                  </a:lnTo>
                  <a:lnTo>
                    <a:pt x="10601324" y="2933699"/>
                  </a:lnTo>
                  <a:lnTo>
                    <a:pt x="63228" y="2933699"/>
                  </a:lnTo>
                  <a:lnTo>
                    <a:pt x="63228" y="3822699"/>
                  </a:lnTo>
                  <a:lnTo>
                    <a:pt x="10601324" y="3822699"/>
                  </a:lnTo>
                  <a:lnTo>
                    <a:pt x="10601324" y="3886199"/>
                  </a:lnTo>
                  <a:lnTo>
                    <a:pt x="63228" y="3886199"/>
                  </a:lnTo>
                  <a:lnTo>
                    <a:pt x="63228" y="4787899"/>
                  </a:lnTo>
                  <a:lnTo>
                    <a:pt x="10601324" y="4787899"/>
                  </a:lnTo>
                  <a:lnTo>
                    <a:pt x="10601324" y="4851399"/>
                  </a:lnTo>
                  <a:lnTo>
                    <a:pt x="63228" y="4851399"/>
                  </a:lnTo>
                  <a:lnTo>
                    <a:pt x="63228" y="5740399"/>
                  </a:lnTo>
                  <a:lnTo>
                    <a:pt x="10601324" y="5740399"/>
                  </a:lnTo>
                  <a:lnTo>
                    <a:pt x="10601324" y="5803899"/>
                  </a:lnTo>
                  <a:lnTo>
                    <a:pt x="63228" y="5803899"/>
                  </a:lnTo>
                  <a:lnTo>
                    <a:pt x="63228" y="6705599"/>
                  </a:lnTo>
                  <a:lnTo>
                    <a:pt x="10601324" y="6705599"/>
                  </a:lnTo>
                  <a:lnTo>
                    <a:pt x="10601324" y="6769099"/>
                  </a:lnTo>
                  <a:lnTo>
                    <a:pt x="63228" y="6769099"/>
                  </a:lnTo>
                  <a:lnTo>
                    <a:pt x="63228" y="7658099"/>
                  </a:lnTo>
                  <a:lnTo>
                    <a:pt x="10601324" y="7658099"/>
                  </a:lnTo>
                  <a:lnTo>
                    <a:pt x="10601324" y="7721599"/>
                  </a:lnTo>
                  <a:lnTo>
                    <a:pt x="63228" y="7721599"/>
                  </a:lnTo>
                  <a:lnTo>
                    <a:pt x="63228" y="8610599"/>
                  </a:lnTo>
                  <a:lnTo>
                    <a:pt x="10601324" y="8610599"/>
                  </a:lnTo>
                  <a:lnTo>
                    <a:pt x="10601324" y="8674099"/>
                  </a:lnTo>
                  <a:lnTo>
                    <a:pt x="63228" y="8674099"/>
                  </a:lnTo>
                  <a:lnTo>
                    <a:pt x="63228" y="9575799"/>
                  </a:lnTo>
                  <a:lnTo>
                    <a:pt x="10601323" y="9575799"/>
                  </a:lnTo>
                  <a:lnTo>
                    <a:pt x="10601323" y="9639299"/>
                  </a:lnTo>
                  <a:lnTo>
                    <a:pt x="63228" y="9639299"/>
                  </a:lnTo>
                  <a:lnTo>
                    <a:pt x="63228" y="10286999"/>
                  </a:lnTo>
                  <a:close/>
                </a:path>
                <a:path w="10601325" h="10287000">
                  <a:moveTo>
                    <a:pt x="1021246" y="952499"/>
                  </a:moveTo>
                  <a:lnTo>
                    <a:pt x="958018" y="952499"/>
                  </a:lnTo>
                  <a:lnTo>
                    <a:pt x="958018" y="50799"/>
                  </a:lnTo>
                  <a:lnTo>
                    <a:pt x="1021246" y="50799"/>
                  </a:lnTo>
                  <a:lnTo>
                    <a:pt x="1021246" y="952499"/>
                  </a:lnTo>
                  <a:close/>
                </a:path>
                <a:path w="10601325" h="10287000">
                  <a:moveTo>
                    <a:pt x="1979243" y="952499"/>
                  </a:moveTo>
                  <a:lnTo>
                    <a:pt x="1916036" y="952499"/>
                  </a:lnTo>
                  <a:lnTo>
                    <a:pt x="1916036" y="50799"/>
                  </a:lnTo>
                  <a:lnTo>
                    <a:pt x="1979243" y="50799"/>
                  </a:lnTo>
                  <a:lnTo>
                    <a:pt x="1979243" y="952499"/>
                  </a:lnTo>
                  <a:close/>
                </a:path>
                <a:path w="10601325" h="10287000">
                  <a:moveTo>
                    <a:pt x="2937240" y="952499"/>
                  </a:moveTo>
                  <a:lnTo>
                    <a:pt x="2874033" y="952499"/>
                  </a:lnTo>
                  <a:lnTo>
                    <a:pt x="2874033" y="50799"/>
                  </a:lnTo>
                  <a:lnTo>
                    <a:pt x="2937240" y="50799"/>
                  </a:lnTo>
                  <a:lnTo>
                    <a:pt x="2937240" y="952499"/>
                  </a:lnTo>
                  <a:close/>
                </a:path>
                <a:path w="10601325" h="10287000">
                  <a:moveTo>
                    <a:pt x="3895259" y="952499"/>
                  </a:moveTo>
                  <a:lnTo>
                    <a:pt x="3832030" y="952499"/>
                  </a:lnTo>
                  <a:lnTo>
                    <a:pt x="3832030" y="50799"/>
                  </a:lnTo>
                  <a:lnTo>
                    <a:pt x="3895259" y="50799"/>
                  </a:lnTo>
                  <a:lnTo>
                    <a:pt x="3895259" y="952499"/>
                  </a:lnTo>
                  <a:close/>
                </a:path>
                <a:path w="10601325" h="10287000">
                  <a:moveTo>
                    <a:pt x="4853277" y="952499"/>
                  </a:moveTo>
                  <a:lnTo>
                    <a:pt x="4790048" y="952499"/>
                  </a:lnTo>
                  <a:lnTo>
                    <a:pt x="4790048" y="50799"/>
                  </a:lnTo>
                  <a:lnTo>
                    <a:pt x="4853277" y="50799"/>
                  </a:lnTo>
                  <a:lnTo>
                    <a:pt x="4853277" y="952499"/>
                  </a:lnTo>
                  <a:close/>
                </a:path>
                <a:path w="10601325" h="10287000">
                  <a:moveTo>
                    <a:pt x="5811295" y="952499"/>
                  </a:moveTo>
                  <a:lnTo>
                    <a:pt x="5748067" y="952499"/>
                  </a:lnTo>
                  <a:lnTo>
                    <a:pt x="5748067" y="50799"/>
                  </a:lnTo>
                  <a:lnTo>
                    <a:pt x="5811295" y="50799"/>
                  </a:lnTo>
                  <a:lnTo>
                    <a:pt x="5811295" y="952499"/>
                  </a:lnTo>
                  <a:close/>
                </a:path>
                <a:path w="10601325" h="10287000">
                  <a:moveTo>
                    <a:pt x="6769293" y="952499"/>
                  </a:moveTo>
                  <a:lnTo>
                    <a:pt x="6706064" y="952499"/>
                  </a:lnTo>
                  <a:lnTo>
                    <a:pt x="6706064" y="50799"/>
                  </a:lnTo>
                  <a:lnTo>
                    <a:pt x="6769293" y="50799"/>
                  </a:lnTo>
                  <a:lnTo>
                    <a:pt x="6769293" y="952499"/>
                  </a:lnTo>
                  <a:close/>
                </a:path>
                <a:path w="10601325" h="10287000">
                  <a:moveTo>
                    <a:pt x="7727311" y="952499"/>
                  </a:moveTo>
                  <a:lnTo>
                    <a:pt x="7664083" y="952499"/>
                  </a:lnTo>
                  <a:lnTo>
                    <a:pt x="7664083" y="50799"/>
                  </a:lnTo>
                  <a:lnTo>
                    <a:pt x="7727311" y="50799"/>
                  </a:lnTo>
                  <a:lnTo>
                    <a:pt x="7727311" y="952499"/>
                  </a:lnTo>
                  <a:close/>
                </a:path>
                <a:path w="10601325" h="10287000">
                  <a:moveTo>
                    <a:pt x="8685308" y="952499"/>
                  </a:moveTo>
                  <a:lnTo>
                    <a:pt x="8622079" y="952499"/>
                  </a:lnTo>
                  <a:lnTo>
                    <a:pt x="8622079" y="50799"/>
                  </a:lnTo>
                  <a:lnTo>
                    <a:pt x="8685308" y="50799"/>
                  </a:lnTo>
                  <a:lnTo>
                    <a:pt x="8685308" y="952499"/>
                  </a:lnTo>
                  <a:close/>
                </a:path>
                <a:path w="10601325" h="10287000">
                  <a:moveTo>
                    <a:pt x="9643326" y="952499"/>
                  </a:moveTo>
                  <a:lnTo>
                    <a:pt x="9580098" y="952499"/>
                  </a:lnTo>
                  <a:lnTo>
                    <a:pt x="9580098" y="50799"/>
                  </a:lnTo>
                  <a:lnTo>
                    <a:pt x="9643326" y="50799"/>
                  </a:lnTo>
                  <a:lnTo>
                    <a:pt x="9643326" y="952499"/>
                  </a:lnTo>
                  <a:close/>
                </a:path>
                <a:path w="10601325" h="10287000">
                  <a:moveTo>
                    <a:pt x="10601324" y="952499"/>
                  </a:moveTo>
                  <a:lnTo>
                    <a:pt x="10538095" y="952499"/>
                  </a:lnTo>
                  <a:lnTo>
                    <a:pt x="10538095" y="50799"/>
                  </a:lnTo>
                  <a:lnTo>
                    <a:pt x="10601324" y="50799"/>
                  </a:lnTo>
                  <a:lnTo>
                    <a:pt x="10601324" y="952499"/>
                  </a:lnTo>
                  <a:close/>
                </a:path>
                <a:path w="10601325" h="10287000">
                  <a:moveTo>
                    <a:pt x="1021246" y="1904999"/>
                  </a:moveTo>
                  <a:lnTo>
                    <a:pt x="958018" y="1904999"/>
                  </a:lnTo>
                  <a:lnTo>
                    <a:pt x="958018" y="1015999"/>
                  </a:lnTo>
                  <a:lnTo>
                    <a:pt x="1021246" y="1015999"/>
                  </a:lnTo>
                  <a:lnTo>
                    <a:pt x="1021246" y="1904999"/>
                  </a:lnTo>
                  <a:close/>
                </a:path>
                <a:path w="10601325" h="10287000">
                  <a:moveTo>
                    <a:pt x="1979243" y="1904999"/>
                  </a:moveTo>
                  <a:lnTo>
                    <a:pt x="1916015" y="1904999"/>
                  </a:lnTo>
                  <a:lnTo>
                    <a:pt x="1916015" y="1015999"/>
                  </a:lnTo>
                  <a:lnTo>
                    <a:pt x="1979243" y="1015999"/>
                  </a:lnTo>
                  <a:lnTo>
                    <a:pt x="1979243" y="1904999"/>
                  </a:lnTo>
                  <a:close/>
                </a:path>
                <a:path w="10601325" h="10287000">
                  <a:moveTo>
                    <a:pt x="2937240" y="1904999"/>
                  </a:moveTo>
                  <a:lnTo>
                    <a:pt x="2874033" y="1904999"/>
                  </a:lnTo>
                  <a:lnTo>
                    <a:pt x="2874033" y="1015999"/>
                  </a:lnTo>
                  <a:lnTo>
                    <a:pt x="2937240" y="1015999"/>
                  </a:lnTo>
                  <a:lnTo>
                    <a:pt x="2937240" y="1904999"/>
                  </a:lnTo>
                  <a:close/>
                </a:path>
                <a:path w="10601325" h="10287000">
                  <a:moveTo>
                    <a:pt x="3895259" y="1904999"/>
                  </a:moveTo>
                  <a:lnTo>
                    <a:pt x="3832030" y="1904999"/>
                  </a:lnTo>
                  <a:lnTo>
                    <a:pt x="3832030" y="1015999"/>
                  </a:lnTo>
                  <a:lnTo>
                    <a:pt x="3895259" y="1015999"/>
                  </a:lnTo>
                  <a:lnTo>
                    <a:pt x="3895259" y="1904999"/>
                  </a:lnTo>
                  <a:close/>
                </a:path>
                <a:path w="10601325" h="10287000">
                  <a:moveTo>
                    <a:pt x="4853277" y="1904999"/>
                  </a:moveTo>
                  <a:lnTo>
                    <a:pt x="4790048" y="1904999"/>
                  </a:lnTo>
                  <a:lnTo>
                    <a:pt x="4790048" y="1015999"/>
                  </a:lnTo>
                  <a:lnTo>
                    <a:pt x="4853277" y="1015999"/>
                  </a:lnTo>
                  <a:lnTo>
                    <a:pt x="4853277" y="1904999"/>
                  </a:lnTo>
                  <a:close/>
                </a:path>
                <a:path w="10601325" h="10287000">
                  <a:moveTo>
                    <a:pt x="5811295" y="1904999"/>
                  </a:moveTo>
                  <a:lnTo>
                    <a:pt x="5748067" y="1904999"/>
                  </a:lnTo>
                  <a:lnTo>
                    <a:pt x="5748067" y="1015999"/>
                  </a:lnTo>
                  <a:lnTo>
                    <a:pt x="5811295" y="1015999"/>
                  </a:lnTo>
                  <a:lnTo>
                    <a:pt x="5811295" y="1904999"/>
                  </a:lnTo>
                  <a:close/>
                </a:path>
                <a:path w="10601325" h="10287000">
                  <a:moveTo>
                    <a:pt x="6769293" y="1904999"/>
                  </a:moveTo>
                  <a:lnTo>
                    <a:pt x="6706064" y="1904999"/>
                  </a:lnTo>
                  <a:lnTo>
                    <a:pt x="6706064" y="1015999"/>
                  </a:lnTo>
                  <a:lnTo>
                    <a:pt x="6769293" y="1015999"/>
                  </a:lnTo>
                  <a:lnTo>
                    <a:pt x="6769293" y="1904999"/>
                  </a:lnTo>
                  <a:close/>
                </a:path>
                <a:path w="10601325" h="10287000">
                  <a:moveTo>
                    <a:pt x="7727311" y="1904999"/>
                  </a:moveTo>
                  <a:lnTo>
                    <a:pt x="7664083" y="1904999"/>
                  </a:lnTo>
                  <a:lnTo>
                    <a:pt x="7664083" y="1015999"/>
                  </a:lnTo>
                  <a:lnTo>
                    <a:pt x="7727311" y="1015999"/>
                  </a:lnTo>
                  <a:lnTo>
                    <a:pt x="7727311" y="1904999"/>
                  </a:lnTo>
                  <a:close/>
                </a:path>
                <a:path w="10601325" h="10287000">
                  <a:moveTo>
                    <a:pt x="8685308" y="1904999"/>
                  </a:moveTo>
                  <a:lnTo>
                    <a:pt x="8622079" y="1904999"/>
                  </a:lnTo>
                  <a:lnTo>
                    <a:pt x="8622079" y="1015999"/>
                  </a:lnTo>
                  <a:lnTo>
                    <a:pt x="8685308" y="1015999"/>
                  </a:lnTo>
                  <a:lnTo>
                    <a:pt x="8685308" y="1904999"/>
                  </a:lnTo>
                  <a:close/>
                </a:path>
                <a:path w="10601325" h="10287000">
                  <a:moveTo>
                    <a:pt x="9643326" y="1904999"/>
                  </a:moveTo>
                  <a:lnTo>
                    <a:pt x="9580098" y="1904999"/>
                  </a:lnTo>
                  <a:lnTo>
                    <a:pt x="9580098" y="1015999"/>
                  </a:lnTo>
                  <a:lnTo>
                    <a:pt x="9643326" y="1015999"/>
                  </a:lnTo>
                  <a:lnTo>
                    <a:pt x="9643326" y="1904999"/>
                  </a:lnTo>
                  <a:close/>
                </a:path>
                <a:path w="10601325" h="10287000">
                  <a:moveTo>
                    <a:pt x="10601324" y="1904999"/>
                  </a:moveTo>
                  <a:lnTo>
                    <a:pt x="10538095" y="1904999"/>
                  </a:lnTo>
                  <a:lnTo>
                    <a:pt x="10538095" y="1015999"/>
                  </a:lnTo>
                  <a:lnTo>
                    <a:pt x="10601324" y="1015999"/>
                  </a:lnTo>
                  <a:lnTo>
                    <a:pt x="10601324" y="1904999"/>
                  </a:lnTo>
                  <a:close/>
                </a:path>
                <a:path w="10601325" h="10287000">
                  <a:moveTo>
                    <a:pt x="1021246" y="2870199"/>
                  </a:moveTo>
                  <a:lnTo>
                    <a:pt x="958018" y="2870199"/>
                  </a:lnTo>
                  <a:lnTo>
                    <a:pt x="958018" y="1968499"/>
                  </a:lnTo>
                  <a:lnTo>
                    <a:pt x="1021246" y="1968499"/>
                  </a:lnTo>
                  <a:lnTo>
                    <a:pt x="1021246" y="2870199"/>
                  </a:lnTo>
                  <a:close/>
                </a:path>
                <a:path w="10601325" h="10287000">
                  <a:moveTo>
                    <a:pt x="1979243" y="2870199"/>
                  </a:moveTo>
                  <a:lnTo>
                    <a:pt x="1916036" y="2870199"/>
                  </a:lnTo>
                  <a:lnTo>
                    <a:pt x="1916036" y="1968499"/>
                  </a:lnTo>
                  <a:lnTo>
                    <a:pt x="1979243" y="1968499"/>
                  </a:lnTo>
                  <a:lnTo>
                    <a:pt x="1979243" y="2870199"/>
                  </a:lnTo>
                  <a:close/>
                </a:path>
                <a:path w="10601325" h="10287000">
                  <a:moveTo>
                    <a:pt x="2937240" y="2870199"/>
                  </a:moveTo>
                  <a:lnTo>
                    <a:pt x="2874033" y="2870199"/>
                  </a:lnTo>
                  <a:lnTo>
                    <a:pt x="2874033" y="1968499"/>
                  </a:lnTo>
                  <a:lnTo>
                    <a:pt x="2937240" y="1968499"/>
                  </a:lnTo>
                  <a:lnTo>
                    <a:pt x="2937240" y="2870199"/>
                  </a:lnTo>
                  <a:close/>
                </a:path>
                <a:path w="10601325" h="10287000">
                  <a:moveTo>
                    <a:pt x="3895259" y="2870199"/>
                  </a:moveTo>
                  <a:lnTo>
                    <a:pt x="3832030" y="2870199"/>
                  </a:lnTo>
                  <a:lnTo>
                    <a:pt x="3832030" y="1968499"/>
                  </a:lnTo>
                  <a:lnTo>
                    <a:pt x="3895259" y="1968499"/>
                  </a:lnTo>
                  <a:lnTo>
                    <a:pt x="3895259" y="2870199"/>
                  </a:lnTo>
                  <a:close/>
                </a:path>
                <a:path w="10601325" h="10287000">
                  <a:moveTo>
                    <a:pt x="4853277" y="2870199"/>
                  </a:moveTo>
                  <a:lnTo>
                    <a:pt x="4790048" y="2870199"/>
                  </a:lnTo>
                  <a:lnTo>
                    <a:pt x="4790048" y="1968499"/>
                  </a:lnTo>
                  <a:lnTo>
                    <a:pt x="4853277" y="1968499"/>
                  </a:lnTo>
                  <a:lnTo>
                    <a:pt x="4853277" y="2870199"/>
                  </a:lnTo>
                  <a:close/>
                </a:path>
                <a:path w="10601325" h="10287000">
                  <a:moveTo>
                    <a:pt x="5811295" y="2870199"/>
                  </a:moveTo>
                  <a:lnTo>
                    <a:pt x="5748067" y="2870199"/>
                  </a:lnTo>
                  <a:lnTo>
                    <a:pt x="5748067" y="1968499"/>
                  </a:lnTo>
                  <a:lnTo>
                    <a:pt x="5811295" y="1968499"/>
                  </a:lnTo>
                  <a:lnTo>
                    <a:pt x="5811295" y="2870199"/>
                  </a:lnTo>
                  <a:close/>
                </a:path>
                <a:path w="10601325" h="10287000">
                  <a:moveTo>
                    <a:pt x="6769293" y="2870199"/>
                  </a:moveTo>
                  <a:lnTo>
                    <a:pt x="6706064" y="2870199"/>
                  </a:lnTo>
                  <a:lnTo>
                    <a:pt x="6706064" y="1968499"/>
                  </a:lnTo>
                  <a:lnTo>
                    <a:pt x="6769293" y="1968499"/>
                  </a:lnTo>
                  <a:lnTo>
                    <a:pt x="6769293" y="2870199"/>
                  </a:lnTo>
                  <a:close/>
                </a:path>
                <a:path w="10601325" h="10287000">
                  <a:moveTo>
                    <a:pt x="7727311" y="2870199"/>
                  </a:moveTo>
                  <a:lnTo>
                    <a:pt x="7664083" y="2870199"/>
                  </a:lnTo>
                  <a:lnTo>
                    <a:pt x="7664083" y="1968499"/>
                  </a:lnTo>
                  <a:lnTo>
                    <a:pt x="7727311" y="1968499"/>
                  </a:lnTo>
                  <a:lnTo>
                    <a:pt x="7727311" y="2870199"/>
                  </a:lnTo>
                  <a:close/>
                </a:path>
                <a:path w="10601325" h="10287000">
                  <a:moveTo>
                    <a:pt x="8685308" y="2870199"/>
                  </a:moveTo>
                  <a:lnTo>
                    <a:pt x="8622079" y="2870199"/>
                  </a:lnTo>
                  <a:lnTo>
                    <a:pt x="8622079" y="1968499"/>
                  </a:lnTo>
                  <a:lnTo>
                    <a:pt x="8685308" y="1968499"/>
                  </a:lnTo>
                  <a:lnTo>
                    <a:pt x="8685308" y="2870199"/>
                  </a:lnTo>
                  <a:close/>
                </a:path>
                <a:path w="10601325" h="10287000">
                  <a:moveTo>
                    <a:pt x="9643326" y="2870199"/>
                  </a:moveTo>
                  <a:lnTo>
                    <a:pt x="9580098" y="2870199"/>
                  </a:lnTo>
                  <a:lnTo>
                    <a:pt x="9580098" y="1968499"/>
                  </a:lnTo>
                  <a:lnTo>
                    <a:pt x="9643326" y="1968499"/>
                  </a:lnTo>
                  <a:lnTo>
                    <a:pt x="9643326" y="2870199"/>
                  </a:lnTo>
                  <a:close/>
                </a:path>
                <a:path w="10601325" h="10287000">
                  <a:moveTo>
                    <a:pt x="10601324" y="2870199"/>
                  </a:moveTo>
                  <a:lnTo>
                    <a:pt x="10538095" y="2870199"/>
                  </a:lnTo>
                  <a:lnTo>
                    <a:pt x="10538095" y="1968499"/>
                  </a:lnTo>
                  <a:lnTo>
                    <a:pt x="10601324" y="1968499"/>
                  </a:lnTo>
                  <a:lnTo>
                    <a:pt x="10601324" y="2870199"/>
                  </a:lnTo>
                  <a:close/>
                </a:path>
                <a:path w="10601325" h="10287000">
                  <a:moveTo>
                    <a:pt x="1021246" y="3822699"/>
                  </a:moveTo>
                  <a:lnTo>
                    <a:pt x="958018" y="3822699"/>
                  </a:lnTo>
                  <a:lnTo>
                    <a:pt x="958018" y="2933699"/>
                  </a:lnTo>
                  <a:lnTo>
                    <a:pt x="1021246" y="2933699"/>
                  </a:lnTo>
                  <a:lnTo>
                    <a:pt x="1021246" y="3822699"/>
                  </a:lnTo>
                  <a:close/>
                </a:path>
                <a:path w="10601325" h="10287000">
                  <a:moveTo>
                    <a:pt x="1979243" y="3822699"/>
                  </a:moveTo>
                  <a:lnTo>
                    <a:pt x="1916036" y="3822699"/>
                  </a:lnTo>
                  <a:lnTo>
                    <a:pt x="1916036" y="2933699"/>
                  </a:lnTo>
                  <a:lnTo>
                    <a:pt x="1979243" y="2933699"/>
                  </a:lnTo>
                  <a:lnTo>
                    <a:pt x="1979243" y="3822699"/>
                  </a:lnTo>
                  <a:close/>
                </a:path>
                <a:path w="10601325" h="10287000">
                  <a:moveTo>
                    <a:pt x="2937240" y="3822699"/>
                  </a:moveTo>
                  <a:lnTo>
                    <a:pt x="2874033" y="3822699"/>
                  </a:lnTo>
                  <a:lnTo>
                    <a:pt x="2874033" y="2933699"/>
                  </a:lnTo>
                  <a:lnTo>
                    <a:pt x="2937240" y="2933699"/>
                  </a:lnTo>
                  <a:lnTo>
                    <a:pt x="2937240" y="3822699"/>
                  </a:lnTo>
                  <a:close/>
                </a:path>
                <a:path w="10601325" h="10287000">
                  <a:moveTo>
                    <a:pt x="3895259" y="3822699"/>
                  </a:moveTo>
                  <a:lnTo>
                    <a:pt x="3832030" y="3822699"/>
                  </a:lnTo>
                  <a:lnTo>
                    <a:pt x="3832030" y="2933699"/>
                  </a:lnTo>
                  <a:lnTo>
                    <a:pt x="3895259" y="2933699"/>
                  </a:lnTo>
                  <a:lnTo>
                    <a:pt x="3895259" y="3822699"/>
                  </a:lnTo>
                  <a:close/>
                </a:path>
                <a:path w="10601325" h="10287000">
                  <a:moveTo>
                    <a:pt x="4853277" y="3822699"/>
                  </a:moveTo>
                  <a:lnTo>
                    <a:pt x="4790048" y="3822699"/>
                  </a:lnTo>
                  <a:lnTo>
                    <a:pt x="4790048" y="2933699"/>
                  </a:lnTo>
                  <a:lnTo>
                    <a:pt x="4853277" y="2933699"/>
                  </a:lnTo>
                  <a:lnTo>
                    <a:pt x="4853277" y="3822699"/>
                  </a:lnTo>
                  <a:close/>
                </a:path>
                <a:path w="10601325" h="10287000">
                  <a:moveTo>
                    <a:pt x="5811295" y="3822699"/>
                  </a:moveTo>
                  <a:lnTo>
                    <a:pt x="5748067" y="3822699"/>
                  </a:lnTo>
                  <a:lnTo>
                    <a:pt x="5748067" y="2933699"/>
                  </a:lnTo>
                  <a:lnTo>
                    <a:pt x="5811295" y="2933699"/>
                  </a:lnTo>
                  <a:lnTo>
                    <a:pt x="5811295" y="3822699"/>
                  </a:lnTo>
                  <a:close/>
                </a:path>
                <a:path w="10601325" h="10287000">
                  <a:moveTo>
                    <a:pt x="6769293" y="3822699"/>
                  </a:moveTo>
                  <a:lnTo>
                    <a:pt x="6706064" y="3822699"/>
                  </a:lnTo>
                  <a:lnTo>
                    <a:pt x="6706064" y="2933699"/>
                  </a:lnTo>
                  <a:lnTo>
                    <a:pt x="6769293" y="2933699"/>
                  </a:lnTo>
                  <a:lnTo>
                    <a:pt x="6769293" y="3822699"/>
                  </a:lnTo>
                  <a:close/>
                </a:path>
                <a:path w="10601325" h="10287000">
                  <a:moveTo>
                    <a:pt x="7727311" y="3822699"/>
                  </a:moveTo>
                  <a:lnTo>
                    <a:pt x="7664083" y="3822699"/>
                  </a:lnTo>
                  <a:lnTo>
                    <a:pt x="7664083" y="2933699"/>
                  </a:lnTo>
                  <a:lnTo>
                    <a:pt x="7727311" y="2933699"/>
                  </a:lnTo>
                  <a:lnTo>
                    <a:pt x="7727311" y="3822699"/>
                  </a:lnTo>
                  <a:close/>
                </a:path>
                <a:path w="10601325" h="10287000">
                  <a:moveTo>
                    <a:pt x="8685308" y="3822699"/>
                  </a:moveTo>
                  <a:lnTo>
                    <a:pt x="8622079" y="3822699"/>
                  </a:lnTo>
                  <a:lnTo>
                    <a:pt x="8622079" y="2933699"/>
                  </a:lnTo>
                  <a:lnTo>
                    <a:pt x="8685308" y="2933699"/>
                  </a:lnTo>
                  <a:lnTo>
                    <a:pt x="8685308" y="3822699"/>
                  </a:lnTo>
                  <a:close/>
                </a:path>
                <a:path w="10601325" h="10287000">
                  <a:moveTo>
                    <a:pt x="9643326" y="3822699"/>
                  </a:moveTo>
                  <a:lnTo>
                    <a:pt x="9580098" y="3822699"/>
                  </a:lnTo>
                  <a:lnTo>
                    <a:pt x="9580098" y="2933699"/>
                  </a:lnTo>
                  <a:lnTo>
                    <a:pt x="9643326" y="2933699"/>
                  </a:lnTo>
                  <a:lnTo>
                    <a:pt x="9643326" y="3822699"/>
                  </a:lnTo>
                  <a:close/>
                </a:path>
                <a:path w="10601325" h="10287000">
                  <a:moveTo>
                    <a:pt x="10601324" y="3822699"/>
                  </a:moveTo>
                  <a:lnTo>
                    <a:pt x="10538095" y="3822699"/>
                  </a:lnTo>
                  <a:lnTo>
                    <a:pt x="10538095" y="2933699"/>
                  </a:lnTo>
                  <a:lnTo>
                    <a:pt x="10601324" y="2933699"/>
                  </a:lnTo>
                  <a:lnTo>
                    <a:pt x="10601324" y="3822699"/>
                  </a:lnTo>
                  <a:close/>
                </a:path>
                <a:path w="10601325" h="10287000">
                  <a:moveTo>
                    <a:pt x="1021246" y="4787899"/>
                  </a:moveTo>
                  <a:lnTo>
                    <a:pt x="958018" y="4787899"/>
                  </a:lnTo>
                  <a:lnTo>
                    <a:pt x="958018" y="3886199"/>
                  </a:lnTo>
                  <a:lnTo>
                    <a:pt x="1021246" y="3886199"/>
                  </a:lnTo>
                  <a:lnTo>
                    <a:pt x="1021246" y="4787899"/>
                  </a:lnTo>
                  <a:close/>
                </a:path>
                <a:path w="10601325" h="10287000">
                  <a:moveTo>
                    <a:pt x="1979243" y="4787899"/>
                  </a:moveTo>
                  <a:lnTo>
                    <a:pt x="1916015" y="4787899"/>
                  </a:lnTo>
                  <a:lnTo>
                    <a:pt x="1916015" y="3886199"/>
                  </a:lnTo>
                  <a:lnTo>
                    <a:pt x="1979243" y="3886199"/>
                  </a:lnTo>
                  <a:lnTo>
                    <a:pt x="1979243" y="4787899"/>
                  </a:lnTo>
                  <a:close/>
                </a:path>
                <a:path w="10601325" h="10287000">
                  <a:moveTo>
                    <a:pt x="2937240" y="4787899"/>
                  </a:moveTo>
                  <a:lnTo>
                    <a:pt x="2874033" y="4787899"/>
                  </a:lnTo>
                  <a:lnTo>
                    <a:pt x="2874033" y="3886199"/>
                  </a:lnTo>
                  <a:lnTo>
                    <a:pt x="2937240" y="3886199"/>
                  </a:lnTo>
                  <a:lnTo>
                    <a:pt x="2937240" y="4787899"/>
                  </a:lnTo>
                  <a:close/>
                </a:path>
                <a:path w="10601325" h="10287000">
                  <a:moveTo>
                    <a:pt x="3895259" y="4787899"/>
                  </a:moveTo>
                  <a:lnTo>
                    <a:pt x="3832030" y="4787899"/>
                  </a:lnTo>
                  <a:lnTo>
                    <a:pt x="3832030" y="3886199"/>
                  </a:lnTo>
                  <a:lnTo>
                    <a:pt x="3895259" y="3886199"/>
                  </a:lnTo>
                  <a:lnTo>
                    <a:pt x="3895259" y="4787899"/>
                  </a:lnTo>
                  <a:close/>
                </a:path>
                <a:path w="10601325" h="10287000">
                  <a:moveTo>
                    <a:pt x="4853277" y="4787899"/>
                  </a:moveTo>
                  <a:lnTo>
                    <a:pt x="4790048" y="4787899"/>
                  </a:lnTo>
                  <a:lnTo>
                    <a:pt x="4790048" y="3886199"/>
                  </a:lnTo>
                  <a:lnTo>
                    <a:pt x="4853277" y="3886199"/>
                  </a:lnTo>
                  <a:lnTo>
                    <a:pt x="4853277" y="4787899"/>
                  </a:lnTo>
                  <a:close/>
                </a:path>
                <a:path w="10601325" h="10287000">
                  <a:moveTo>
                    <a:pt x="5811295" y="4787899"/>
                  </a:moveTo>
                  <a:lnTo>
                    <a:pt x="5748067" y="4787899"/>
                  </a:lnTo>
                  <a:lnTo>
                    <a:pt x="5748067" y="3886199"/>
                  </a:lnTo>
                  <a:lnTo>
                    <a:pt x="5811295" y="3886199"/>
                  </a:lnTo>
                  <a:lnTo>
                    <a:pt x="5811295" y="4787899"/>
                  </a:lnTo>
                  <a:close/>
                </a:path>
                <a:path w="10601325" h="10287000">
                  <a:moveTo>
                    <a:pt x="6769293" y="4787899"/>
                  </a:moveTo>
                  <a:lnTo>
                    <a:pt x="6706064" y="4787899"/>
                  </a:lnTo>
                  <a:lnTo>
                    <a:pt x="6706064" y="3886199"/>
                  </a:lnTo>
                  <a:lnTo>
                    <a:pt x="6769293" y="3886199"/>
                  </a:lnTo>
                  <a:lnTo>
                    <a:pt x="6769293" y="4787899"/>
                  </a:lnTo>
                  <a:close/>
                </a:path>
                <a:path w="10601325" h="10287000">
                  <a:moveTo>
                    <a:pt x="7727311" y="4787899"/>
                  </a:moveTo>
                  <a:lnTo>
                    <a:pt x="7664083" y="4787899"/>
                  </a:lnTo>
                  <a:lnTo>
                    <a:pt x="7664083" y="3886199"/>
                  </a:lnTo>
                  <a:lnTo>
                    <a:pt x="7727311" y="3886199"/>
                  </a:lnTo>
                  <a:lnTo>
                    <a:pt x="7727311" y="4787899"/>
                  </a:lnTo>
                  <a:close/>
                </a:path>
                <a:path w="10601325" h="10287000">
                  <a:moveTo>
                    <a:pt x="8685308" y="4787899"/>
                  </a:moveTo>
                  <a:lnTo>
                    <a:pt x="8622079" y="4787899"/>
                  </a:lnTo>
                  <a:lnTo>
                    <a:pt x="8622079" y="3886199"/>
                  </a:lnTo>
                  <a:lnTo>
                    <a:pt x="8685308" y="3886199"/>
                  </a:lnTo>
                  <a:lnTo>
                    <a:pt x="8685308" y="4787899"/>
                  </a:lnTo>
                  <a:close/>
                </a:path>
                <a:path w="10601325" h="10287000">
                  <a:moveTo>
                    <a:pt x="9643326" y="4787899"/>
                  </a:moveTo>
                  <a:lnTo>
                    <a:pt x="9580098" y="4787899"/>
                  </a:lnTo>
                  <a:lnTo>
                    <a:pt x="9580098" y="3886199"/>
                  </a:lnTo>
                  <a:lnTo>
                    <a:pt x="9643326" y="3886199"/>
                  </a:lnTo>
                  <a:lnTo>
                    <a:pt x="9643326" y="4787899"/>
                  </a:lnTo>
                  <a:close/>
                </a:path>
                <a:path w="10601325" h="10287000">
                  <a:moveTo>
                    <a:pt x="10601324" y="4787899"/>
                  </a:moveTo>
                  <a:lnTo>
                    <a:pt x="10538095" y="4787899"/>
                  </a:lnTo>
                  <a:lnTo>
                    <a:pt x="10538095" y="3886199"/>
                  </a:lnTo>
                  <a:lnTo>
                    <a:pt x="10601324" y="3886199"/>
                  </a:lnTo>
                  <a:lnTo>
                    <a:pt x="10601324" y="4787899"/>
                  </a:lnTo>
                  <a:close/>
                </a:path>
                <a:path w="10601325" h="10287000">
                  <a:moveTo>
                    <a:pt x="1021246" y="5740399"/>
                  </a:moveTo>
                  <a:lnTo>
                    <a:pt x="958018" y="5740399"/>
                  </a:lnTo>
                  <a:lnTo>
                    <a:pt x="958018" y="4851399"/>
                  </a:lnTo>
                  <a:lnTo>
                    <a:pt x="1021246" y="4851399"/>
                  </a:lnTo>
                  <a:lnTo>
                    <a:pt x="1021246" y="5740399"/>
                  </a:lnTo>
                  <a:close/>
                </a:path>
                <a:path w="10601325" h="10287000">
                  <a:moveTo>
                    <a:pt x="1979243" y="5740399"/>
                  </a:moveTo>
                  <a:lnTo>
                    <a:pt x="1916015" y="5740399"/>
                  </a:lnTo>
                  <a:lnTo>
                    <a:pt x="1916015" y="4851399"/>
                  </a:lnTo>
                  <a:lnTo>
                    <a:pt x="1979243" y="4851399"/>
                  </a:lnTo>
                  <a:lnTo>
                    <a:pt x="1979243" y="5740399"/>
                  </a:lnTo>
                  <a:close/>
                </a:path>
                <a:path w="10601325" h="10287000">
                  <a:moveTo>
                    <a:pt x="2937240" y="5740399"/>
                  </a:moveTo>
                  <a:lnTo>
                    <a:pt x="2874033" y="5740399"/>
                  </a:lnTo>
                  <a:lnTo>
                    <a:pt x="2874033" y="4851399"/>
                  </a:lnTo>
                  <a:lnTo>
                    <a:pt x="2937240" y="4851399"/>
                  </a:lnTo>
                  <a:lnTo>
                    <a:pt x="2937240" y="5740399"/>
                  </a:lnTo>
                  <a:close/>
                </a:path>
                <a:path w="10601325" h="10287000">
                  <a:moveTo>
                    <a:pt x="3895259" y="5740399"/>
                  </a:moveTo>
                  <a:lnTo>
                    <a:pt x="3832030" y="5740399"/>
                  </a:lnTo>
                  <a:lnTo>
                    <a:pt x="3832030" y="4851399"/>
                  </a:lnTo>
                  <a:lnTo>
                    <a:pt x="3895259" y="4851399"/>
                  </a:lnTo>
                  <a:lnTo>
                    <a:pt x="3895259" y="5740399"/>
                  </a:lnTo>
                  <a:close/>
                </a:path>
                <a:path w="10601325" h="10287000">
                  <a:moveTo>
                    <a:pt x="4853277" y="5740399"/>
                  </a:moveTo>
                  <a:lnTo>
                    <a:pt x="4790048" y="5740399"/>
                  </a:lnTo>
                  <a:lnTo>
                    <a:pt x="4790048" y="4851399"/>
                  </a:lnTo>
                  <a:lnTo>
                    <a:pt x="4853277" y="4851399"/>
                  </a:lnTo>
                  <a:lnTo>
                    <a:pt x="4853277" y="5740399"/>
                  </a:lnTo>
                  <a:close/>
                </a:path>
                <a:path w="10601325" h="10287000">
                  <a:moveTo>
                    <a:pt x="5811295" y="5740399"/>
                  </a:moveTo>
                  <a:lnTo>
                    <a:pt x="5748067" y="5740399"/>
                  </a:lnTo>
                  <a:lnTo>
                    <a:pt x="5748067" y="4851399"/>
                  </a:lnTo>
                  <a:lnTo>
                    <a:pt x="5811295" y="4851399"/>
                  </a:lnTo>
                  <a:lnTo>
                    <a:pt x="5811295" y="5740399"/>
                  </a:lnTo>
                  <a:close/>
                </a:path>
                <a:path w="10601325" h="10287000">
                  <a:moveTo>
                    <a:pt x="6769293" y="5740399"/>
                  </a:moveTo>
                  <a:lnTo>
                    <a:pt x="6706064" y="5740399"/>
                  </a:lnTo>
                  <a:lnTo>
                    <a:pt x="6706064" y="4851399"/>
                  </a:lnTo>
                  <a:lnTo>
                    <a:pt x="6769293" y="4851399"/>
                  </a:lnTo>
                  <a:lnTo>
                    <a:pt x="6769293" y="5740399"/>
                  </a:lnTo>
                  <a:close/>
                </a:path>
                <a:path w="10601325" h="10287000">
                  <a:moveTo>
                    <a:pt x="7727311" y="5740399"/>
                  </a:moveTo>
                  <a:lnTo>
                    <a:pt x="7664083" y="5740399"/>
                  </a:lnTo>
                  <a:lnTo>
                    <a:pt x="7664083" y="4851399"/>
                  </a:lnTo>
                  <a:lnTo>
                    <a:pt x="7727311" y="4851399"/>
                  </a:lnTo>
                  <a:lnTo>
                    <a:pt x="7727311" y="5740399"/>
                  </a:lnTo>
                  <a:close/>
                </a:path>
                <a:path w="10601325" h="10287000">
                  <a:moveTo>
                    <a:pt x="8685308" y="5740399"/>
                  </a:moveTo>
                  <a:lnTo>
                    <a:pt x="8622079" y="5740399"/>
                  </a:lnTo>
                  <a:lnTo>
                    <a:pt x="8622079" y="4851399"/>
                  </a:lnTo>
                  <a:lnTo>
                    <a:pt x="8685308" y="4851399"/>
                  </a:lnTo>
                  <a:lnTo>
                    <a:pt x="8685308" y="5740399"/>
                  </a:lnTo>
                  <a:close/>
                </a:path>
                <a:path w="10601325" h="10287000">
                  <a:moveTo>
                    <a:pt x="9643326" y="5740399"/>
                  </a:moveTo>
                  <a:lnTo>
                    <a:pt x="9580098" y="5740399"/>
                  </a:lnTo>
                  <a:lnTo>
                    <a:pt x="9580098" y="4851399"/>
                  </a:lnTo>
                  <a:lnTo>
                    <a:pt x="9643326" y="4851399"/>
                  </a:lnTo>
                  <a:lnTo>
                    <a:pt x="9643326" y="5740399"/>
                  </a:lnTo>
                  <a:close/>
                </a:path>
                <a:path w="10601325" h="10287000">
                  <a:moveTo>
                    <a:pt x="10601324" y="5740399"/>
                  </a:moveTo>
                  <a:lnTo>
                    <a:pt x="10538095" y="5740399"/>
                  </a:lnTo>
                  <a:lnTo>
                    <a:pt x="10538095" y="4851399"/>
                  </a:lnTo>
                  <a:lnTo>
                    <a:pt x="10601324" y="4851399"/>
                  </a:lnTo>
                  <a:lnTo>
                    <a:pt x="10601324" y="5740399"/>
                  </a:lnTo>
                  <a:close/>
                </a:path>
                <a:path w="10601325" h="10287000">
                  <a:moveTo>
                    <a:pt x="1021246" y="6705599"/>
                  </a:moveTo>
                  <a:lnTo>
                    <a:pt x="958018" y="6705599"/>
                  </a:lnTo>
                  <a:lnTo>
                    <a:pt x="958018" y="5803899"/>
                  </a:lnTo>
                  <a:lnTo>
                    <a:pt x="1021246" y="5803899"/>
                  </a:lnTo>
                  <a:lnTo>
                    <a:pt x="1021246" y="6705599"/>
                  </a:lnTo>
                  <a:close/>
                </a:path>
                <a:path w="10601325" h="10287000">
                  <a:moveTo>
                    <a:pt x="1979243" y="6705599"/>
                  </a:moveTo>
                  <a:lnTo>
                    <a:pt x="1916015" y="6705599"/>
                  </a:lnTo>
                  <a:lnTo>
                    <a:pt x="1916015" y="5803899"/>
                  </a:lnTo>
                  <a:lnTo>
                    <a:pt x="1979243" y="5803899"/>
                  </a:lnTo>
                  <a:lnTo>
                    <a:pt x="1979243" y="6705599"/>
                  </a:lnTo>
                  <a:close/>
                </a:path>
                <a:path w="10601325" h="10287000">
                  <a:moveTo>
                    <a:pt x="2937262" y="6705599"/>
                  </a:moveTo>
                  <a:lnTo>
                    <a:pt x="2874033" y="6705599"/>
                  </a:lnTo>
                  <a:lnTo>
                    <a:pt x="2874033" y="5803899"/>
                  </a:lnTo>
                  <a:lnTo>
                    <a:pt x="2937262" y="5803899"/>
                  </a:lnTo>
                  <a:lnTo>
                    <a:pt x="2937262" y="6705599"/>
                  </a:lnTo>
                  <a:close/>
                </a:path>
                <a:path w="10601325" h="10287000">
                  <a:moveTo>
                    <a:pt x="3895259" y="6705599"/>
                  </a:moveTo>
                  <a:lnTo>
                    <a:pt x="3832051" y="6705599"/>
                  </a:lnTo>
                  <a:lnTo>
                    <a:pt x="3832051" y="5803899"/>
                  </a:lnTo>
                  <a:lnTo>
                    <a:pt x="3895259" y="5803899"/>
                  </a:lnTo>
                  <a:lnTo>
                    <a:pt x="3895259" y="6705599"/>
                  </a:lnTo>
                  <a:close/>
                </a:path>
                <a:path w="10601325" h="10287000">
                  <a:moveTo>
                    <a:pt x="4853277" y="6705599"/>
                  </a:moveTo>
                  <a:lnTo>
                    <a:pt x="4790048" y="6705599"/>
                  </a:lnTo>
                  <a:lnTo>
                    <a:pt x="4790048" y="5803899"/>
                  </a:lnTo>
                  <a:lnTo>
                    <a:pt x="4853277" y="5803899"/>
                  </a:lnTo>
                  <a:lnTo>
                    <a:pt x="4853277" y="6705599"/>
                  </a:lnTo>
                  <a:close/>
                </a:path>
                <a:path w="10601325" h="10287000">
                  <a:moveTo>
                    <a:pt x="5811295" y="6705599"/>
                  </a:moveTo>
                  <a:lnTo>
                    <a:pt x="5748067" y="6705599"/>
                  </a:lnTo>
                  <a:lnTo>
                    <a:pt x="5748067" y="5803899"/>
                  </a:lnTo>
                  <a:lnTo>
                    <a:pt x="5811295" y="5803899"/>
                  </a:lnTo>
                  <a:lnTo>
                    <a:pt x="5811295" y="6705599"/>
                  </a:lnTo>
                  <a:close/>
                </a:path>
                <a:path w="10601325" h="10287000">
                  <a:moveTo>
                    <a:pt x="6769293" y="6705599"/>
                  </a:moveTo>
                  <a:lnTo>
                    <a:pt x="6706064" y="6705599"/>
                  </a:lnTo>
                  <a:lnTo>
                    <a:pt x="6706064" y="5803899"/>
                  </a:lnTo>
                  <a:lnTo>
                    <a:pt x="6769293" y="5803899"/>
                  </a:lnTo>
                  <a:lnTo>
                    <a:pt x="6769293" y="6705599"/>
                  </a:lnTo>
                  <a:close/>
                </a:path>
                <a:path w="10601325" h="10287000">
                  <a:moveTo>
                    <a:pt x="7727311" y="6705599"/>
                  </a:moveTo>
                  <a:lnTo>
                    <a:pt x="7664083" y="6705599"/>
                  </a:lnTo>
                  <a:lnTo>
                    <a:pt x="7664083" y="5803899"/>
                  </a:lnTo>
                  <a:lnTo>
                    <a:pt x="7727311" y="5803899"/>
                  </a:lnTo>
                  <a:lnTo>
                    <a:pt x="7727311" y="6705599"/>
                  </a:lnTo>
                  <a:close/>
                </a:path>
                <a:path w="10601325" h="10287000">
                  <a:moveTo>
                    <a:pt x="8685308" y="6705599"/>
                  </a:moveTo>
                  <a:lnTo>
                    <a:pt x="8622079" y="6705599"/>
                  </a:lnTo>
                  <a:lnTo>
                    <a:pt x="8622079" y="5803899"/>
                  </a:lnTo>
                  <a:lnTo>
                    <a:pt x="8685308" y="5803899"/>
                  </a:lnTo>
                  <a:lnTo>
                    <a:pt x="8685308" y="6705599"/>
                  </a:lnTo>
                  <a:close/>
                </a:path>
                <a:path w="10601325" h="10287000">
                  <a:moveTo>
                    <a:pt x="9643326" y="6705599"/>
                  </a:moveTo>
                  <a:lnTo>
                    <a:pt x="9580098" y="6705599"/>
                  </a:lnTo>
                  <a:lnTo>
                    <a:pt x="9580098" y="5803899"/>
                  </a:lnTo>
                  <a:lnTo>
                    <a:pt x="9643326" y="5803899"/>
                  </a:lnTo>
                  <a:lnTo>
                    <a:pt x="9643326" y="6705599"/>
                  </a:lnTo>
                  <a:close/>
                </a:path>
                <a:path w="10601325" h="10287000">
                  <a:moveTo>
                    <a:pt x="10601324" y="6705599"/>
                  </a:moveTo>
                  <a:lnTo>
                    <a:pt x="10538095" y="6705599"/>
                  </a:lnTo>
                  <a:lnTo>
                    <a:pt x="10538095" y="5803899"/>
                  </a:lnTo>
                  <a:lnTo>
                    <a:pt x="10601324" y="5803899"/>
                  </a:lnTo>
                  <a:lnTo>
                    <a:pt x="10601324" y="6705599"/>
                  </a:lnTo>
                  <a:close/>
                </a:path>
                <a:path w="10601325" h="10287000">
                  <a:moveTo>
                    <a:pt x="1021246" y="7658099"/>
                  </a:moveTo>
                  <a:lnTo>
                    <a:pt x="958018" y="7658099"/>
                  </a:lnTo>
                  <a:lnTo>
                    <a:pt x="958018" y="6769099"/>
                  </a:lnTo>
                  <a:lnTo>
                    <a:pt x="1021246" y="6769099"/>
                  </a:lnTo>
                  <a:lnTo>
                    <a:pt x="1021246" y="7658099"/>
                  </a:lnTo>
                  <a:close/>
                </a:path>
                <a:path w="10601325" h="10287000">
                  <a:moveTo>
                    <a:pt x="1979243" y="7658099"/>
                  </a:moveTo>
                  <a:lnTo>
                    <a:pt x="1916015" y="7658099"/>
                  </a:lnTo>
                  <a:lnTo>
                    <a:pt x="1916015" y="6769099"/>
                  </a:lnTo>
                  <a:lnTo>
                    <a:pt x="1979243" y="6769099"/>
                  </a:lnTo>
                  <a:lnTo>
                    <a:pt x="1979243" y="7658099"/>
                  </a:lnTo>
                  <a:close/>
                </a:path>
                <a:path w="10601325" h="10287000">
                  <a:moveTo>
                    <a:pt x="2937262" y="7658099"/>
                  </a:moveTo>
                  <a:lnTo>
                    <a:pt x="2874033" y="7658099"/>
                  </a:lnTo>
                  <a:lnTo>
                    <a:pt x="2874033" y="6769099"/>
                  </a:lnTo>
                  <a:lnTo>
                    <a:pt x="2937262" y="6769099"/>
                  </a:lnTo>
                  <a:lnTo>
                    <a:pt x="2937262" y="7658099"/>
                  </a:lnTo>
                  <a:close/>
                </a:path>
                <a:path w="10601325" h="10287000">
                  <a:moveTo>
                    <a:pt x="3895259" y="7658099"/>
                  </a:moveTo>
                  <a:lnTo>
                    <a:pt x="3832051" y="7658099"/>
                  </a:lnTo>
                  <a:lnTo>
                    <a:pt x="3832051" y="6769099"/>
                  </a:lnTo>
                  <a:lnTo>
                    <a:pt x="3895259" y="6769099"/>
                  </a:lnTo>
                  <a:lnTo>
                    <a:pt x="3895259" y="7658099"/>
                  </a:lnTo>
                  <a:close/>
                </a:path>
                <a:path w="10601325" h="10287000">
                  <a:moveTo>
                    <a:pt x="4853277" y="7658099"/>
                  </a:moveTo>
                  <a:lnTo>
                    <a:pt x="4790048" y="7658099"/>
                  </a:lnTo>
                  <a:lnTo>
                    <a:pt x="4790048" y="6769099"/>
                  </a:lnTo>
                  <a:lnTo>
                    <a:pt x="4853277" y="6769099"/>
                  </a:lnTo>
                  <a:lnTo>
                    <a:pt x="4853277" y="7658099"/>
                  </a:lnTo>
                  <a:close/>
                </a:path>
                <a:path w="10601325" h="10287000">
                  <a:moveTo>
                    <a:pt x="5811295" y="7658099"/>
                  </a:moveTo>
                  <a:lnTo>
                    <a:pt x="5748067" y="7658099"/>
                  </a:lnTo>
                  <a:lnTo>
                    <a:pt x="5748067" y="6769099"/>
                  </a:lnTo>
                  <a:lnTo>
                    <a:pt x="5811295" y="6769099"/>
                  </a:lnTo>
                  <a:lnTo>
                    <a:pt x="5811295" y="7658099"/>
                  </a:lnTo>
                  <a:close/>
                </a:path>
                <a:path w="10601325" h="10287000">
                  <a:moveTo>
                    <a:pt x="6769293" y="7658099"/>
                  </a:moveTo>
                  <a:lnTo>
                    <a:pt x="6706064" y="7658099"/>
                  </a:lnTo>
                  <a:lnTo>
                    <a:pt x="6706064" y="6769099"/>
                  </a:lnTo>
                  <a:lnTo>
                    <a:pt x="6769293" y="6769099"/>
                  </a:lnTo>
                  <a:lnTo>
                    <a:pt x="6769293" y="7658099"/>
                  </a:lnTo>
                  <a:close/>
                </a:path>
                <a:path w="10601325" h="10287000">
                  <a:moveTo>
                    <a:pt x="7727311" y="7658099"/>
                  </a:moveTo>
                  <a:lnTo>
                    <a:pt x="7664083" y="7658099"/>
                  </a:lnTo>
                  <a:lnTo>
                    <a:pt x="7664083" y="6769099"/>
                  </a:lnTo>
                  <a:lnTo>
                    <a:pt x="7727311" y="6769099"/>
                  </a:lnTo>
                  <a:lnTo>
                    <a:pt x="7727311" y="7658099"/>
                  </a:lnTo>
                  <a:close/>
                </a:path>
                <a:path w="10601325" h="10287000">
                  <a:moveTo>
                    <a:pt x="8685308" y="7658099"/>
                  </a:moveTo>
                  <a:lnTo>
                    <a:pt x="8622079" y="7658099"/>
                  </a:lnTo>
                  <a:lnTo>
                    <a:pt x="8622079" y="6769099"/>
                  </a:lnTo>
                  <a:lnTo>
                    <a:pt x="8685308" y="6769099"/>
                  </a:lnTo>
                  <a:lnTo>
                    <a:pt x="8685308" y="7658099"/>
                  </a:lnTo>
                  <a:close/>
                </a:path>
                <a:path w="10601325" h="10287000">
                  <a:moveTo>
                    <a:pt x="9643326" y="7658099"/>
                  </a:moveTo>
                  <a:lnTo>
                    <a:pt x="9580098" y="7658099"/>
                  </a:lnTo>
                  <a:lnTo>
                    <a:pt x="9580098" y="6769099"/>
                  </a:lnTo>
                  <a:lnTo>
                    <a:pt x="9643326" y="6769099"/>
                  </a:lnTo>
                  <a:lnTo>
                    <a:pt x="9643326" y="7658099"/>
                  </a:lnTo>
                  <a:close/>
                </a:path>
                <a:path w="10601325" h="10287000">
                  <a:moveTo>
                    <a:pt x="10601324" y="7658099"/>
                  </a:moveTo>
                  <a:lnTo>
                    <a:pt x="10538095" y="7658099"/>
                  </a:lnTo>
                  <a:lnTo>
                    <a:pt x="10538095" y="6769099"/>
                  </a:lnTo>
                  <a:lnTo>
                    <a:pt x="10601324" y="6769099"/>
                  </a:lnTo>
                  <a:lnTo>
                    <a:pt x="10601324" y="7658099"/>
                  </a:lnTo>
                  <a:close/>
                </a:path>
                <a:path w="10601325" h="10287000">
                  <a:moveTo>
                    <a:pt x="1021246" y="8610599"/>
                  </a:moveTo>
                  <a:lnTo>
                    <a:pt x="958018" y="8610599"/>
                  </a:lnTo>
                  <a:lnTo>
                    <a:pt x="958018" y="7721599"/>
                  </a:lnTo>
                  <a:lnTo>
                    <a:pt x="1021246" y="7721599"/>
                  </a:lnTo>
                  <a:lnTo>
                    <a:pt x="1021246" y="8610599"/>
                  </a:lnTo>
                  <a:close/>
                </a:path>
                <a:path w="10601325" h="10287000">
                  <a:moveTo>
                    <a:pt x="1979243" y="8610599"/>
                  </a:moveTo>
                  <a:lnTo>
                    <a:pt x="1916036" y="8610599"/>
                  </a:lnTo>
                  <a:lnTo>
                    <a:pt x="1916036" y="7721599"/>
                  </a:lnTo>
                  <a:lnTo>
                    <a:pt x="1979243" y="7721599"/>
                  </a:lnTo>
                  <a:lnTo>
                    <a:pt x="1979243" y="8610599"/>
                  </a:lnTo>
                  <a:close/>
                </a:path>
                <a:path w="10601325" h="10287000">
                  <a:moveTo>
                    <a:pt x="2937240" y="8610599"/>
                  </a:moveTo>
                  <a:lnTo>
                    <a:pt x="2874033" y="8610599"/>
                  </a:lnTo>
                  <a:lnTo>
                    <a:pt x="2874033" y="7721599"/>
                  </a:lnTo>
                  <a:lnTo>
                    <a:pt x="2937240" y="7721599"/>
                  </a:lnTo>
                  <a:lnTo>
                    <a:pt x="2937240" y="8610599"/>
                  </a:lnTo>
                  <a:close/>
                </a:path>
                <a:path w="10601325" h="10287000">
                  <a:moveTo>
                    <a:pt x="3895259" y="8610599"/>
                  </a:moveTo>
                  <a:lnTo>
                    <a:pt x="3832030" y="8610599"/>
                  </a:lnTo>
                  <a:lnTo>
                    <a:pt x="3832030" y="7721599"/>
                  </a:lnTo>
                  <a:lnTo>
                    <a:pt x="3895259" y="7721599"/>
                  </a:lnTo>
                  <a:lnTo>
                    <a:pt x="3895259" y="8610599"/>
                  </a:lnTo>
                  <a:close/>
                </a:path>
                <a:path w="10601325" h="10287000">
                  <a:moveTo>
                    <a:pt x="4853277" y="8610599"/>
                  </a:moveTo>
                  <a:lnTo>
                    <a:pt x="4790048" y="8610599"/>
                  </a:lnTo>
                  <a:lnTo>
                    <a:pt x="4790048" y="7721599"/>
                  </a:lnTo>
                  <a:lnTo>
                    <a:pt x="4853277" y="7721599"/>
                  </a:lnTo>
                  <a:lnTo>
                    <a:pt x="4853277" y="8610599"/>
                  </a:lnTo>
                  <a:close/>
                </a:path>
                <a:path w="10601325" h="10287000">
                  <a:moveTo>
                    <a:pt x="5811295" y="8610599"/>
                  </a:moveTo>
                  <a:lnTo>
                    <a:pt x="5748067" y="8610599"/>
                  </a:lnTo>
                  <a:lnTo>
                    <a:pt x="5748067" y="7721599"/>
                  </a:lnTo>
                  <a:lnTo>
                    <a:pt x="5811295" y="7721599"/>
                  </a:lnTo>
                  <a:lnTo>
                    <a:pt x="5811295" y="8610599"/>
                  </a:lnTo>
                  <a:close/>
                </a:path>
                <a:path w="10601325" h="10287000">
                  <a:moveTo>
                    <a:pt x="6769293" y="8610599"/>
                  </a:moveTo>
                  <a:lnTo>
                    <a:pt x="6706064" y="8610599"/>
                  </a:lnTo>
                  <a:lnTo>
                    <a:pt x="6706064" y="7721599"/>
                  </a:lnTo>
                  <a:lnTo>
                    <a:pt x="6769293" y="7721599"/>
                  </a:lnTo>
                  <a:lnTo>
                    <a:pt x="6769293" y="8610599"/>
                  </a:lnTo>
                  <a:close/>
                </a:path>
                <a:path w="10601325" h="10287000">
                  <a:moveTo>
                    <a:pt x="7727311" y="8610599"/>
                  </a:moveTo>
                  <a:lnTo>
                    <a:pt x="7664083" y="8610599"/>
                  </a:lnTo>
                  <a:lnTo>
                    <a:pt x="7664083" y="7721599"/>
                  </a:lnTo>
                  <a:lnTo>
                    <a:pt x="7727311" y="7721599"/>
                  </a:lnTo>
                  <a:lnTo>
                    <a:pt x="7727311" y="8610599"/>
                  </a:lnTo>
                  <a:close/>
                </a:path>
                <a:path w="10601325" h="10287000">
                  <a:moveTo>
                    <a:pt x="8685308" y="8610599"/>
                  </a:moveTo>
                  <a:lnTo>
                    <a:pt x="8622079" y="8610599"/>
                  </a:lnTo>
                  <a:lnTo>
                    <a:pt x="8622079" y="7721599"/>
                  </a:lnTo>
                  <a:lnTo>
                    <a:pt x="8685308" y="7721599"/>
                  </a:lnTo>
                  <a:lnTo>
                    <a:pt x="8685308" y="8610599"/>
                  </a:lnTo>
                  <a:close/>
                </a:path>
                <a:path w="10601325" h="10287000">
                  <a:moveTo>
                    <a:pt x="9643326" y="8610599"/>
                  </a:moveTo>
                  <a:lnTo>
                    <a:pt x="9580098" y="8610599"/>
                  </a:lnTo>
                  <a:lnTo>
                    <a:pt x="9580098" y="7721599"/>
                  </a:lnTo>
                  <a:lnTo>
                    <a:pt x="9643326" y="7721599"/>
                  </a:lnTo>
                  <a:lnTo>
                    <a:pt x="9643326" y="8610599"/>
                  </a:lnTo>
                  <a:close/>
                </a:path>
                <a:path w="10601325" h="10287000">
                  <a:moveTo>
                    <a:pt x="10601324" y="8610599"/>
                  </a:moveTo>
                  <a:lnTo>
                    <a:pt x="10538095" y="8610599"/>
                  </a:lnTo>
                  <a:lnTo>
                    <a:pt x="10538095" y="7721599"/>
                  </a:lnTo>
                  <a:lnTo>
                    <a:pt x="10601324" y="7721599"/>
                  </a:lnTo>
                  <a:lnTo>
                    <a:pt x="10601324" y="8610599"/>
                  </a:lnTo>
                  <a:close/>
                </a:path>
                <a:path w="10601325" h="10287000">
                  <a:moveTo>
                    <a:pt x="1021246" y="9575799"/>
                  </a:moveTo>
                  <a:lnTo>
                    <a:pt x="958018" y="9575799"/>
                  </a:lnTo>
                  <a:lnTo>
                    <a:pt x="958018" y="8674099"/>
                  </a:lnTo>
                  <a:lnTo>
                    <a:pt x="1021246" y="8674099"/>
                  </a:lnTo>
                  <a:lnTo>
                    <a:pt x="1021246" y="9575799"/>
                  </a:lnTo>
                  <a:close/>
                </a:path>
                <a:path w="10601325" h="10287000">
                  <a:moveTo>
                    <a:pt x="1979243" y="9575799"/>
                  </a:moveTo>
                  <a:lnTo>
                    <a:pt x="1916036" y="9575799"/>
                  </a:lnTo>
                  <a:lnTo>
                    <a:pt x="1916036" y="8674099"/>
                  </a:lnTo>
                  <a:lnTo>
                    <a:pt x="1979243" y="8674099"/>
                  </a:lnTo>
                  <a:lnTo>
                    <a:pt x="1979243" y="9575799"/>
                  </a:lnTo>
                  <a:close/>
                </a:path>
                <a:path w="10601325" h="10287000">
                  <a:moveTo>
                    <a:pt x="2937262" y="9575799"/>
                  </a:moveTo>
                  <a:lnTo>
                    <a:pt x="2874033" y="9575799"/>
                  </a:lnTo>
                  <a:lnTo>
                    <a:pt x="2874033" y="8674099"/>
                  </a:lnTo>
                  <a:lnTo>
                    <a:pt x="2937262" y="8674099"/>
                  </a:lnTo>
                  <a:lnTo>
                    <a:pt x="2937262" y="9575799"/>
                  </a:lnTo>
                  <a:close/>
                </a:path>
                <a:path w="10601325" h="10287000">
                  <a:moveTo>
                    <a:pt x="3895259" y="9575799"/>
                  </a:moveTo>
                  <a:lnTo>
                    <a:pt x="3832051" y="9575799"/>
                  </a:lnTo>
                  <a:lnTo>
                    <a:pt x="3832051" y="8674099"/>
                  </a:lnTo>
                  <a:lnTo>
                    <a:pt x="3895259" y="8674099"/>
                  </a:lnTo>
                  <a:lnTo>
                    <a:pt x="3895259" y="9575799"/>
                  </a:lnTo>
                  <a:close/>
                </a:path>
                <a:path w="10601325" h="10287000">
                  <a:moveTo>
                    <a:pt x="4853277" y="9575799"/>
                  </a:moveTo>
                  <a:lnTo>
                    <a:pt x="4790048" y="9575799"/>
                  </a:lnTo>
                  <a:lnTo>
                    <a:pt x="4790048" y="8674099"/>
                  </a:lnTo>
                  <a:lnTo>
                    <a:pt x="4853277" y="8674099"/>
                  </a:lnTo>
                  <a:lnTo>
                    <a:pt x="4853277" y="9575799"/>
                  </a:lnTo>
                  <a:close/>
                </a:path>
                <a:path w="10601325" h="10287000">
                  <a:moveTo>
                    <a:pt x="5811295" y="9575799"/>
                  </a:moveTo>
                  <a:lnTo>
                    <a:pt x="5748067" y="9575799"/>
                  </a:lnTo>
                  <a:lnTo>
                    <a:pt x="5748067" y="8674099"/>
                  </a:lnTo>
                  <a:lnTo>
                    <a:pt x="5811295" y="8674099"/>
                  </a:lnTo>
                  <a:lnTo>
                    <a:pt x="5811295" y="9575799"/>
                  </a:lnTo>
                  <a:close/>
                </a:path>
                <a:path w="10601325" h="10287000">
                  <a:moveTo>
                    <a:pt x="6769293" y="9575799"/>
                  </a:moveTo>
                  <a:lnTo>
                    <a:pt x="6706064" y="9575799"/>
                  </a:lnTo>
                  <a:lnTo>
                    <a:pt x="6706064" y="8674099"/>
                  </a:lnTo>
                  <a:lnTo>
                    <a:pt x="6769293" y="8674099"/>
                  </a:lnTo>
                  <a:lnTo>
                    <a:pt x="6769293" y="9575799"/>
                  </a:lnTo>
                  <a:close/>
                </a:path>
                <a:path w="10601325" h="10287000">
                  <a:moveTo>
                    <a:pt x="7727311" y="9575799"/>
                  </a:moveTo>
                  <a:lnTo>
                    <a:pt x="7664083" y="9575799"/>
                  </a:lnTo>
                  <a:lnTo>
                    <a:pt x="7664083" y="8674099"/>
                  </a:lnTo>
                  <a:lnTo>
                    <a:pt x="7727311" y="8674099"/>
                  </a:lnTo>
                  <a:lnTo>
                    <a:pt x="7727311" y="9575799"/>
                  </a:lnTo>
                  <a:close/>
                </a:path>
                <a:path w="10601325" h="10287000">
                  <a:moveTo>
                    <a:pt x="8685308" y="9575799"/>
                  </a:moveTo>
                  <a:lnTo>
                    <a:pt x="8622079" y="9575799"/>
                  </a:lnTo>
                  <a:lnTo>
                    <a:pt x="8622079" y="8674099"/>
                  </a:lnTo>
                  <a:lnTo>
                    <a:pt x="8685308" y="8674099"/>
                  </a:lnTo>
                  <a:lnTo>
                    <a:pt x="8685308" y="9575799"/>
                  </a:lnTo>
                  <a:close/>
                </a:path>
                <a:path w="10601325" h="10287000">
                  <a:moveTo>
                    <a:pt x="9643326" y="9575799"/>
                  </a:moveTo>
                  <a:lnTo>
                    <a:pt x="9580098" y="9575799"/>
                  </a:lnTo>
                  <a:lnTo>
                    <a:pt x="9580098" y="8674099"/>
                  </a:lnTo>
                  <a:lnTo>
                    <a:pt x="9643326" y="8674099"/>
                  </a:lnTo>
                  <a:lnTo>
                    <a:pt x="9643326" y="9575799"/>
                  </a:lnTo>
                  <a:close/>
                </a:path>
                <a:path w="10601325" h="10287000">
                  <a:moveTo>
                    <a:pt x="10601323" y="9575799"/>
                  </a:moveTo>
                  <a:lnTo>
                    <a:pt x="10538095" y="9575799"/>
                  </a:lnTo>
                  <a:lnTo>
                    <a:pt x="10538095" y="8674099"/>
                  </a:lnTo>
                  <a:lnTo>
                    <a:pt x="10601324" y="8674099"/>
                  </a:lnTo>
                  <a:lnTo>
                    <a:pt x="10601323" y="9575799"/>
                  </a:lnTo>
                  <a:close/>
                </a:path>
                <a:path w="10601325" h="10287000">
                  <a:moveTo>
                    <a:pt x="1021246" y="10286999"/>
                  </a:moveTo>
                  <a:lnTo>
                    <a:pt x="958018" y="10286999"/>
                  </a:lnTo>
                  <a:lnTo>
                    <a:pt x="958018" y="9639299"/>
                  </a:lnTo>
                  <a:lnTo>
                    <a:pt x="1021246" y="9639299"/>
                  </a:lnTo>
                  <a:lnTo>
                    <a:pt x="1021246" y="10286999"/>
                  </a:lnTo>
                  <a:close/>
                </a:path>
                <a:path w="10601325" h="10287000">
                  <a:moveTo>
                    <a:pt x="1979243" y="10286999"/>
                  </a:moveTo>
                  <a:lnTo>
                    <a:pt x="1916015" y="10286999"/>
                  </a:lnTo>
                  <a:lnTo>
                    <a:pt x="1916015" y="9639299"/>
                  </a:lnTo>
                  <a:lnTo>
                    <a:pt x="1979243" y="9639299"/>
                  </a:lnTo>
                  <a:lnTo>
                    <a:pt x="1979243" y="10286999"/>
                  </a:lnTo>
                  <a:close/>
                </a:path>
                <a:path w="10601325" h="10287000">
                  <a:moveTo>
                    <a:pt x="2937262" y="10286999"/>
                  </a:moveTo>
                  <a:lnTo>
                    <a:pt x="2874033" y="10286999"/>
                  </a:lnTo>
                  <a:lnTo>
                    <a:pt x="2874033" y="9639299"/>
                  </a:lnTo>
                  <a:lnTo>
                    <a:pt x="2937262" y="9639299"/>
                  </a:lnTo>
                  <a:lnTo>
                    <a:pt x="2937262" y="10286999"/>
                  </a:lnTo>
                  <a:close/>
                </a:path>
                <a:path w="10601325" h="10287000">
                  <a:moveTo>
                    <a:pt x="3895259" y="10286999"/>
                  </a:moveTo>
                  <a:lnTo>
                    <a:pt x="3832051" y="10286999"/>
                  </a:lnTo>
                  <a:lnTo>
                    <a:pt x="3832051" y="9639299"/>
                  </a:lnTo>
                  <a:lnTo>
                    <a:pt x="3895259" y="9639299"/>
                  </a:lnTo>
                  <a:lnTo>
                    <a:pt x="3895259" y="10286999"/>
                  </a:lnTo>
                  <a:close/>
                </a:path>
                <a:path w="10601325" h="10287000">
                  <a:moveTo>
                    <a:pt x="4853277" y="10286999"/>
                  </a:moveTo>
                  <a:lnTo>
                    <a:pt x="4790048" y="10286999"/>
                  </a:lnTo>
                  <a:lnTo>
                    <a:pt x="4790048" y="9639299"/>
                  </a:lnTo>
                  <a:lnTo>
                    <a:pt x="4853277" y="9639299"/>
                  </a:lnTo>
                  <a:lnTo>
                    <a:pt x="4853277" y="10286999"/>
                  </a:lnTo>
                  <a:close/>
                </a:path>
                <a:path w="10601325" h="10287000">
                  <a:moveTo>
                    <a:pt x="5811295" y="10286999"/>
                  </a:moveTo>
                  <a:lnTo>
                    <a:pt x="5748067" y="10286999"/>
                  </a:lnTo>
                  <a:lnTo>
                    <a:pt x="5748067" y="9639299"/>
                  </a:lnTo>
                  <a:lnTo>
                    <a:pt x="5811295" y="9639299"/>
                  </a:lnTo>
                  <a:lnTo>
                    <a:pt x="5811295" y="10286999"/>
                  </a:lnTo>
                  <a:close/>
                </a:path>
                <a:path w="10601325" h="10287000">
                  <a:moveTo>
                    <a:pt x="6769293" y="10286999"/>
                  </a:moveTo>
                  <a:lnTo>
                    <a:pt x="6706064" y="10286999"/>
                  </a:lnTo>
                  <a:lnTo>
                    <a:pt x="6706064" y="9639299"/>
                  </a:lnTo>
                  <a:lnTo>
                    <a:pt x="6769293" y="9639299"/>
                  </a:lnTo>
                  <a:lnTo>
                    <a:pt x="6769293" y="10286999"/>
                  </a:lnTo>
                  <a:close/>
                </a:path>
                <a:path w="10601325" h="10287000">
                  <a:moveTo>
                    <a:pt x="7727311" y="10286999"/>
                  </a:moveTo>
                  <a:lnTo>
                    <a:pt x="7664083" y="10286999"/>
                  </a:lnTo>
                  <a:lnTo>
                    <a:pt x="7664083" y="9639299"/>
                  </a:lnTo>
                  <a:lnTo>
                    <a:pt x="7727311" y="9639299"/>
                  </a:lnTo>
                  <a:lnTo>
                    <a:pt x="7727311" y="10286999"/>
                  </a:lnTo>
                  <a:close/>
                </a:path>
                <a:path w="10601325" h="10287000">
                  <a:moveTo>
                    <a:pt x="8685308" y="10286999"/>
                  </a:moveTo>
                  <a:lnTo>
                    <a:pt x="8622079" y="10286999"/>
                  </a:lnTo>
                  <a:lnTo>
                    <a:pt x="8622079" y="9639299"/>
                  </a:lnTo>
                  <a:lnTo>
                    <a:pt x="8685308" y="9639299"/>
                  </a:lnTo>
                  <a:lnTo>
                    <a:pt x="8685308" y="10286999"/>
                  </a:lnTo>
                  <a:close/>
                </a:path>
                <a:path w="10601325" h="10287000">
                  <a:moveTo>
                    <a:pt x="9643326" y="10286999"/>
                  </a:moveTo>
                  <a:lnTo>
                    <a:pt x="9580098" y="10286999"/>
                  </a:lnTo>
                  <a:lnTo>
                    <a:pt x="9580098" y="9639299"/>
                  </a:lnTo>
                  <a:lnTo>
                    <a:pt x="9643326" y="9639299"/>
                  </a:lnTo>
                  <a:lnTo>
                    <a:pt x="9643326" y="10286999"/>
                  </a:lnTo>
                  <a:close/>
                </a:path>
                <a:path w="10601325" h="10287000">
                  <a:moveTo>
                    <a:pt x="10601323" y="10286999"/>
                  </a:moveTo>
                  <a:lnTo>
                    <a:pt x="10538095" y="10286999"/>
                  </a:lnTo>
                  <a:lnTo>
                    <a:pt x="10538095" y="9639299"/>
                  </a:lnTo>
                  <a:lnTo>
                    <a:pt x="10601323" y="9639299"/>
                  </a:lnTo>
                  <a:lnTo>
                    <a:pt x="10601323" y="10286999"/>
                  </a:lnTo>
                  <a:close/>
                </a:path>
              </a:pathLst>
            </a:custGeom>
            <a:solidFill>
              <a:srgbClr val="004550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581209"/>
              <a:ext cx="2353977" cy="27056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16962" y="0"/>
              <a:ext cx="2871037" cy="2771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" y="0"/>
            <a:ext cx="18288000" cy="10287000"/>
            <a:chOff x="17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699" y="1408886"/>
              <a:ext cx="16230600" cy="7849870"/>
            </a:xfrm>
            <a:custGeom>
              <a:avLst/>
              <a:gdLst/>
              <a:ahLst/>
              <a:cxnLst/>
              <a:rect l="l" t="t" r="r" b="b"/>
              <a:pathLst>
                <a:path w="16230600" h="7849870">
                  <a:moveTo>
                    <a:pt x="15744824" y="7849413"/>
                  </a:moveTo>
                  <a:lnTo>
                    <a:pt x="485774" y="7849413"/>
                  </a:lnTo>
                  <a:lnTo>
                    <a:pt x="437762" y="7847036"/>
                  </a:lnTo>
                  <a:lnTo>
                    <a:pt x="390562" y="7839993"/>
                  </a:lnTo>
                  <a:lnTo>
                    <a:pt x="344494" y="7828416"/>
                  </a:lnTo>
                  <a:lnTo>
                    <a:pt x="299876" y="7812436"/>
                  </a:lnTo>
                  <a:lnTo>
                    <a:pt x="257028" y="7792186"/>
                  </a:lnTo>
                  <a:lnTo>
                    <a:pt x="216266" y="7767797"/>
                  </a:lnTo>
                  <a:lnTo>
                    <a:pt x="177911" y="7739403"/>
                  </a:lnTo>
                  <a:lnTo>
                    <a:pt x="142280" y="7707133"/>
                  </a:lnTo>
                  <a:lnTo>
                    <a:pt x="110010" y="7671502"/>
                  </a:lnTo>
                  <a:lnTo>
                    <a:pt x="81615" y="7633146"/>
                  </a:lnTo>
                  <a:lnTo>
                    <a:pt x="57227" y="7592385"/>
                  </a:lnTo>
                  <a:lnTo>
                    <a:pt x="36977" y="7549536"/>
                  </a:lnTo>
                  <a:lnTo>
                    <a:pt x="20997" y="7504918"/>
                  </a:lnTo>
                  <a:lnTo>
                    <a:pt x="9420" y="7458850"/>
                  </a:lnTo>
                  <a:lnTo>
                    <a:pt x="2377" y="7411651"/>
                  </a:lnTo>
                  <a:lnTo>
                    <a:pt x="0" y="736363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4" y="0"/>
                  </a:lnTo>
                  <a:lnTo>
                    <a:pt x="15792837" y="2377"/>
                  </a:lnTo>
                  <a:lnTo>
                    <a:pt x="15840037" y="9420"/>
                  </a:lnTo>
                  <a:lnTo>
                    <a:pt x="15886105" y="20997"/>
                  </a:lnTo>
                  <a:lnTo>
                    <a:pt x="15930723" y="36977"/>
                  </a:lnTo>
                  <a:lnTo>
                    <a:pt x="15973571" y="57227"/>
                  </a:lnTo>
                  <a:lnTo>
                    <a:pt x="16014333" y="81615"/>
                  </a:lnTo>
                  <a:lnTo>
                    <a:pt x="16052688" y="110010"/>
                  </a:lnTo>
                  <a:lnTo>
                    <a:pt x="16088320" y="142280"/>
                  </a:lnTo>
                  <a:lnTo>
                    <a:pt x="16120589" y="177911"/>
                  </a:lnTo>
                  <a:lnTo>
                    <a:pt x="16148984" y="216266"/>
                  </a:lnTo>
                  <a:lnTo>
                    <a:pt x="16173372" y="257028"/>
                  </a:lnTo>
                  <a:lnTo>
                    <a:pt x="16193622" y="299877"/>
                  </a:lnTo>
                  <a:lnTo>
                    <a:pt x="16209602" y="344494"/>
                  </a:lnTo>
                  <a:lnTo>
                    <a:pt x="16221179" y="390562"/>
                  </a:lnTo>
                  <a:lnTo>
                    <a:pt x="16228222" y="437762"/>
                  </a:lnTo>
                  <a:lnTo>
                    <a:pt x="16230599" y="485774"/>
                  </a:lnTo>
                  <a:lnTo>
                    <a:pt x="16230599" y="7363638"/>
                  </a:lnTo>
                  <a:lnTo>
                    <a:pt x="16228222" y="7411651"/>
                  </a:lnTo>
                  <a:lnTo>
                    <a:pt x="16221179" y="7458850"/>
                  </a:lnTo>
                  <a:lnTo>
                    <a:pt x="16209602" y="7504918"/>
                  </a:lnTo>
                  <a:lnTo>
                    <a:pt x="16193622" y="7549536"/>
                  </a:lnTo>
                  <a:lnTo>
                    <a:pt x="16173372" y="7592385"/>
                  </a:lnTo>
                  <a:lnTo>
                    <a:pt x="16148984" y="7633146"/>
                  </a:lnTo>
                  <a:lnTo>
                    <a:pt x="16120589" y="7671502"/>
                  </a:lnTo>
                  <a:lnTo>
                    <a:pt x="16088320" y="7707133"/>
                  </a:lnTo>
                  <a:lnTo>
                    <a:pt x="16052688" y="7739403"/>
                  </a:lnTo>
                  <a:lnTo>
                    <a:pt x="16014333" y="7767797"/>
                  </a:lnTo>
                  <a:lnTo>
                    <a:pt x="15973571" y="7792186"/>
                  </a:lnTo>
                  <a:lnTo>
                    <a:pt x="15930723" y="7812436"/>
                  </a:lnTo>
                  <a:lnTo>
                    <a:pt x="15886105" y="7828416"/>
                  </a:lnTo>
                  <a:lnTo>
                    <a:pt x="15840037" y="7839993"/>
                  </a:lnTo>
                  <a:lnTo>
                    <a:pt x="15792837" y="7847036"/>
                  </a:lnTo>
                  <a:lnTo>
                    <a:pt x="15744824" y="784941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9243" y="7307815"/>
              <a:ext cx="3998755" cy="29791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" y="0"/>
              <a:ext cx="2475196" cy="22305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25298" y="0"/>
              <a:ext cx="3862704" cy="847725"/>
            </a:xfrm>
            <a:custGeom>
              <a:avLst/>
              <a:gdLst/>
              <a:ahLst/>
              <a:cxnLst/>
              <a:rect l="l" t="t" r="r" b="b"/>
              <a:pathLst>
                <a:path w="3862705" h="847725">
                  <a:moveTo>
                    <a:pt x="1983619" y="847350"/>
                  </a:moveTo>
                  <a:lnTo>
                    <a:pt x="1931121" y="847099"/>
                  </a:lnTo>
                  <a:lnTo>
                    <a:pt x="1876459" y="844180"/>
                  </a:lnTo>
                  <a:lnTo>
                    <a:pt x="1818757" y="838152"/>
                  </a:lnTo>
                  <a:lnTo>
                    <a:pt x="1761448" y="829394"/>
                  </a:lnTo>
                  <a:lnTo>
                    <a:pt x="1704681" y="818174"/>
                  </a:lnTo>
                  <a:lnTo>
                    <a:pt x="1648604" y="804761"/>
                  </a:lnTo>
                  <a:lnTo>
                    <a:pt x="1593367" y="789423"/>
                  </a:lnTo>
                  <a:lnTo>
                    <a:pt x="1539119" y="772427"/>
                  </a:lnTo>
                  <a:lnTo>
                    <a:pt x="1486009" y="754044"/>
                  </a:lnTo>
                  <a:lnTo>
                    <a:pt x="1434187" y="734540"/>
                  </a:lnTo>
                  <a:lnTo>
                    <a:pt x="1383800" y="714185"/>
                  </a:lnTo>
                  <a:lnTo>
                    <a:pt x="1334999" y="693247"/>
                  </a:lnTo>
                  <a:lnTo>
                    <a:pt x="1287933" y="671993"/>
                  </a:lnTo>
                  <a:lnTo>
                    <a:pt x="1242750" y="650693"/>
                  </a:lnTo>
                  <a:lnTo>
                    <a:pt x="1199600" y="629615"/>
                  </a:lnTo>
                  <a:lnTo>
                    <a:pt x="1158631" y="609027"/>
                  </a:lnTo>
                  <a:lnTo>
                    <a:pt x="920847" y="485466"/>
                  </a:lnTo>
                  <a:lnTo>
                    <a:pt x="825416" y="434362"/>
                  </a:lnTo>
                  <a:lnTo>
                    <a:pt x="508203" y="259469"/>
                  </a:lnTo>
                  <a:lnTo>
                    <a:pt x="257743" y="182564"/>
                  </a:lnTo>
                  <a:lnTo>
                    <a:pt x="215971" y="159362"/>
                  </a:lnTo>
                  <a:lnTo>
                    <a:pt x="172070" y="131510"/>
                  </a:lnTo>
                  <a:lnTo>
                    <a:pt x="127282" y="100333"/>
                  </a:lnTo>
                  <a:lnTo>
                    <a:pt x="82846" y="67158"/>
                  </a:lnTo>
                  <a:lnTo>
                    <a:pt x="40005" y="33314"/>
                  </a:lnTo>
                  <a:lnTo>
                    <a:pt x="0" y="0"/>
                  </a:lnTo>
                  <a:lnTo>
                    <a:pt x="3862702" y="0"/>
                  </a:lnTo>
                  <a:lnTo>
                    <a:pt x="3862702" y="744181"/>
                  </a:lnTo>
                  <a:lnTo>
                    <a:pt x="2957465" y="744181"/>
                  </a:lnTo>
                  <a:lnTo>
                    <a:pt x="2900021" y="745184"/>
                  </a:lnTo>
                  <a:lnTo>
                    <a:pt x="2851969" y="746729"/>
                  </a:lnTo>
                  <a:lnTo>
                    <a:pt x="2850811" y="746729"/>
                  </a:lnTo>
                  <a:lnTo>
                    <a:pt x="2796531" y="749214"/>
                  </a:lnTo>
                  <a:lnTo>
                    <a:pt x="2745418" y="752201"/>
                  </a:lnTo>
                  <a:lnTo>
                    <a:pt x="2694798" y="755748"/>
                  </a:lnTo>
                  <a:lnTo>
                    <a:pt x="2595261" y="764261"/>
                  </a:lnTo>
                  <a:lnTo>
                    <a:pt x="2498358" y="774231"/>
                  </a:lnTo>
                  <a:lnTo>
                    <a:pt x="2451267" y="780193"/>
                  </a:lnTo>
                  <a:lnTo>
                    <a:pt x="2405216" y="787317"/>
                  </a:lnTo>
                  <a:lnTo>
                    <a:pt x="2359313" y="795354"/>
                  </a:lnTo>
                  <a:lnTo>
                    <a:pt x="2223461" y="820847"/>
                  </a:lnTo>
                  <a:lnTo>
                    <a:pt x="2177580" y="828681"/>
                  </a:lnTo>
                  <a:lnTo>
                    <a:pt x="2130936" y="835598"/>
                  </a:lnTo>
                  <a:lnTo>
                    <a:pt x="2083247" y="841249"/>
                  </a:lnTo>
                  <a:lnTo>
                    <a:pt x="2034235" y="845283"/>
                  </a:lnTo>
                  <a:lnTo>
                    <a:pt x="1983619" y="847350"/>
                  </a:lnTo>
                  <a:close/>
                </a:path>
                <a:path w="3862705" h="847725">
                  <a:moveTo>
                    <a:pt x="3862702" y="840824"/>
                  </a:moveTo>
                  <a:lnTo>
                    <a:pt x="3621600" y="802728"/>
                  </a:lnTo>
                  <a:lnTo>
                    <a:pt x="3464094" y="780193"/>
                  </a:lnTo>
                  <a:lnTo>
                    <a:pt x="3361387" y="767417"/>
                  </a:lnTo>
                  <a:lnTo>
                    <a:pt x="3310894" y="761890"/>
                  </a:lnTo>
                  <a:lnTo>
                    <a:pt x="3261051" y="757020"/>
                  </a:lnTo>
                  <a:lnTo>
                    <a:pt x="3211917" y="752868"/>
                  </a:lnTo>
                  <a:lnTo>
                    <a:pt x="3163547" y="749498"/>
                  </a:lnTo>
                  <a:lnTo>
                    <a:pt x="3110512" y="746729"/>
                  </a:lnTo>
                  <a:lnTo>
                    <a:pt x="3057587" y="744979"/>
                  </a:lnTo>
                  <a:lnTo>
                    <a:pt x="3004827" y="744181"/>
                  </a:lnTo>
                  <a:lnTo>
                    <a:pt x="3862702" y="744181"/>
                  </a:lnTo>
                  <a:lnTo>
                    <a:pt x="3862702" y="840824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07219" y="0"/>
              <a:ext cx="3481070" cy="1720214"/>
            </a:xfrm>
            <a:custGeom>
              <a:avLst/>
              <a:gdLst/>
              <a:ahLst/>
              <a:cxnLst/>
              <a:rect l="l" t="t" r="r" b="b"/>
              <a:pathLst>
                <a:path w="3481069" h="1720214">
                  <a:moveTo>
                    <a:pt x="819235" y="1720165"/>
                  </a:moveTo>
                  <a:lnTo>
                    <a:pt x="767401" y="1717411"/>
                  </a:lnTo>
                  <a:lnTo>
                    <a:pt x="715285" y="1709969"/>
                  </a:lnTo>
                  <a:lnTo>
                    <a:pt x="666916" y="1695818"/>
                  </a:lnTo>
                  <a:lnTo>
                    <a:pt x="621695" y="1677565"/>
                  </a:lnTo>
                  <a:lnTo>
                    <a:pt x="579620" y="1655210"/>
                  </a:lnTo>
                  <a:lnTo>
                    <a:pt x="540692" y="1628754"/>
                  </a:lnTo>
                  <a:lnTo>
                    <a:pt x="504911" y="1598196"/>
                  </a:lnTo>
                  <a:lnTo>
                    <a:pt x="472277" y="1563537"/>
                  </a:lnTo>
                  <a:lnTo>
                    <a:pt x="442790" y="1524776"/>
                  </a:lnTo>
                  <a:lnTo>
                    <a:pt x="416449" y="1481915"/>
                  </a:lnTo>
                  <a:lnTo>
                    <a:pt x="394275" y="1433477"/>
                  </a:lnTo>
                  <a:lnTo>
                    <a:pt x="377754" y="1383485"/>
                  </a:lnTo>
                  <a:lnTo>
                    <a:pt x="366888" y="1331940"/>
                  </a:lnTo>
                  <a:lnTo>
                    <a:pt x="361676" y="1278842"/>
                  </a:lnTo>
                  <a:lnTo>
                    <a:pt x="361618" y="1269783"/>
                  </a:lnTo>
                  <a:lnTo>
                    <a:pt x="361506" y="1252249"/>
                  </a:lnTo>
                  <a:lnTo>
                    <a:pt x="361380" y="1232581"/>
                  </a:lnTo>
                  <a:lnTo>
                    <a:pt x="360892" y="1185641"/>
                  </a:lnTo>
                  <a:lnTo>
                    <a:pt x="360160" y="1134964"/>
                  </a:lnTo>
                  <a:lnTo>
                    <a:pt x="359260" y="1087052"/>
                  </a:lnTo>
                  <a:lnTo>
                    <a:pt x="359103" y="1074336"/>
                  </a:lnTo>
                  <a:lnTo>
                    <a:pt x="356974" y="1020647"/>
                  </a:lnTo>
                  <a:lnTo>
                    <a:pt x="342586" y="945380"/>
                  </a:lnTo>
                  <a:lnTo>
                    <a:pt x="328436" y="892785"/>
                  </a:lnTo>
                  <a:lnTo>
                    <a:pt x="312783" y="840622"/>
                  </a:lnTo>
                  <a:lnTo>
                    <a:pt x="295626" y="788889"/>
                  </a:lnTo>
                  <a:lnTo>
                    <a:pt x="275979" y="740252"/>
                  </a:lnTo>
                  <a:lnTo>
                    <a:pt x="256486" y="691553"/>
                  </a:lnTo>
                  <a:lnTo>
                    <a:pt x="237148" y="642791"/>
                  </a:lnTo>
                  <a:lnTo>
                    <a:pt x="217965" y="593967"/>
                  </a:lnTo>
                  <a:lnTo>
                    <a:pt x="198937" y="545081"/>
                  </a:lnTo>
                  <a:lnTo>
                    <a:pt x="180064" y="496133"/>
                  </a:lnTo>
                  <a:lnTo>
                    <a:pt x="161345" y="447123"/>
                  </a:lnTo>
                  <a:lnTo>
                    <a:pt x="142781" y="398051"/>
                  </a:lnTo>
                  <a:lnTo>
                    <a:pt x="124372" y="348916"/>
                  </a:lnTo>
                  <a:lnTo>
                    <a:pt x="106118" y="299719"/>
                  </a:lnTo>
                  <a:lnTo>
                    <a:pt x="88018" y="250460"/>
                  </a:lnTo>
                  <a:lnTo>
                    <a:pt x="70074" y="201139"/>
                  </a:lnTo>
                  <a:lnTo>
                    <a:pt x="52284" y="151756"/>
                  </a:lnTo>
                  <a:lnTo>
                    <a:pt x="34649" y="102310"/>
                  </a:lnTo>
                  <a:lnTo>
                    <a:pt x="19036" y="56733"/>
                  </a:lnTo>
                  <a:lnTo>
                    <a:pt x="3658" y="11057"/>
                  </a:lnTo>
                  <a:lnTo>
                    <a:pt x="0" y="0"/>
                  </a:lnTo>
                  <a:lnTo>
                    <a:pt x="103909" y="0"/>
                  </a:lnTo>
                  <a:lnTo>
                    <a:pt x="118170" y="39514"/>
                  </a:lnTo>
                  <a:lnTo>
                    <a:pt x="135736" y="87888"/>
                  </a:lnTo>
                  <a:lnTo>
                    <a:pt x="153395" y="136228"/>
                  </a:lnTo>
                  <a:lnTo>
                    <a:pt x="171149" y="184533"/>
                  </a:lnTo>
                  <a:lnTo>
                    <a:pt x="188997" y="232802"/>
                  </a:lnTo>
                  <a:lnTo>
                    <a:pt x="206939" y="281036"/>
                  </a:lnTo>
                  <a:lnTo>
                    <a:pt x="224976" y="329236"/>
                  </a:lnTo>
                  <a:lnTo>
                    <a:pt x="243106" y="377399"/>
                  </a:lnTo>
                  <a:lnTo>
                    <a:pt x="261331" y="425528"/>
                  </a:lnTo>
                  <a:lnTo>
                    <a:pt x="279649" y="473620"/>
                  </a:lnTo>
                  <a:lnTo>
                    <a:pt x="298062" y="521678"/>
                  </a:lnTo>
                  <a:lnTo>
                    <a:pt x="316569" y="569700"/>
                  </a:lnTo>
                  <a:lnTo>
                    <a:pt x="336667" y="615687"/>
                  </a:lnTo>
                  <a:lnTo>
                    <a:pt x="356029" y="661974"/>
                  </a:lnTo>
                  <a:lnTo>
                    <a:pt x="374655" y="708563"/>
                  </a:lnTo>
                  <a:lnTo>
                    <a:pt x="392544" y="755452"/>
                  </a:lnTo>
                  <a:lnTo>
                    <a:pt x="409698" y="802642"/>
                  </a:lnTo>
                  <a:lnTo>
                    <a:pt x="426115" y="850133"/>
                  </a:lnTo>
                  <a:lnTo>
                    <a:pt x="431700" y="875907"/>
                  </a:lnTo>
                  <a:lnTo>
                    <a:pt x="438126" y="901421"/>
                  </a:lnTo>
                  <a:lnTo>
                    <a:pt x="445393" y="926675"/>
                  </a:lnTo>
                  <a:lnTo>
                    <a:pt x="453502" y="951670"/>
                  </a:lnTo>
                  <a:lnTo>
                    <a:pt x="457220" y="992544"/>
                  </a:lnTo>
                  <a:lnTo>
                    <a:pt x="460169" y="1032952"/>
                  </a:lnTo>
                  <a:lnTo>
                    <a:pt x="462455" y="1074336"/>
                  </a:lnTo>
                  <a:lnTo>
                    <a:pt x="463973" y="1115256"/>
                  </a:lnTo>
                  <a:lnTo>
                    <a:pt x="463415" y="1143941"/>
                  </a:lnTo>
                  <a:lnTo>
                    <a:pt x="463295" y="1150114"/>
                  </a:lnTo>
                  <a:lnTo>
                    <a:pt x="462870" y="1180666"/>
                  </a:lnTo>
                  <a:lnTo>
                    <a:pt x="462800" y="1185641"/>
                  </a:lnTo>
                  <a:lnTo>
                    <a:pt x="462533" y="1216768"/>
                  </a:lnTo>
                  <a:lnTo>
                    <a:pt x="462452" y="1232581"/>
                  </a:lnTo>
                  <a:lnTo>
                    <a:pt x="462362" y="1258696"/>
                  </a:lnTo>
                  <a:lnTo>
                    <a:pt x="463577" y="1272762"/>
                  </a:lnTo>
                  <a:lnTo>
                    <a:pt x="469612" y="1322358"/>
                  </a:lnTo>
                  <a:lnTo>
                    <a:pt x="478148" y="1361694"/>
                  </a:lnTo>
                  <a:lnTo>
                    <a:pt x="490928" y="1399250"/>
                  </a:lnTo>
                  <a:lnTo>
                    <a:pt x="507951" y="1435025"/>
                  </a:lnTo>
                  <a:lnTo>
                    <a:pt x="529218" y="1469021"/>
                  </a:lnTo>
                  <a:lnTo>
                    <a:pt x="563181" y="1510963"/>
                  </a:lnTo>
                  <a:lnTo>
                    <a:pt x="601669" y="1546197"/>
                  </a:lnTo>
                  <a:lnTo>
                    <a:pt x="644682" y="1574724"/>
                  </a:lnTo>
                  <a:lnTo>
                    <a:pt x="692220" y="1596543"/>
                  </a:lnTo>
                  <a:lnTo>
                    <a:pt x="744283" y="1611656"/>
                  </a:lnTo>
                  <a:lnTo>
                    <a:pt x="786194" y="1616694"/>
                  </a:lnTo>
                  <a:lnTo>
                    <a:pt x="828089" y="1618103"/>
                  </a:lnTo>
                  <a:lnTo>
                    <a:pt x="1145996" y="1618103"/>
                  </a:lnTo>
                  <a:lnTo>
                    <a:pt x="1138971" y="1622938"/>
                  </a:lnTo>
                  <a:lnTo>
                    <a:pt x="1099047" y="1645587"/>
                  </a:lnTo>
                  <a:lnTo>
                    <a:pt x="1058083" y="1666030"/>
                  </a:lnTo>
                  <a:lnTo>
                    <a:pt x="1016082" y="1684267"/>
                  </a:lnTo>
                  <a:lnTo>
                    <a:pt x="973041" y="1700299"/>
                  </a:lnTo>
                  <a:lnTo>
                    <a:pt x="922054" y="1711609"/>
                  </a:lnTo>
                  <a:lnTo>
                    <a:pt x="870786" y="1718231"/>
                  </a:lnTo>
                  <a:lnTo>
                    <a:pt x="819235" y="1720165"/>
                  </a:lnTo>
                  <a:close/>
                </a:path>
                <a:path w="3481069" h="1720214">
                  <a:moveTo>
                    <a:pt x="2999762" y="1475482"/>
                  </a:moveTo>
                  <a:lnTo>
                    <a:pt x="2603200" y="1475482"/>
                  </a:lnTo>
                  <a:lnTo>
                    <a:pt x="2654897" y="1473051"/>
                  </a:lnTo>
                  <a:lnTo>
                    <a:pt x="2700438" y="1469021"/>
                  </a:lnTo>
                  <a:lnTo>
                    <a:pt x="2699934" y="1469021"/>
                  </a:lnTo>
                  <a:lnTo>
                    <a:pt x="2743098" y="1462172"/>
                  </a:lnTo>
                  <a:lnTo>
                    <a:pt x="2786292" y="1452199"/>
                  </a:lnTo>
                  <a:lnTo>
                    <a:pt x="2828882" y="1439205"/>
                  </a:lnTo>
                  <a:lnTo>
                    <a:pt x="2878583" y="1419355"/>
                  </a:lnTo>
                  <a:lnTo>
                    <a:pt x="2927225" y="1397798"/>
                  </a:lnTo>
                  <a:lnTo>
                    <a:pt x="2974809" y="1374532"/>
                  </a:lnTo>
                  <a:lnTo>
                    <a:pt x="3021334" y="1349559"/>
                  </a:lnTo>
                  <a:lnTo>
                    <a:pt x="3066799" y="1322878"/>
                  </a:lnTo>
                  <a:lnTo>
                    <a:pt x="3111206" y="1294488"/>
                  </a:lnTo>
                  <a:lnTo>
                    <a:pt x="3154553" y="1264389"/>
                  </a:lnTo>
                  <a:lnTo>
                    <a:pt x="3196841" y="1232581"/>
                  </a:lnTo>
                  <a:lnTo>
                    <a:pt x="3238070" y="1199064"/>
                  </a:lnTo>
                  <a:lnTo>
                    <a:pt x="3274046" y="1167092"/>
                  </a:lnTo>
                  <a:lnTo>
                    <a:pt x="3309373" y="1134495"/>
                  </a:lnTo>
                  <a:lnTo>
                    <a:pt x="3344051" y="1101273"/>
                  </a:lnTo>
                  <a:lnTo>
                    <a:pt x="3378082" y="1067425"/>
                  </a:lnTo>
                  <a:lnTo>
                    <a:pt x="3411464" y="1032952"/>
                  </a:lnTo>
                  <a:lnTo>
                    <a:pt x="3444198" y="997855"/>
                  </a:lnTo>
                  <a:lnTo>
                    <a:pt x="3476284" y="962132"/>
                  </a:lnTo>
                  <a:lnTo>
                    <a:pt x="3480780" y="956935"/>
                  </a:lnTo>
                  <a:lnTo>
                    <a:pt x="3480780" y="1104542"/>
                  </a:lnTo>
                  <a:lnTo>
                    <a:pt x="3442724" y="1143941"/>
                  </a:lnTo>
                  <a:lnTo>
                    <a:pt x="3405849" y="1180666"/>
                  </a:lnTo>
                  <a:lnTo>
                    <a:pt x="3368239" y="1216768"/>
                  </a:lnTo>
                  <a:lnTo>
                    <a:pt x="3329895" y="1252249"/>
                  </a:lnTo>
                  <a:lnTo>
                    <a:pt x="3291776" y="1284931"/>
                  </a:lnTo>
                  <a:lnTo>
                    <a:pt x="3252786" y="1316234"/>
                  </a:lnTo>
                  <a:lnTo>
                    <a:pt x="3212926" y="1346158"/>
                  </a:lnTo>
                  <a:lnTo>
                    <a:pt x="3172196" y="1374703"/>
                  </a:lnTo>
                  <a:lnTo>
                    <a:pt x="3130595" y="1401869"/>
                  </a:lnTo>
                  <a:lnTo>
                    <a:pt x="3088123" y="1427657"/>
                  </a:lnTo>
                  <a:lnTo>
                    <a:pt x="3044781" y="1452065"/>
                  </a:lnTo>
                  <a:lnTo>
                    <a:pt x="3000738" y="1475006"/>
                  </a:lnTo>
                  <a:lnTo>
                    <a:pt x="2999762" y="1475482"/>
                  </a:lnTo>
                  <a:close/>
                </a:path>
                <a:path w="3481069" h="1720214">
                  <a:moveTo>
                    <a:pt x="1145996" y="1618103"/>
                  </a:moveTo>
                  <a:lnTo>
                    <a:pt x="828089" y="1618103"/>
                  </a:lnTo>
                  <a:lnTo>
                    <a:pt x="869965" y="1615885"/>
                  </a:lnTo>
                  <a:lnTo>
                    <a:pt x="911824" y="1610044"/>
                  </a:lnTo>
                  <a:lnTo>
                    <a:pt x="956383" y="1596543"/>
                  </a:lnTo>
                  <a:lnTo>
                    <a:pt x="999139" y="1580064"/>
                  </a:lnTo>
                  <a:lnTo>
                    <a:pt x="1040719" y="1560373"/>
                  </a:lnTo>
                  <a:lnTo>
                    <a:pt x="1080976" y="1537518"/>
                  </a:lnTo>
                  <a:lnTo>
                    <a:pt x="1124155" y="1507798"/>
                  </a:lnTo>
                  <a:lnTo>
                    <a:pt x="1167010" y="1477626"/>
                  </a:lnTo>
                  <a:lnTo>
                    <a:pt x="1209539" y="1447004"/>
                  </a:lnTo>
                  <a:lnTo>
                    <a:pt x="1251744" y="1415930"/>
                  </a:lnTo>
                  <a:lnTo>
                    <a:pt x="1293624" y="1384408"/>
                  </a:lnTo>
                  <a:lnTo>
                    <a:pt x="1315300" y="1370386"/>
                  </a:lnTo>
                  <a:lnTo>
                    <a:pt x="1359601" y="1343793"/>
                  </a:lnTo>
                  <a:lnTo>
                    <a:pt x="1424137" y="1311048"/>
                  </a:lnTo>
                  <a:lnTo>
                    <a:pt x="1467163" y="1294757"/>
                  </a:lnTo>
                  <a:lnTo>
                    <a:pt x="1511304" y="1282348"/>
                  </a:lnTo>
                  <a:lnTo>
                    <a:pt x="1556561" y="1273820"/>
                  </a:lnTo>
                  <a:lnTo>
                    <a:pt x="1602931" y="1269172"/>
                  </a:lnTo>
                  <a:lnTo>
                    <a:pt x="1655725" y="1269783"/>
                  </a:lnTo>
                  <a:lnTo>
                    <a:pt x="1708181" y="1272762"/>
                  </a:lnTo>
                  <a:lnTo>
                    <a:pt x="1760299" y="1278108"/>
                  </a:lnTo>
                  <a:lnTo>
                    <a:pt x="1812080" y="1285822"/>
                  </a:lnTo>
                  <a:lnTo>
                    <a:pt x="1863524" y="1295902"/>
                  </a:lnTo>
                  <a:lnTo>
                    <a:pt x="1914631" y="1308350"/>
                  </a:lnTo>
                  <a:lnTo>
                    <a:pt x="1965400" y="1323164"/>
                  </a:lnTo>
                  <a:lnTo>
                    <a:pt x="2116241" y="1372496"/>
                  </a:lnTo>
                  <a:lnTo>
                    <a:pt x="1626325" y="1372496"/>
                  </a:lnTo>
                  <a:lnTo>
                    <a:pt x="1574389" y="1375886"/>
                  </a:lnTo>
                  <a:lnTo>
                    <a:pt x="1523683" y="1385708"/>
                  </a:lnTo>
                  <a:lnTo>
                    <a:pt x="1474446" y="1401869"/>
                  </a:lnTo>
                  <a:lnTo>
                    <a:pt x="1425724" y="1424700"/>
                  </a:lnTo>
                  <a:lnTo>
                    <a:pt x="1388267" y="1446653"/>
                  </a:lnTo>
                  <a:lnTo>
                    <a:pt x="1351620" y="1469827"/>
                  </a:lnTo>
                  <a:lnTo>
                    <a:pt x="1309739" y="1501350"/>
                  </a:lnTo>
                  <a:lnTo>
                    <a:pt x="1267534" y="1532423"/>
                  </a:lnTo>
                  <a:lnTo>
                    <a:pt x="1225005" y="1563046"/>
                  </a:lnTo>
                  <a:lnTo>
                    <a:pt x="1182150" y="1593218"/>
                  </a:lnTo>
                  <a:lnTo>
                    <a:pt x="1145996" y="1618103"/>
                  </a:lnTo>
                  <a:close/>
                </a:path>
                <a:path w="3481069" h="1720214">
                  <a:moveTo>
                    <a:pt x="1679453" y="1375544"/>
                  </a:moveTo>
                  <a:lnTo>
                    <a:pt x="1626325" y="1372496"/>
                  </a:lnTo>
                  <a:lnTo>
                    <a:pt x="2116241" y="1372496"/>
                  </a:lnTo>
                  <a:lnTo>
                    <a:pt x="2120761" y="1373932"/>
                  </a:lnTo>
                  <a:lnTo>
                    <a:pt x="1687508" y="1373932"/>
                  </a:lnTo>
                  <a:lnTo>
                    <a:pt x="1679453" y="1375544"/>
                  </a:lnTo>
                  <a:close/>
                </a:path>
                <a:path w="3481069" h="1720214">
                  <a:moveTo>
                    <a:pt x="2571932" y="1580228"/>
                  </a:moveTo>
                  <a:lnTo>
                    <a:pt x="2521627" y="1577678"/>
                  </a:lnTo>
                  <a:lnTo>
                    <a:pt x="2471431" y="1572663"/>
                  </a:lnTo>
                  <a:lnTo>
                    <a:pt x="2421344" y="1565186"/>
                  </a:lnTo>
                  <a:lnTo>
                    <a:pt x="2371366" y="1555247"/>
                  </a:lnTo>
                  <a:lnTo>
                    <a:pt x="2327480" y="1544573"/>
                  </a:lnTo>
                  <a:lnTo>
                    <a:pt x="2283854" y="1532957"/>
                  </a:lnTo>
                  <a:lnTo>
                    <a:pt x="2240487" y="1520398"/>
                  </a:lnTo>
                  <a:lnTo>
                    <a:pt x="2197381" y="1506896"/>
                  </a:lnTo>
                  <a:lnTo>
                    <a:pt x="1960568" y="1429535"/>
                  </a:lnTo>
                  <a:lnTo>
                    <a:pt x="1915457" y="1415930"/>
                  </a:lnTo>
                  <a:lnTo>
                    <a:pt x="1870879" y="1404242"/>
                  </a:lnTo>
                  <a:lnTo>
                    <a:pt x="1825536" y="1394130"/>
                  </a:lnTo>
                  <a:lnTo>
                    <a:pt x="1779859" y="1385708"/>
                  </a:lnTo>
                  <a:lnTo>
                    <a:pt x="1733850" y="1378975"/>
                  </a:lnTo>
                  <a:lnTo>
                    <a:pt x="1687508" y="1373932"/>
                  </a:lnTo>
                  <a:lnTo>
                    <a:pt x="2120761" y="1373932"/>
                  </a:lnTo>
                  <a:lnTo>
                    <a:pt x="2300649" y="1429676"/>
                  </a:lnTo>
                  <a:lnTo>
                    <a:pt x="2348812" y="1444040"/>
                  </a:lnTo>
                  <a:lnTo>
                    <a:pt x="2399140" y="1456141"/>
                  </a:lnTo>
                  <a:lnTo>
                    <a:pt x="2449744" y="1465336"/>
                  </a:lnTo>
                  <a:lnTo>
                    <a:pt x="2500622" y="1471624"/>
                  </a:lnTo>
                  <a:lnTo>
                    <a:pt x="2551775" y="1475006"/>
                  </a:lnTo>
                  <a:lnTo>
                    <a:pt x="2999762" y="1475482"/>
                  </a:lnTo>
                  <a:lnTo>
                    <a:pt x="2955487" y="1496744"/>
                  </a:lnTo>
                  <a:lnTo>
                    <a:pt x="2909535" y="1517015"/>
                  </a:lnTo>
                  <a:lnTo>
                    <a:pt x="2862713" y="1535907"/>
                  </a:lnTo>
                  <a:lnTo>
                    <a:pt x="2815314" y="1550515"/>
                  </a:lnTo>
                  <a:lnTo>
                    <a:pt x="2767489" y="1562235"/>
                  </a:lnTo>
                  <a:lnTo>
                    <a:pt x="2719237" y="1571067"/>
                  </a:lnTo>
                  <a:lnTo>
                    <a:pt x="2670561" y="1577011"/>
                  </a:lnTo>
                  <a:lnTo>
                    <a:pt x="2621459" y="1580064"/>
                  </a:lnTo>
                  <a:lnTo>
                    <a:pt x="2571932" y="1580228"/>
                  </a:lnTo>
                  <a:close/>
                </a:path>
              </a:pathLst>
            </a:custGeom>
            <a:solidFill>
              <a:srgbClr val="00A181">
                <a:alpha val="9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352" y="4608099"/>
              <a:ext cx="146072" cy="146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352" y="5260556"/>
              <a:ext cx="146072" cy="1460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352" y="6565469"/>
              <a:ext cx="146072" cy="1460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352" y="7217926"/>
              <a:ext cx="146072" cy="1460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352" y="7870383"/>
              <a:ext cx="146072" cy="1460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352" y="8522839"/>
              <a:ext cx="146072" cy="14607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39435" y="1650581"/>
            <a:ext cx="15597505" cy="7202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069340" algn="just">
              <a:lnSpc>
                <a:spcPct val="117300"/>
              </a:lnSpc>
              <a:spcBef>
                <a:spcPts val="90"/>
              </a:spcBef>
            </a:pPr>
            <a:r>
              <a:rPr sz="3650" spc="-20" dirty="0">
                <a:latin typeface="Trebuchet MS"/>
                <a:cs typeface="Trebuchet MS"/>
              </a:rPr>
              <a:t>There</a:t>
            </a:r>
            <a:r>
              <a:rPr sz="3650" spc="-10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are</a:t>
            </a:r>
            <a:r>
              <a:rPr sz="3650" spc="-10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2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spc="-25" dirty="0">
                <a:latin typeface="Trebuchet MS"/>
                <a:cs typeface="Trebuchet MS"/>
              </a:rPr>
              <a:t>datasets.</a:t>
            </a:r>
            <a:r>
              <a:rPr sz="3650" spc="-10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First</a:t>
            </a:r>
            <a:r>
              <a:rPr sz="3650" spc="-10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dataset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contains</a:t>
            </a:r>
            <a:r>
              <a:rPr sz="3650" spc="-10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information</a:t>
            </a:r>
            <a:r>
              <a:rPr sz="3650" spc="-105" dirty="0">
                <a:latin typeface="Trebuchet MS"/>
                <a:cs typeface="Trebuchet MS"/>
              </a:rPr>
              <a:t> </a:t>
            </a:r>
            <a:r>
              <a:rPr sz="3650" spc="135" dirty="0">
                <a:latin typeface="Trebuchet MS"/>
                <a:cs typeface="Trebuchet MS"/>
              </a:rPr>
              <a:t>on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spc="-20" dirty="0">
                <a:latin typeface="Trebuchet MS"/>
                <a:cs typeface="Trebuchet MS"/>
              </a:rPr>
              <a:t>Hotel </a:t>
            </a:r>
            <a:r>
              <a:rPr sz="3650" spc="55" dirty="0">
                <a:latin typeface="Trebuchet MS"/>
                <a:cs typeface="Trebuchet MS"/>
              </a:rPr>
              <a:t>booking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details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by</a:t>
            </a:r>
            <a:r>
              <a:rPr sz="3650" spc="-95" dirty="0">
                <a:latin typeface="Trebuchet MS"/>
                <a:cs typeface="Trebuchet MS"/>
              </a:rPr>
              <a:t> </a:t>
            </a:r>
            <a:r>
              <a:rPr sz="3650" spc="50" dirty="0">
                <a:latin typeface="Trebuchet MS"/>
                <a:cs typeface="Trebuchet MS"/>
              </a:rPr>
              <a:t>various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customers</a:t>
            </a:r>
            <a:r>
              <a:rPr sz="3650" spc="-9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in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spc="-35" dirty="0">
                <a:latin typeface="Trebuchet MS"/>
                <a:cs typeface="Trebuchet MS"/>
              </a:rPr>
              <a:t>different</a:t>
            </a:r>
            <a:r>
              <a:rPr sz="3650" spc="-100" dirty="0">
                <a:latin typeface="Trebuchet MS"/>
                <a:cs typeface="Trebuchet MS"/>
              </a:rPr>
              <a:t> cities.</a:t>
            </a:r>
            <a:r>
              <a:rPr sz="3650" spc="-9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following attributes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135" dirty="0">
                <a:latin typeface="Trebuchet MS"/>
                <a:cs typeface="Trebuchet MS"/>
              </a:rPr>
              <a:t>on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datasets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are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spc="135" dirty="0">
                <a:latin typeface="Trebuchet MS"/>
                <a:cs typeface="Trebuchet MS"/>
              </a:rPr>
              <a:t>as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follows:</a:t>
            </a:r>
            <a:endParaRPr sz="36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0"/>
              </a:spcBef>
            </a:pPr>
            <a:endParaRPr sz="3650">
              <a:latin typeface="Trebuchet MS"/>
              <a:cs typeface="Trebuchet MS"/>
            </a:endParaRPr>
          </a:p>
          <a:p>
            <a:pPr marL="807085">
              <a:lnSpc>
                <a:spcPct val="100000"/>
              </a:lnSpc>
            </a:pPr>
            <a:r>
              <a:rPr sz="3650" spc="60" dirty="0">
                <a:latin typeface="Trebuchet MS"/>
                <a:cs typeface="Trebuchet MS"/>
              </a:rPr>
              <a:t>Booking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135" dirty="0">
                <a:latin typeface="Trebuchet MS"/>
                <a:cs typeface="Trebuchet MS"/>
              </a:rPr>
              <a:t>Id: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60" dirty="0">
                <a:latin typeface="Trebuchet MS"/>
                <a:cs typeface="Trebuchet MS"/>
              </a:rPr>
              <a:t>Id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by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which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a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particular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booking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135" dirty="0">
                <a:latin typeface="Trebuchet MS"/>
                <a:cs typeface="Trebuchet MS"/>
              </a:rPr>
              <a:t>has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been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made.</a:t>
            </a:r>
            <a:endParaRPr sz="3650">
              <a:latin typeface="Trebuchet MS"/>
              <a:cs typeface="Trebuchet MS"/>
            </a:endParaRPr>
          </a:p>
          <a:p>
            <a:pPr marL="807085" marR="5080">
              <a:lnSpc>
                <a:spcPct val="117300"/>
              </a:lnSpc>
            </a:pPr>
            <a:r>
              <a:rPr sz="3650" dirty="0">
                <a:latin typeface="Trebuchet MS"/>
                <a:cs typeface="Trebuchet MS"/>
              </a:rPr>
              <a:t>Customer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-140" dirty="0">
                <a:latin typeface="Trebuchet MS"/>
                <a:cs typeface="Trebuchet MS"/>
              </a:rPr>
              <a:t>Id: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spc="60" dirty="0">
                <a:latin typeface="Trebuchet MS"/>
                <a:cs typeface="Trebuchet MS"/>
              </a:rPr>
              <a:t>Id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by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which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customer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made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a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booking,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here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customer </a:t>
            </a:r>
            <a:r>
              <a:rPr sz="3650" spc="95" dirty="0">
                <a:latin typeface="Trebuchet MS"/>
                <a:cs typeface="Trebuchet MS"/>
              </a:rPr>
              <a:t>had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made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a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55" dirty="0">
                <a:latin typeface="Trebuchet MS"/>
                <a:cs typeface="Trebuchet MS"/>
              </a:rPr>
              <a:t>booking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multiple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times.</a:t>
            </a:r>
            <a:endParaRPr sz="3650">
              <a:latin typeface="Trebuchet MS"/>
              <a:cs typeface="Trebuchet MS"/>
            </a:endParaRPr>
          </a:p>
          <a:p>
            <a:pPr marL="807085">
              <a:lnSpc>
                <a:spcPct val="100000"/>
              </a:lnSpc>
              <a:spcBef>
                <a:spcPts val="755"/>
              </a:spcBef>
            </a:pPr>
            <a:r>
              <a:rPr sz="3650" spc="-35" dirty="0">
                <a:latin typeface="Trebuchet MS"/>
                <a:cs typeface="Trebuchet MS"/>
              </a:rPr>
              <a:t>status: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95" dirty="0">
                <a:latin typeface="Trebuchet MS"/>
                <a:cs typeface="Trebuchet MS"/>
              </a:rPr>
              <a:t>shown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status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of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booking</a:t>
            </a:r>
            <a:endParaRPr sz="3650">
              <a:latin typeface="Trebuchet MS"/>
              <a:cs typeface="Trebuchet MS"/>
            </a:endParaRPr>
          </a:p>
          <a:p>
            <a:pPr marL="807085" marR="2978785">
              <a:lnSpc>
                <a:spcPct val="117300"/>
              </a:lnSpc>
            </a:pPr>
            <a:r>
              <a:rPr sz="3650" spc="-55" dirty="0">
                <a:latin typeface="Trebuchet MS"/>
                <a:cs typeface="Trebuchet MS"/>
              </a:rPr>
              <a:t>check_in: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Date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when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user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checks-in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into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hotel </a:t>
            </a:r>
            <a:r>
              <a:rPr sz="3650" spc="-55" dirty="0">
                <a:latin typeface="Trebuchet MS"/>
                <a:cs typeface="Trebuchet MS"/>
              </a:rPr>
              <a:t>check_out: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Date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when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user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checksout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from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hotel </a:t>
            </a:r>
            <a:r>
              <a:rPr sz="3650" dirty="0">
                <a:latin typeface="Trebuchet MS"/>
                <a:cs typeface="Trebuchet MS"/>
              </a:rPr>
              <a:t>no_of_rooms:</a:t>
            </a:r>
            <a:r>
              <a:rPr sz="3650" spc="-55" dirty="0">
                <a:latin typeface="Trebuchet MS"/>
                <a:cs typeface="Trebuchet MS"/>
              </a:rPr>
              <a:t> </a:t>
            </a:r>
            <a:r>
              <a:rPr sz="3650" spc="-40" dirty="0">
                <a:latin typeface="Trebuchet MS"/>
                <a:cs typeface="Trebuchet MS"/>
              </a:rPr>
              <a:t>Total</a:t>
            </a:r>
            <a:r>
              <a:rPr sz="3650" spc="-50" dirty="0">
                <a:latin typeface="Trebuchet MS"/>
                <a:cs typeface="Trebuchet MS"/>
              </a:rPr>
              <a:t> </a:t>
            </a:r>
            <a:r>
              <a:rPr sz="3650" spc="125" dirty="0">
                <a:latin typeface="Trebuchet MS"/>
                <a:cs typeface="Trebuchet MS"/>
              </a:rPr>
              <a:t>Rooms</a:t>
            </a:r>
            <a:r>
              <a:rPr sz="3650" spc="-55" dirty="0">
                <a:latin typeface="Trebuchet MS"/>
                <a:cs typeface="Trebuchet MS"/>
              </a:rPr>
              <a:t> </a:t>
            </a:r>
            <a:r>
              <a:rPr sz="3650" spc="60" dirty="0">
                <a:latin typeface="Trebuchet MS"/>
                <a:cs typeface="Trebuchet MS"/>
              </a:rPr>
              <a:t>booked</a:t>
            </a:r>
            <a:r>
              <a:rPr sz="3650" spc="-5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by</a:t>
            </a:r>
            <a:r>
              <a:rPr sz="3650" spc="-5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each</a:t>
            </a:r>
            <a:r>
              <a:rPr sz="3650" spc="-50" dirty="0">
                <a:latin typeface="Trebuchet MS"/>
                <a:cs typeface="Trebuchet MS"/>
              </a:rPr>
              <a:t> </a:t>
            </a:r>
            <a:r>
              <a:rPr sz="3650" spc="45" dirty="0">
                <a:latin typeface="Trebuchet MS"/>
                <a:cs typeface="Trebuchet MS"/>
              </a:rPr>
              <a:t>booking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473830" y="-83934"/>
            <a:ext cx="670940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60" dirty="0">
                <a:solidFill>
                  <a:srgbClr val="F4F4F4"/>
                </a:solidFill>
                <a:latin typeface="Trebuchet MS"/>
                <a:cs typeface="Trebuchet MS"/>
              </a:rPr>
              <a:t>Introduction</a:t>
            </a:r>
            <a:endParaRPr sz="9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" y="0"/>
            <a:ext cx="18288000" cy="10287000"/>
            <a:chOff x="17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699" y="1408887"/>
              <a:ext cx="16230600" cy="7849870"/>
            </a:xfrm>
            <a:custGeom>
              <a:avLst/>
              <a:gdLst/>
              <a:ahLst/>
              <a:cxnLst/>
              <a:rect l="l" t="t" r="r" b="b"/>
              <a:pathLst>
                <a:path w="16230600" h="7849870">
                  <a:moveTo>
                    <a:pt x="15744824" y="7849414"/>
                  </a:moveTo>
                  <a:lnTo>
                    <a:pt x="485774" y="7849414"/>
                  </a:lnTo>
                  <a:lnTo>
                    <a:pt x="437762" y="7847036"/>
                  </a:lnTo>
                  <a:lnTo>
                    <a:pt x="390562" y="7839993"/>
                  </a:lnTo>
                  <a:lnTo>
                    <a:pt x="344494" y="7828416"/>
                  </a:lnTo>
                  <a:lnTo>
                    <a:pt x="299876" y="7812436"/>
                  </a:lnTo>
                  <a:lnTo>
                    <a:pt x="257028" y="7792186"/>
                  </a:lnTo>
                  <a:lnTo>
                    <a:pt x="216266" y="7767797"/>
                  </a:lnTo>
                  <a:lnTo>
                    <a:pt x="177911" y="7739403"/>
                  </a:lnTo>
                  <a:lnTo>
                    <a:pt x="142280" y="7707133"/>
                  </a:lnTo>
                  <a:lnTo>
                    <a:pt x="110010" y="7671502"/>
                  </a:lnTo>
                  <a:lnTo>
                    <a:pt x="81615" y="7633146"/>
                  </a:lnTo>
                  <a:lnTo>
                    <a:pt x="57227" y="7592385"/>
                  </a:lnTo>
                  <a:lnTo>
                    <a:pt x="36977" y="7549536"/>
                  </a:lnTo>
                  <a:lnTo>
                    <a:pt x="20997" y="7504919"/>
                  </a:lnTo>
                  <a:lnTo>
                    <a:pt x="9420" y="7458851"/>
                  </a:lnTo>
                  <a:lnTo>
                    <a:pt x="2377" y="7411651"/>
                  </a:lnTo>
                  <a:lnTo>
                    <a:pt x="0" y="7363638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5744824" y="0"/>
                  </a:lnTo>
                  <a:lnTo>
                    <a:pt x="15792837" y="2377"/>
                  </a:lnTo>
                  <a:lnTo>
                    <a:pt x="15840037" y="9420"/>
                  </a:lnTo>
                  <a:lnTo>
                    <a:pt x="15886105" y="20997"/>
                  </a:lnTo>
                  <a:lnTo>
                    <a:pt x="15930723" y="36977"/>
                  </a:lnTo>
                  <a:lnTo>
                    <a:pt x="15973571" y="57227"/>
                  </a:lnTo>
                  <a:lnTo>
                    <a:pt x="16014333" y="81615"/>
                  </a:lnTo>
                  <a:lnTo>
                    <a:pt x="16052688" y="110010"/>
                  </a:lnTo>
                  <a:lnTo>
                    <a:pt x="16088320" y="142280"/>
                  </a:lnTo>
                  <a:lnTo>
                    <a:pt x="16120589" y="177911"/>
                  </a:lnTo>
                  <a:lnTo>
                    <a:pt x="16148984" y="216266"/>
                  </a:lnTo>
                  <a:lnTo>
                    <a:pt x="16173372" y="257028"/>
                  </a:lnTo>
                  <a:lnTo>
                    <a:pt x="16193622" y="299876"/>
                  </a:lnTo>
                  <a:lnTo>
                    <a:pt x="16209602" y="344494"/>
                  </a:lnTo>
                  <a:lnTo>
                    <a:pt x="16221179" y="390562"/>
                  </a:lnTo>
                  <a:lnTo>
                    <a:pt x="16228222" y="437762"/>
                  </a:lnTo>
                  <a:lnTo>
                    <a:pt x="16230599" y="485774"/>
                  </a:lnTo>
                  <a:lnTo>
                    <a:pt x="16230599" y="7363638"/>
                  </a:lnTo>
                  <a:lnTo>
                    <a:pt x="16228222" y="7411651"/>
                  </a:lnTo>
                  <a:lnTo>
                    <a:pt x="16221179" y="7458851"/>
                  </a:lnTo>
                  <a:lnTo>
                    <a:pt x="16209602" y="7504919"/>
                  </a:lnTo>
                  <a:lnTo>
                    <a:pt x="16193622" y="7549536"/>
                  </a:lnTo>
                  <a:lnTo>
                    <a:pt x="16173372" y="7592385"/>
                  </a:lnTo>
                  <a:lnTo>
                    <a:pt x="16148984" y="7633146"/>
                  </a:lnTo>
                  <a:lnTo>
                    <a:pt x="16120589" y="7671502"/>
                  </a:lnTo>
                  <a:lnTo>
                    <a:pt x="16088320" y="7707133"/>
                  </a:lnTo>
                  <a:lnTo>
                    <a:pt x="16052688" y="7739403"/>
                  </a:lnTo>
                  <a:lnTo>
                    <a:pt x="16014333" y="7767797"/>
                  </a:lnTo>
                  <a:lnTo>
                    <a:pt x="15973571" y="7792186"/>
                  </a:lnTo>
                  <a:lnTo>
                    <a:pt x="15930723" y="7812436"/>
                  </a:lnTo>
                  <a:lnTo>
                    <a:pt x="15886105" y="7828416"/>
                  </a:lnTo>
                  <a:lnTo>
                    <a:pt x="15840037" y="7839993"/>
                  </a:lnTo>
                  <a:lnTo>
                    <a:pt x="15792837" y="7847036"/>
                  </a:lnTo>
                  <a:lnTo>
                    <a:pt x="15744824" y="784941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9243" y="7307816"/>
              <a:ext cx="3998755" cy="29791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" y="0"/>
              <a:ext cx="2475196" cy="22305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25298" y="2"/>
              <a:ext cx="3862704" cy="847725"/>
            </a:xfrm>
            <a:custGeom>
              <a:avLst/>
              <a:gdLst/>
              <a:ahLst/>
              <a:cxnLst/>
              <a:rect l="l" t="t" r="r" b="b"/>
              <a:pathLst>
                <a:path w="3862705" h="847725">
                  <a:moveTo>
                    <a:pt x="1983619" y="847350"/>
                  </a:moveTo>
                  <a:lnTo>
                    <a:pt x="1931121" y="847099"/>
                  </a:lnTo>
                  <a:lnTo>
                    <a:pt x="1876459" y="844180"/>
                  </a:lnTo>
                  <a:lnTo>
                    <a:pt x="1818757" y="838152"/>
                  </a:lnTo>
                  <a:lnTo>
                    <a:pt x="1761448" y="829394"/>
                  </a:lnTo>
                  <a:lnTo>
                    <a:pt x="1704681" y="818174"/>
                  </a:lnTo>
                  <a:lnTo>
                    <a:pt x="1648604" y="804761"/>
                  </a:lnTo>
                  <a:lnTo>
                    <a:pt x="1593367" y="789423"/>
                  </a:lnTo>
                  <a:lnTo>
                    <a:pt x="1539119" y="772427"/>
                  </a:lnTo>
                  <a:lnTo>
                    <a:pt x="1486009" y="754044"/>
                  </a:lnTo>
                  <a:lnTo>
                    <a:pt x="1434187" y="734540"/>
                  </a:lnTo>
                  <a:lnTo>
                    <a:pt x="1383800" y="714185"/>
                  </a:lnTo>
                  <a:lnTo>
                    <a:pt x="1334999" y="693247"/>
                  </a:lnTo>
                  <a:lnTo>
                    <a:pt x="1287933" y="671993"/>
                  </a:lnTo>
                  <a:lnTo>
                    <a:pt x="1242750" y="650693"/>
                  </a:lnTo>
                  <a:lnTo>
                    <a:pt x="1199600" y="629615"/>
                  </a:lnTo>
                  <a:lnTo>
                    <a:pt x="1158631" y="609027"/>
                  </a:lnTo>
                  <a:lnTo>
                    <a:pt x="920847" y="485466"/>
                  </a:lnTo>
                  <a:lnTo>
                    <a:pt x="825416" y="434362"/>
                  </a:lnTo>
                  <a:lnTo>
                    <a:pt x="508203" y="259469"/>
                  </a:lnTo>
                  <a:lnTo>
                    <a:pt x="257743" y="182564"/>
                  </a:lnTo>
                  <a:lnTo>
                    <a:pt x="215971" y="159362"/>
                  </a:lnTo>
                  <a:lnTo>
                    <a:pt x="172070" y="131510"/>
                  </a:lnTo>
                  <a:lnTo>
                    <a:pt x="127282" y="100333"/>
                  </a:lnTo>
                  <a:lnTo>
                    <a:pt x="82846" y="67158"/>
                  </a:lnTo>
                  <a:lnTo>
                    <a:pt x="40005" y="33314"/>
                  </a:lnTo>
                  <a:lnTo>
                    <a:pt x="0" y="0"/>
                  </a:lnTo>
                  <a:lnTo>
                    <a:pt x="3862702" y="0"/>
                  </a:lnTo>
                  <a:lnTo>
                    <a:pt x="3862702" y="744181"/>
                  </a:lnTo>
                  <a:lnTo>
                    <a:pt x="2957465" y="744181"/>
                  </a:lnTo>
                  <a:lnTo>
                    <a:pt x="2900021" y="745184"/>
                  </a:lnTo>
                  <a:lnTo>
                    <a:pt x="2851969" y="746729"/>
                  </a:lnTo>
                  <a:lnTo>
                    <a:pt x="2850811" y="746729"/>
                  </a:lnTo>
                  <a:lnTo>
                    <a:pt x="2796531" y="749214"/>
                  </a:lnTo>
                  <a:lnTo>
                    <a:pt x="2745418" y="752201"/>
                  </a:lnTo>
                  <a:lnTo>
                    <a:pt x="2694798" y="755748"/>
                  </a:lnTo>
                  <a:lnTo>
                    <a:pt x="2595261" y="764261"/>
                  </a:lnTo>
                  <a:lnTo>
                    <a:pt x="2498358" y="774231"/>
                  </a:lnTo>
                  <a:lnTo>
                    <a:pt x="2451267" y="780193"/>
                  </a:lnTo>
                  <a:lnTo>
                    <a:pt x="2405216" y="787317"/>
                  </a:lnTo>
                  <a:lnTo>
                    <a:pt x="2359313" y="795354"/>
                  </a:lnTo>
                  <a:lnTo>
                    <a:pt x="2223461" y="820847"/>
                  </a:lnTo>
                  <a:lnTo>
                    <a:pt x="2177580" y="828681"/>
                  </a:lnTo>
                  <a:lnTo>
                    <a:pt x="2130936" y="835598"/>
                  </a:lnTo>
                  <a:lnTo>
                    <a:pt x="2083247" y="841249"/>
                  </a:lnTo>
                  <a:lnTo>
                    <a:pt x="2034235" y="845283"/>
                  </a:lnTo>
                  <a:lnTo>
                    <a:pt x="1983619" y="847350"/>
                  </a:lnTo>
                  <a:close/>
                </a:path>
                <a:path w="3862705" h="847725">
                  <a:moveTo>
                    <a:pt x="3862702" y="840824"/>
                  </a:moveTo>
                  <a:lnTo>
                    <a:pt x="3621600" y="802728"/>
                  </a:lnTo>
                  <a:lnTo>
                    <a:pt x="3464094" y="780193"/>
                  </a:lnTo>
                  <a:lnTo>
                    <a:pt x="3361387" y="767417"/>
                  </a:lnTo>
                  <a:lnTo>
                    <a:pt x="3310894" y="761890"/>
                  </a:lnTo>
                  <a:lnTo>
                    <a:pt x="3261051" y="757020"/>
                  </a:lnTo>
                  <a:lnTo>
                    <a:pt x="3211917" y="752868"/>
                  </a:lnTo>
                  <a:lnTo>
                    <a:pt x="3163547" y="749498"/>
                  </a:lnTo>
                  <a:lnTo>
                    <a:pt x="3110512" y="746729"/>
                  </a:lnTo>
                  <a:lnTo>
                    <a:pt x="3057587" y="744979"/>
                  </a:lnTo>
                  <a:lnTo>
                    <a:pt x="3004827" y="744181"/>
                  </a:lnTo>
                  <a:lnTo>
                    <a:pt x="3862702" y="744181"/>
                  </a:lnTo>
                  <a:lnTo>
                    <a:pt x="3862702" y="840824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07217" y="0"/>
              <a:ext cx="3481070" cy="1720214"/>
            </a:xfrm>
            <a:custGeom>
              <a:avLst/>
              <a:gdLst/>
              <a:ahLst/>
              <a:cxnLst/>
              <a:rect l="l" t="t" r="r" b="b"/>
              <a:pathLst>
                <a:path w="3481069" h="1720214">
                  <a:moveTo>
                    <a:pt x="819235" y="1720166"/>
                  </a:moveTo>
                  <a:lnTo>
                    <a:pt x="767401" y="1717412"/>
                  </a:lnTo>
                  <a:lnTo>
                    <a:pt x="715285" y="1709970"/>
                  </a:lnTo>
                  <a:lnTo>
                    <a:pt x="666917" y="1695819"/>
                  </a:lnTo>
                  <a:lnTo>
                    <a:pt x="621695" y="1677566"/>
                  </a:lnTo>
                  <a:lnTo>
                    <a:pt x="579620" y="1655211"/>
                  </a:lnTo>
                  <a:lnTo>
                    <a:pt x="540692" y="1628755"/>
                  </a:lnTo>
                  <a:lnTo>
                    <a:pt x="504911" y="1598197"/>
                  </a:lnTo>
                  <a:lnTo>
                    <a:pt x="472277" y="1563537"/>
                  </a:lnTo>
                  <a:lnTo>
                    <a:pt x="442790" y="1524777"/>
                  </a:lnTo>
                  <a:lnTo>
                    <a:pt x="416450" y="1481916"/>
                  </a:lnTo>
                  <a:lnTo>
                    <a:pt x="394275" y="1433478"/>
                  </a:lnTo>
                  <a:lnTo>
                    <a:pt x="377755" y="1383486"/>
                  </a:lnTo>
                  <a:lnTo>
                    <a:pt x="366889" y="1331941"/>
                  </a:lnTo>
                  <a:lnTo>
                    <a:pt x="361677" y="1278843"/>
                  </a:lnTo>
                  <a:lnTo>
                    <a:pt x="361618" y="1269784"/>
                  </a:lnTo>
                  <a:lnTo>
                    <a:pt x="361506" y="1252250"/>
                  </a:lnTo>
                  <a:lnTo>
                    <a:pt x="361380" y="1232582"/>
                  </a:lnTo>
                  <a:lnTo>
                    <a:pt x="360892" y="1185641"/>
                  </a:lnTo>
                  <a:lnTo>
                    <a:pt x="360161" y="1134965"/>
                  </a:lnTo>
                  <a:lnTo>
                    <a:pt x="359260" y="1087052"/>
                  </a:lnTo>
                  <a:lnTo>
                    <a:pt x="359103" y="1074337"/>
                  </a:lnTo>
                  <a:lnTo>
                    <a:pt x="356974" y="1020648"/>
                  </a:lnTo>
                  <a:lnTo>
                    <a:pt x="342586" y="945381"/>
                  </a:lnTo>
                  <a:lnTo>
                    <a:pt x="328436" y="892786"/>
                  </a:lnTo>
                  <a:lnTo>
                    <a:pt x="312783" y="840623"/>
                  </a:lnTo>
                  <a:lnTo>
                    <a:pt x="295627" y="788890"/>
                  </a:lnTo>
                  <a:lnTo>
                    <a:pt x="275979" y="740253"/>
                  </a:lnTo>
                  <a:lnTo>
                    <a:pt x="256487" y="691553"/>
                  </a:lnTo>
                  <a:lnTo>
                    <a:pt x="237149" y="642792"/>
                  </a:lnTo>
                  <a:lnTo>
                    <a:pt x="217966" y="593968"/>
                  </a:lnTo>
                  <a:lnTo>
                    <a:pt x="198937" y="545082"/>
                  </a:lnTo>
                  <a:lnTo>
                    <a:pt x="180064" y="496134"/>
                  </a:lnTo>
                  <a:lnTo>
                    <a:pt x="161345" y="447124"/>
                  </a:lnTo>
                  <a:lnTo>
                    <a:pt x="142781" y="398051"/>
                  </a:lnTo>
                  <a:lnTo>
                    <a:pt x="124372" y="348917"/>
                  </a:lnTo>
                  <a:lnTo>
                    <a:pt x="106118" y="299720"/>
                  </a:lnTo>
                  <a:lnTo>
                    <a:pt x="88019" y="250461"/>
                  </a:lnTo>
                  <a:lnTo>
                    <a:pt x="70074" y="201140"/>
                  </a:lnTo>
                  <a:lnTo>
                    <a:pt x="52284" y="151757"/>
                  </a:lnTo>
                  <a:lnTo>
                    <a:pt x="34649" y="102311"/>
                  </a:lnTo>
                  <a:lnTo>
                    <a:pt x="19036" y="56734"/>
                  </a:lnTo>
                  <a:lnTo>
                    <a:pt x="3658" y="11058"/>
                  </a:lnTo>
                  <a:lnTo>
                    <a:pt x="0" y="0"/>
                  </a:lnTo>
                  <a:lnTo>
                    <a:pt x="103909" y="0"/>
                  </a:lnTo>
                  <a:lnTo>
                    <a:pt x="118170" y="39514"/>
                  </a:lnTo>
                  <a:lnTo>
                    <a:pt x="135736" y="87889"/>
                  </a:lnTo>
                  <a:lnTo>
                    <a:pt x="153396" y="136229"/>
                  </a:lnTo>
                  <a:lnTo>
                    <a:pt x="171149" y="184533"/>
                  </a:lnTo>
                  <a:lnTo>
                    <a:pt x="188997" y="232803"/>
                  </a:lnTo>
                  <a:lnTo>
                    <a:pt x="206940" y="281037"/>
                  </a:lnTo>
                  <a:lnTo>
                    <a:pt x="224976" y="329236"/>
                  </a:lnTo>
                  <a:lnTo>
                    <a:pt x="243106" y="377400"/>
                  </a:lnTo>
                  <a:lnTo>
                    <a:pt x="261331" y="425528"/>
                  </a:lnTo>
                  <a:lnTo>
                    <a:pt x="279650" y="473621"/>
                  </a:lnTo>
                  <a:lnTo>
                    <a:pt x="298062" y="521679"/>
                  </a:lnTo>
                  <a:lnTo>
                    <a:pt x="316569" y="569701"/>
                  </a:lnTo>
                  <a:lnTo>
                    <a:pt x="336667" y="615687"/>
                  </a:lnTo>
                  <a:lnTo>
                    <a:pt x="356029" y="661975"/>
                  </a:lnTo>
                  <a:lnTo>
                    <a:pt x="374655" y="708563"/>
                  </a:lnTo>
                  <a:lnTo>
                    <a:pt x="392545" y="755453"/>
                  </a:lnTo>
                  <a:lnTo>
                    <a:pt x="409698" y="802643"/>
                  </a:lnTo>
                  <a:lnTo>
                    <a:pt x="426116" y="850134"/>
                  </a:lnTo>
                  <a:lnTo>
                    <a:pt x="431700" y="875908"/>
                  </a:lnTo>
                  <a:lnTo>
                    <a:pt x="438126" y="901422"/>
                  </a:lnTo>
                  <a:lnTo>
                    <a:pt x="445394" y="926676"/>
                  </a:lnTo>
                  <a:lnTo>
                    <a:pt x="453502" y="951671"/>
                  </a:lnTo>
                  <a:lnTo>
                    <a:pt x="457220" y="992545"/>
                  </a:lnTo>
                  <a:lnTo>
                    <a:pt x="460169" y="1032953"/>
                  </a:lnTo>
                  <a:lnTo>
                    <a:pt x="462456" y="1074337"/>
                  </a:lnTo>
                  <a:lnTo>
                    <a:pt x="463973" y="1115257"/>
                  </a:lnTo>
                  <a:lnTo>
                    <a:pt x="463415" y="1143942"/>
                  </a:lnTo>
                  <a:lnTo>
                    <a:pt x="463295" y="1150114"/>
                  </a:lnTo>
                  <a:lnTo>
                    <a:pt x="462870" y="1180666"/>
                  </a:lnTo>
                  <a:lnTo>
                    <a:pt x="462801" y="1185641"/>
                  </a:lnTo>
                  <a:lnTo>
                    <a:pt x="462533" y="1216769"/>
                  </a:lnTo>
                  <a:lnTo>
                    <a:pt x="462452" y="1232582"/>
                  </a:lnTo>
                  <a:lnTo>
                    <a:pt x="462362" y="1258697"/>
                  </a:lnTo>
                  <a:lnTo>
                    <a:pt x="463577" y="1272762"/>
                  </a:lnTo>
                  <a:lnTo>
                    <a:pt x="469612" y="1322359"/>
                  </a:lnTo>
                  <a:lnTo>
                    <a:pt x="478148" y="1361695"/>
                  </a:lnTo>
                  <a:lnTo>
                    <a:pt x="490928" y="1399250"/>
                  </a:lnTo>
                  <a:lnTo>
                    <a:pt x="507952" y="1435026"/>
                  </a:lnTo>
                  <a:lnTo>
                    <a:pt x="529218" y="1469022"/>
                  </a:lnTo>
                  <a:lnTo>
                    <a:pt x="563181" y="1510964"/>
                  </a:lnTo>
                  <a:lnTo>
                    <a:pt x="601669" y="1546198"/>
                  </a:lnTo>
                  <a:lnTo>
                    <a:pt x="644682" y="1574725"/>
                  </a:lnTo>
                  <a:lnTo>
                    <a:pt x="692220" y="1596544"/>
                  </a:lnTo>
                  <a:lnTo>
                    <a:pt x="744283" y="1611657"/>
                  </a:lnTo>
                  <a:lnTo>
                    <a:pt x="786195" y="1616695"/>
                  </a:lnTo>
                  <a:lnTo>
                    <a:pt x="828089" y="1618103"/>
                  </a:lnTo>
                  <a:lnTo>
                    <a:pt x="1145996" y="1618103"/>
                  </a:lnTo>
                  <a:lnTo>
                    <a:pt x="1138971" y="1622938"/>
                  </a:lnTo>
                  <a:lnTo>
                    <a:pt x="1099047" y="1645588"/>
                  </a:lnTo>
                  <a:lnTo>
                    <a:pt x="1058084" y="1666031"/>
                  </a:lnTo>
                  <a:lnTo>
                    <a:pt x="1016082" y="1684268"/>
                  </a:lnTo>
                  <a:lnTo>
                    <a:pt x="973041" y="1700299"/>
                  </a:lnTo>
                  <a:lnTo>
                    <a:pt x="922055" y="1711610"/>
                  </a:lnTo>
                  <a:lnTo>
                    <a:pt x="870786" y="1718232"/>
                  </a:lnTo>
                  <a:lnTo>
                    <a:pt x="819235" y="1720166"/>
                  </a:lnTo>
                  <a:close/>
                </a:path>
                <a:path w="3481069" h="1720214">
                  <a:moveTo>
                    <a:pt x="2999763" y="1475482"/>
                  </a:moveTo>
                  <a:lnTo>
                    <a:pt x="2603200" y="1475482"/>
                  </a:lnTo>
                  <a:lnTo>
                    <a:pt x="2654897" y="1473051"/>
                  </a:lnTo>
                  <a:lnTo>
                    <a:pt x="2700438" y="1469022"/>
                  </a:lnTo>
                  <a:lnTo>
                    <a:pt x="2699935" y="1469022"/>
                  </a:lnTo>
                  <a:lnTo>
                    <a:pt x="2743098" y="1462173"/>
                  </a:lnTo>
                  <a:lnTo>
                    <a:pt x="2786292" y="1452200"/>
                  </a:lnTo>
                  <a:lnTo>
                    <a:pt x="2828882" y="1439206"/>
                  </a:lnTo>
                  <a:lnTo>
                    <a:pt x="2878583" y="1419356"/>
                  </a:lnTo>
                  <a:lnTo>
                    <a:pt x="2927226" y="1397798"/>
                  </a:lnTo>
                  <a:lnTo>
                    <a:pt x="2974809" y="1374533"/>
                  </a:lnTo>
                  <a:lnTo>
                    <a:pt x="3021334" y="1349560"/>
                  </a:lnTo>
                  <a:lnTo>
                    <a:pt x="3066800" y="1322878"/>
                  </a:lnTo>
                  <a:lnTo>
                    <a:pt x="3111206" y="1294488"/>
                  </a:lnTo>
                  <a:lnTo>
                    <a:pt x="3154553" y="1264390"/>
                  </a:lnTo>
                  <a:lnTo>
                    <a:pt x="3196841" y="1232582"/>
                  </a:lnTo>
                  <a:lnTo>
                    <a:pt x="3238070" y="1199065"/>
                  </a:lnTo>
                  <a:lnTo>
                    <a:pt x="3274046" y="1167093"/>
                  </a:lnTo>
                  <a:lnTo>
                    <a:pt x="3309373" y="1134496"/>
                  </a:lnTo>
                  <a:lnTo>
                    <a:pt x="3344052" y="1101273"/>
                  </a:lnTo>
                  <a:lnTo>
                    <a:pt x="3378082" y="1067426"/>
                  </a:lnTo>
                  <a:lnTo>
                    <a:pt x="3411464" y="1032953"/>
                  </a:lnTo>
                  <a:lnTo>
                    <a:pt x="3444198" y="997856"/>
                  </a:lnTo>
                  <a:lnTo>
                    <a:pt x="3476285" y="962133"/>
                  </a:lnTo>
                  <a:lnTo>
                    <a:pt x="3480780" y="956936"/>
                  </a:lnTo>
                  <a:lnTo>
                    <a:pt x="3480780" y="1104543"/>
                  </a:lnTo>
                  <a:lnTo>
                    <a:pt x="3442725" y="1143942"/>
                  </a:lnTo>
                  <a:lnTo>
                    <a:pt x="3405850" y="1180666"/>
                  </a:lnTo>
                  <a:lnTo>
                    <a:pt x="3368240" y="1216769"/>
                  </a:lnTo>
                  <a:lnTo>
                    <a:pt x="3329895" y="1252250"/>
                  </a:lnTo>
                  <a:lnTo>
                    <a:pt x="3291776" y="1284932"/>
                  </a:lnTo>
                  <a:lnTo>
                    <a:pt x="3252787" y="1316234"/>
                  </a:lnTo>
                  <a:lnTo>
                    <a:pt x="3212927" y="1346158"/>
                  </a:lnTo>
                  <a:lnTo>
                    <a:pt x="3172196" y="1374704"/>
                  </a:lnTo>
                  <a:lnTo>
                    <a:pt x="3130595" y="1401870"/>
                  </a:lnTo>
                  <a:lnTo>
                    <a:pt x="3088123" y="1427657"/>
                  </a:lnTo>
                  <a:lnTo>
                    <a:pt x="3044782" y="1452066"/>
                  </a:lnTo>
                  <a:lnTo>
                    <a:pt x="3000738" y="1475007"/>
                  </a:lnTo>
                  <a:lnTo>
                    <a:pt x="2999763" y="1475482"/>
                  </a:lnTo>
                  <a:close/>
                </a:path>
                <a:path w="3481069" h="1720214">
                  <a:moveTo>
                    <a:pt x="1145996" y="1618103"/>
                  </a:moveTo>
                  <a:lnTo>
                    <a:pt x="828089" y="1618103"/>
                  </a:lnTo>
                  <a:lnTo>
                    <a:pt x="869966" y="1615886"/>
                  </a:lnTo>
                  <a:lnTo>
                    <a:pt x="911824" y="1610045"/>
                  </a:lnTo>
                  <a:lnTo>
                    <a:pt x="956383" y="1596544"/>
                  </a:lnTo>
                  <a:lnTo>
                    <a:pt x="999139" y="1580065"/>
                  </a:lnTo>
                  <a:lnTo>
                    <a:pt x="1040719" y="1560374"/>
                  </a:lnTo>
                  <a:lnTo>
                    <a:pt x="1080976" y="1537519"/>
                  </a:lnTo>
                  <a:lnTo>
                    <a:pt x="1124155" y="1507799"/>
                  </a:lnTo>
                  <a:lnTo>
                    <a:pt x="1167010" y="1477627"/>
                  </a:lnTo>
                  <a:lnTo>
                    <a:pt x="1209540" y="1447004"/>
                  </a:lnTo>
                  <a:lnTo>
                    <a:pt x="1251745" y="1415931"/>
                  </a:lnTo>
                  <a:lnTo>
                    <a:pt x="1293625" y="1384409"/>
                  </a:lnTo>
                  <a:lnTo>
                    <a:pt x="1315301" y="1370387"/>
                  </a:lnTo>
                  <a:lnTo>
                    <a:pt x="1359601" y="1343794"/>
                  </a:lnTo>
                  <a:lnTo>
                    <a:pt x="1424137" y="1311049"/>
                  </a:lnTo>
                  <a:lnTo>
                    <a:pt x="1467163" y="1294758"/>
                  </a:lnTo>
                  <a:lnTo>
                    <a:pt x="1511304" y="1282349"/>
                  </a:lnTo>
                  <a:lnTo>
                    <a:pt x="1556561" y="1273821"/>
                  </a:lnTo>
                  <a:lnTo>
                    <a:pt x="1602932" y="1269173"/>
                  </a:lnTo>
                  <a:lnTo>
                    <a:pt x="1655725" y="1269784"/>
                  </a:lnTo>
                  <a:lnTo>
                    <a:pt x="1708181" y="1272762"/>
                  </a:lnTo>
                  <a:lnTo>
                    <a:pt x="1760299" y="1278109"/>
                  </a:lnTo>
                  <a:lnTo>
                    <a:pt x="1812081" y="1285822"/>
                  </a:lnTo>
                  <a:lnTo>
                    <a:pt x="1863525" y="1295903"/>
                  </a:lnTo>
                  <a:lnTo>
                    <a:pt x="1914631" y="1308351"/>
                  </a:lnTo>
                  <a:lnTo>
                    <a:pt x="1965401" y="1323165"/>
                  </a:lnTo>
                  <a:lnTo>
                    <a:pt x="2116241" y="1372497"/>
                  </a:lnTo>
                  <a:lnTo>
                    <a:pt x="1626326" y="1372497"/>
                  </a:lnTo>
                  <a:lnTo>
                    <a:pt x="1574389" y="1375887"/>
                  </a:lnTo>
                  <a:lnTo>
                    <a:pt x="1523683" y="1385709"/>
                  </a:lnTo>
                  <a:lnTo>
                    <a:pt x="1474446" y="1401870"/>
                  </a:lnTo>
                  <a:lnTo>
                    <a:pt x="1425725" y="1424701"/>
                  </a:lnTo>
                  <a:lnTo>
                    <a:pt x="1388267" y="1446654"/>
                  </a:lnTo>
                  <a:lnTo>
                    <a:pt x="1351620" y="1469828"/>
                  </a:lnTo>
                  <a:lnTo>
                    <a:pt x="1309740" y="1501351"/>
                  </a:lnTo>
                  <a:lnTo>
                    <a:pt x="1267535" y="1532424"/>
                  </a:lnTo>
                  <a:lnTo>
                    <a:pt x="1225005" y="1563047"/>
                  </a:lnTo>
                  <a:lnTo>
                    <a:pt x="1182151" y="1593218"/>
                  </a:lnTo>
                  <a:lnTo>
                    <a:pt x="1145996" y="1618103"/>
                  </a:lnTo>
                  <a:close/>
                </a:path>
                <a:path w="3481069" h="1720214">
                  <a:moveTo>
                    <a:pt x="1679453" y="1375544"/>
                  </a:moveTo>
                  <a:lnTo>
                    <a:pt x="1626326" y="1372497"/>
                  </a:lnTo>
                  <a:lnTo>
                    <a:pt x="2116241" y="1372497"/>
                  </a:lnTo>
                  <a:lnTo>
                    <a:pt x="2120761" y="1373933"/>
                  </a:lnTo>
                  <a:lnTo>
                    <a:pt x="1687508" y="1373933"/>
                  </a:lnTo>
                  <a:lnTo>
                    <a:pt x="1679453" y="1375544"/>
                  </a:lnTo>
                  <a:close/>
                </a:path>
                <a:path w="3481069" h="1720214">
                  <a:moveTo>
                    <a:pt x="2571932" y="1580229"/>
                  </a:moveTo>
                  <a:lnTo>
                    <a:pt x="2521627" y="1577678"/>
                  </a:lnTo>
                  <a:lnTo>
                    <a:pt x="2471432" y="1572664"/>
                  </a:lnTo>
                  <a:lnTo>
                    <a:pt x="2421344" y="1565186"/>
                  </a:lnTo>
                  <a:lnTo>
                    <a:pt x="2371366" y="1555248"/>
                  </a:lnTo>
                  <a:lnTo>
                    <a:pt x="2327480" y="1544574"/>
                  </a:lnTo>
                  <a:lnTo>
                    <a:pt x="2283854" y="1532958"/>
                  </a:lnTo>
                  <a:lnTo>
                    <a:pt x="2240487" y="1520399"/>
                  </a:lnTo>
                  <a:lnTo>
                    <a:pt x="2197381" y="1506897"/>
                  </a:lnTo>
                  <a:lnTo>
                    <a:pt x="1960568" y="1429536"/>
                  </a:lnTo>
                  <a:lnTo>
                    <a:pt x="1915457" y="1415931"/>
                  </a:lnTo>
                  <a:lnTo>
                    <a:pt x="1870879" y="1404243"/>
                  </a:lnTo>
                  <a:lnTo>
                    <a:pt x="1825536" y="1394131"/>
                  </a:lnTo>
                  <a:lnTo>
                    <a:pt x="1779859" y="1385709"/>
                  </a:lnTo>
                  <a:lnTo>
                    <a:pt x="1733850" y="1378976"/>
                  </a:lnTo>
                  <a:lnTo>
                    <a:pt x="1687508" y="1373933"/>
                  </a:lnTo>
                  <a:lnTo>
                    <a:pt x="2120761" y="1373933"/>
                  </a:lnTo>
                  <a:lnTo>
                    <a:pt x="2300649" y="1429677"/>
                  </a:lnTo>
                  <a:lnTo>
                    <a:pt x="2348812" y="1444041"/>
                  </a:lnTo>
                  <a:lnTo>
                    <a:pt x="2399140" y="1456142"/>
                  </a:lnTo>
                  <a:lnTo>
                    <a:pt x="2449744" y="1465337"/>
                  </a:lnTo>
                  <a:lnTo>
                    <a:pt x="2500623" y="1471625"/>
                  </a:lnTo>
                  <a:lnTo>
                    <a:pt x="2551775" y="1475007"/>
                  </a:lnTo>
                  <a:lnTo>
                    <a:pt x="2999763" y="1475482"/>
                  </a:lnTo>
                  <a:lnTo>
                    <a:pt x="2955487" y="1496745"/>
                  </a:lnTo>
                  <a:lnTo>
                    <a:pt x="2909535" y="1517016"/>
                  </a:lnTo>
                  <a:lnTo>
                    <a:pt x="2862713" y="1535907"/>
                  </a:lnTo>
                  <a:lnTo>
                    <a:pt x="2815314" y="1550516"/>
                  </a:lnTo>
                  <a:lnTo>
                    <a:pt x="2767489" y="1562236"/>
                  </a:lnTo>
                  <a:lnTo>
                    <a:pt x="2719238" y="1571068"/>
                  </a:lnTo>
                  <a:lnTo>
                    <a:pt x="2670561" y="1577011"/>
                  </a:lnTo>
                  <a:lnTo>
                    <a:pt x="2621459" y="1580065"/>
                  </a:lnTo>
                  <a:lnTo>
                    <a:pt x="2571932" y="1580229"/>
                  </a:lnTo>
                  <a:close/>
                </a:path>
              </a:pathLst>
            </a:custGeom>
            <a:solidFill>
              <a:srgbClr val="00A181">
                <a:alpha val="9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455" y="2556579"/>
              <a:ext cx="146072" cy="146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455" y="3209036"/>
              <a:ext cx="146072" cy="1460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455" y="3861493"/>
              <a:ext cx="146072" cy="1460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455" y="4513949"/>
              <a:ext cx="146072" cy="1460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775486" y="7686376"/>
              <a:ext cx="10615295" cy="1158240"/>
            </a:xfrm>
            <a:custGeom>
              <a:avLst/>
              <a:gdLst/>
              <a:ahLst/>
              <a:cxnLst/>
              <a:rect l="l" t="t" r="r" b="b"/>
              <a:pathLst>
                <a:path w="10615294" h="1158240">
                  <a:moveTo>
                    <a:pt x="10201473" y="1157960"/>
                  </a:moveTo>
                  <a:lnTo>
                    <a:pt x="10154423" y="1157470"/>
                  </a:lnTo>
                  <a:lnTo>
                    <a:pt x="9095140" y="1129546"/>
                  </a:lnTo>
                  <a:lnTo>
                    <a:pt x="7930588" y="1110058"/>
                  </a:lnTo>
                  <a:lnTo>
                    <a:pt x="6715404" y="1101530"/>
                  </a:lnTo>
                  <a:lnTo>
                    <a:pt x="5702152" y="1103467"/>
                  </a:lnTo>
                  <a:lnTo>
                    <a:pt x="3713159" y="1124182"/>
                  </a:lnTo>
                  <a:lnTo>
                    <a:pt x="3153553" y="1124724"/>
                  </a:lnTo>
                  <a:lnTo>
                    <a:pt x="2095301" y="1116602"/>
                  </a:lnTo>
                  <a:lnTo>
                    <a:pt x="334331" y="1083630"/>
                  </a:lnTo>
                  <a:lnTo>
                    <a:pt x="277396" y="1080824"/>
                  </a:lnTo>
                  <a:lnTo>
                    <a:pt x="226031" y="1073577"/>
                  </a:lnTo>
                  <a:lnTo>
                    <a:pt x="180194" y="1061485"/>
                  </a:lnTo>
                  <a:lnTo>
                    <a:pt x="139840" y="1044146"/>
                  </a:lnTo>
                  <a:lnTo>
                    <a:pt x="104928" y="1021154"/>
                  </a:lnTo>
                  <a:lnTo>
                    <a:pt x="75413" y="992108"/>
                  </a:lnTo>
                  <a:lnTo>
                    <a:pt x="51253" y="956602"/>
                  </a:lnTo>
                  <a:lnTo>
                    <a:pt x="32404" y="914234"/>
                  </a:lnTo>
                  <a:lnTo>
                    <a:pt x="18823" y="864599"/>
                  </a:lnTo>
                  <a:lnTo>
                    <a:pt x="10468" y="807294"/>
                  </a:lnTo>
                  <a:lnTo>
                    <a:pt x="5888" y="755409"/>
                  </a:lnTo>
                  <a:lnTo>
                    <a:pt x="2617" y="703330"/>
                  </a:lnTo>
                  <a:lnTo>
                    <a:pt x="654" y="651099"/>
                  </a:lnTo>
                  <a:lnTo>
                    <a:pt x="0" y="598760"/>
                  </a:lnTo>
                  <a:lnTo>
                    <a:pt x="654" y="546356"/>
                  </a:lnTo>
                  <a:lnTo>
                    <a:pt x="2617" y="493931"/>
                  </a:lnTo>
                  <a:lnTo>
                    <a:pt x="5888" y="441526"/>
                  </a:lnTo>
                  <a:lnTo>
                    <a:pt x="10468" y="389187"/>
                  </a:lnTo>
                  <a:lnTo>
                    <a:pt x="16356" y="336957"/>
                  </a:lnTo>
                  <a:lnTo>
                    <a:pt x="23553" y="284877"/>
                  </a:lnTo>
                  <a:lnTo>
                    <a:pt x="32059" y="232993"/>
                  </a:lnTo>
                  <a:lnTo>
                    <a:pt x="40043" y="193570"/>
                  </a:lnTo>
                  <a:lnTo>
                    <a:pt x="50951" y="155499"/>
                  </a:lnTo>
                  <a:lnTo>
                    <a:pt x="66806" y="120131"/>
                  </a:lnTo>
                  <a:lnTo>
                    <a:pt x="89634" y="88818"/>
                  </a:lnTo>
                  <a:lnTo>
                    <a:pt x="132254" y="57091"/>
                  </a:lnTo>
                  <a:lnTo>
                    <a:pt x="182295" y="38656"/>
                  </a:lnTo>
                  <a:lnTo>
                    <a:pt x="236385" y="29683"/>
                  </a:lnTo>
                  <a:lnTo>
                    <a:pt x="291149" y="26341"/>
                  </a:lnTo>
                  <a:lnTo>
                    <a:pt x="543889" y="16625"/>
                  </a:lnTo>
                  <a:lnTo>
                    <a:pt x="847177" y="8194"/>
                  </a:lnTo>
                  <a:lnTo>
                    <a:pt x="1201013" y="2305"/>
                  </a:lnTo>
                  <a:lnTo>
                    <a:pt x="1605397" y="0"/>
                  </a:lnTo>
                  <a:lnTo>
                    <a:pt x="2161425" y="2858"/>
                  </a:lnTo>
                  <a:lnTo>
                    <a:pt x="4233894" y="35459"/>
                  </a:lnTo>
                  <a:lnTo>
                    <a:pt x="9618578" y="71475"/>
                  </a:lnTo>
                  <a:lnTo>
                    <a:pt x="10126985" y="71997"/>
                  </a:lnTo>
                  <a:lnTo>
                    <a:pt x="10178896" y="72602"/>
                  </a:lnTo>
                  <a:lnTo>
                    <a:pt x="10231453" y="75038"/>
                  </a:lnTo>
                  <a:lnTo>
                    <a:pt x="10283730" y="80234"/>
                  </a:lnTo>
                  <a:lnTo>
                    <a:pt x="10334797" y="89118"/>
                  </a:lnTo>
                  <a:lnTo>
                    <a:pt x="10383728" y="102620"/>
                  </a:lnTo>
                  <a:lnTo>
                    <a:pt x="10429594" y="121670"/>
                  </a:lnTo>
                  <a:lnTo>
                    <a:pt x="10471469" y="147197"/>
                  </a:lnTo>
                  <a:lnTo>
                    <a:pt x="10508423" y="180129"/>
                  </a:lnTo>
                  <a:lnTo>
                    <a:pt x="10536785" y="216327"/>
                  </a:lnTo>
                  <a:lnTo>
                    <a:pt x="10558767" y="256392"/>
                  </a:lnTo>
                  <a:lnTo>
                    <a:pt x="10575336" y="299484"/>
                  </a:lnTo>
                  <a:lnTo>
                    <a:pt x="10587457" y="344761"/>
                  </a:lnTo>
                  <a:lnTo>
                    <a:pt x="10596095" y="391384"/>
                  </a:lnTo>
                  <a:lnTo>
                    <a:pt x="10602215" y="438510"/>
                  </a:lnTo>
                  <a:lnTo>
                    <a:pt x="10606782" y="485301"/>
                  </a:lnTo>
                  <a:lnTo>
                    <a:pt x="10613191" y="566400"/>
                  </a:lnTo>
                  <a:lnTo>
                    <a:pt x="10614970" y="644622"/>
                  </a:lnTo>
                  <a:lnTo>
                    <a:pt x="10614112" y="695769"/>
                  </a:lnTo>
                  <a:lnTo>
                    <a:pt x="10611055" y="746432"/>
                  </a:lnTo>
                  <a:lnTo>
                    <a:pt x="10605449" y="796169"/>
                  </a:lnTo>
                  <a:lnTo>
                    <a:pt x="10596944" y="844538"/>
                  </a:lnTo>
                  <a:lnTo>
                    <a:pt x="10585191" y="891096"/>
                  </a:lnTo>
                  <a:lnTo>
                    <a:pt x="10569839" y="935401"/>
                  </a:lnTo>
                  <a:lnTo>
                    <a:pt x="10550539" y="977012"/>
                  </a:lnTo>
                  <a:lnTo>
                    <a:pt x="10526941" y="1015485"/>
                  </a:lnTo>
                  <a:lnTo>
                    <a:pt x="10498694" y="1050379"/>
                  </a:lnTo>
                  <a:lnTo>
                    <a:pt x="10465450" y="1081251"/>
                  </a:lnTo>
                  <a:lnTo>
                    <a:pt x="10426858" y="1107660"/>
                  </a:lnTo>
                  <a:lnTo>
                    <a:pt x="10384635" y="1127976"/>
                  </a:lnTo>
                  <a:lnTo>
                    <a:pt x="10340523" y="1142197"/>
                  </a:lnTo>
                  <a:lnTo>
                    <a:pt x="10294984" y="1151291"/>
                  </a:lnTo>
                  <a:lnTo>
                    <a:pt x="10248480" y="1156223"/>
                  </a:lnTo>
                  <a:lnTo>
                    <a:pt x="10201473" y="115796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7600" y="7649698"/>
              <a:ext cx="11931650" cy="1198880"/>
            </a:xfrm>
            <a:custGeom>
              <a:avLst/>
              <a:gdLst/>
              <a:ahLst/>
              <a:cxnLst/>
              <a:rect l="l" t="t" r="r" b="b"/>
              <a:pathLst>
                <a:path w="11931650" h="1198879">
                  <a:moveTo>
                    <a:pt x="11214565" y="1198473"/>
                  </a:moveTo>
                  <a:lnTo>
                    <a:pt x="0" y="1198473"/>
                  </a:lnTo>
                  <a:lnTo>
                    <a:pt x="716485" y="0"/>
                  </a:lnTo>
                  <a:lnTo>
                    <a:pt x="11931049" y="0"/>
                  </a:lnTo>
                  <a:lnTo>
                    <a:pt x="11214565" y="1198473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73830" y="-83932"/>
            <a:ext cx="6709409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60" dirty="0">
                <a:solidFill>
                  <a:srgbClr val="F4F4F4"/>
                </a:solidFill>
                <a:latin typeface="Trebuchet MS"/>
                <a:cs typeface="Trebuchet MS"/>
              </a:rPr>
              <a:t>Introduction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7085" marR="1866900">
              <a:lnSpc>
                <a:spcPct val="117300"/>
              </a:lnSpc>
              <a:spcBef>
                <a:spcPts val="90"/>
              </a:spcBef>
            </a:pPr>
            <a:r>
              <a:rPr spc="-45" dirty="0"/>
              <a:t>hotel_id:</a:t>
            </a:r>
            <a:r>
              <a:rPr spc="-120" dirty="0"/>
              <a:t> </a:t>
            </a:r>
            <a:r>
              <a:rPr dirty="0"/>
              <a:t>It</a:t>
            </a:r>
            <a:r>
              <a:rPr spc="-114" dirty="0"/>
              <a:t> </a:t>
            </a:r>
            <a:r>
              <a:rPr spc="80" dirty="0"/>
              <a:t>is</a:t>
            </a:r>
            <a:r>
              <a:rPr spc="-120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dirty="0"/>
              <a:t>hotel_id</a:t>
            </a:r>
            <a:r>
              <a:rPr spc="-114" dirty="0"/>
              <a:t> </a:t>
            </a:r>
            <a:r>
              <a:rPr dirty="0"/>
              <a:t>in</a:t>
            </a:r>
            <a:r>
              <a:rPr spc="-120" dirty="0"/>
              <a:t> </a:t>
            </a:r>
            <a:r>
              <a:rPr dirty="0"/>
              <a:t>which</a:t>
            </a:r>
            <a:r>
              <a:rPr spc="-114" dirty="0"/>
              <a:t> </a:t>
            </a:r>
            <a:r>
              <a:rPr dirty="0"/>
              <a:t>we</a:t>
            </a:r>
            <a:r>
              <a:rPr spc="-114" dirty="0"/>
              <a:t> </a:t>
            </a:r>
            <a:r>
              <a:rPr spc="95" dirty="0"/>
              <a:t>had</a:t>
            </a:r>
            <a:r>
              <a:rPr spc="-120" dirty="0"/>
              <a:t> </a:t>
            </a:r>
            <a:r>
              <a:rPr spc="60" dirty="0"/>
              <a:t>booked</a:t>
            </a:r>
            <a:r>
              <a:rPr spc="-114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80" dirty="0"/>
              <a:t>Room </a:t>
            </a:r>
            <a:r>
              <a:rPr spc="-10" dirty="0"/>
              <a:t>amount:</a:t>
            </a:r>
            <a:r>
              <a:rPr spc="-55" dirty="0"/>
              <a:t> </a:t>
            </a:r>
            <a:r>
              <a:rPr dirty="0"/>
              <a:t>Amount</a:t>
            </a:r>
            <a:r>
              <a:rPr spc="-50" dirty="0"/>
              <a:t> </a:t>
            </a:r>
            <a:r>
              <a:rPr dirty="0"/>
              <a:t>paid</a:t>
            </a:r>
            <a:r>
              <a:rPr spc="-55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customer.</a:t>
            </a:r>
          </a:p>
          <a:p>
            <a:pPr marL="807085">
              <a:lnSpc>
                <a:spcPct val="100000"/>
              </a:lnSpc>
              <a:spcBef>
                <a:spcPts val="760"/>
              </a:spcBef>
            </a:pPr>
            <a:r>
              <a:rPr spc="-10" dirty="0"/>
              <a:t>Discount:</a:t>
            </a:r>
            <a:r>
              <a:rPr spc="-65" dirty="0"/>
              <a:t> </a:t>
            </a:r>
            <a:r>
              <a:rPr dirty="0"/>
              <a:t>Discount</a:t>
            </a:r>
            <a:r>
              <a:rPr spc="-65" dirty="0"/>
              <a:t> </a:t>
            </a:r>
            <a:r>
              <a:rPr spc="80" dirty="0"/>
              <a:t>is</a:t>
            </a:r>
            <a:r>
              <a:rPr spc="-60" dirty="0"/>
              <a:t> </a:t>
            </a:r>
            <a:r>
              <a:rPr dirty="0"/>
              <a:t>given</a:t>
            </a:r>
            <a:r>
              <a:rPr spc="-65" dirty="0"/>
              <a:t> </a:t>
            </a:r>
            <a:r>
              <a:rPr dirty="0"/>
              <a:t>while</a:t>
            </a:r>
            <a:r>
              <a:rPr spc="-60" dirty="0"/>
              <a:t> </a:t>
            </a:r>
            <a:r>
              <a:rPr spc="45" dirty="0"/>
              <a:t>booking</a:t>
            </a:r>
          </a:p>
          <a:p>
            <a:pPr marL="807085" marR="520065">
              <a:lnSpc>
                <a:spcPct val="117300"/>
              </a:lnSpc>
            </a:pPr>
            <a:r>
              <a:rPr spc="-10" dirty="0"/>
              <a:t>date_of_booking:</a:t>
            </a:r>
            <a:r>
              <a:rPr spc="-100" dirty="0"/>
              <a:t> </a:t>
            </a:r>
            <a:r>
              <a:rPr spc="-55" dirty="0"/>
              <a:t>it</a:t>
            </a:r>
            <a:r>
              <a:rPr spc="-95" dirty="0"/>
              <a:t> </a:t>
            </a:r>
            <a:r>
              <a:rPr spc="80" dirty="0"/>
              <a:t>is</a:t>
            </a:r>
            <a:r>
              <a:rPr spc="-9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date</a:t>
            </a:r>
            <a:r>
              <a:rPr spc="-95" dirty="0"/>
              <a:t> </a:t>
            </a:r>
            <a:r>
              <a:rPr dirty="0"/>
              <a:t>when</a:t>
            </a:r>
            <a:r>
              <a:rPr spc="-10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55" dirty="0"/>
              <a:t>booking</a:t>
            </a:r>
            <a:r>
              <a:rPr spc="-95" dirty="0"/>
              <a:t> </a:t>
            </a:r>
            <a:r>
              <a:rPr spc="135" dirty="0"/>
              <a:t>has</a:t>
            </a:r>
            <a:r>
              <a:rPr spc="-95" dirty="0"/>
              <a:t> </a:t>
            </a:r>
            <a:r>
              <a:rPr dirty="0"/>
              <a:t>been</a:t>
            </a:r>
            <a:r>
              <a:rPr spc="-95" dirty="0"/>
              <a:t> </a:t>
            </a:r>
            <a:r>
              <a:rPr spc="-50" dirty="0"/>
              <a:t>created, </a:t>
            </a:r>
            <a:r>
              <a:rPr dirty="0"/>
              <a:t>Here</a:t>
            </a:r>
            <a:r>
              <a:rPr spc="-120" dirty="0"/>
              <a:t> </a:t>
            </a:r>
            <a:r>
              <a:rPr dirty="0"/>
              <a:t>we</a:t>
            </a:r>
            <a:r>
              <a:rPr spc="-120" dirty="0"/>
              <a:t> </a:t>
            </a:r>
            <a:r>
              <a:rPr dirty="0"/>
              <a:t>have</a:t>
            </a:r>
            <a:r>
              <a:rPr spc="-120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spc="55" dirty="0"/>
              <a:t>booking</a:t>
            </a:r>
            <a:r>
              <a:rPr spc="-120" dirty="0"/>
              <a:t> </a:t>
            </a:r>
            <a:r>
              <a:rPr dirty="0"/>
              <a:t>data</a:t>
            </a:r>
            <a:r>
              <a:rPr spc="-120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spc="-100" dirty="0"/>
              <a:t>1st</a:t>
            </a:r>
            <a:r>
              <a:rPr spc="-120" dirty="0"/>
              <a:t> </a:t>
            </a:r>
            <a:r>
              <a:rPr dirty="0"/>
              <a:t>quarter</a:t>
            </a:r>
            <a:r>
              <a:rPr spc="-12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dirty="0"/>
              <a:t>year</a:t>
            </a:r>
            <a:r>
              <a:rPr spc="-120" dirty="0"/>
              <a:t> </a:t>
            </a:r>
            <a:r>
              <a:rPr spc="-10" dirty="0"/>
              <a:t>2022.</a:t>
            </a: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pc="-10" dirty="0"/>
          </a:p>
          <a:p>
            <a:pPr marL="12700" marR="5080" indent="130175">
              <a:lnSpc>
                <a:spcPct val="117300"/>
              </a:lnSpc>
              <a:spcBef>
                <a:spcPts val="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80" dirty="0"/>
              <a:t>Second</a:t>
            </a:r>
            <a:r>
              <a:rPr spc="-75" dirty="0"/>
              <a:t> </a:t>
            </a:r>
            <a:r>
              <a:rPr dirty="0"/>
              <a:t>dataset</a:t>
            </a:r>
            <a:r>
              <a:rPr spc="-70" dirty="0"/>
              <a:t> </a:t>
            </a:r>
            <a:r>
              <a:rPr dirty="0"/>
              <a:t>contains</a:t>
            </a:r>
            <a:r>
              <a:rPr spc="-75" dirty="0"/>
              <a:t> </a:t>
            </a:r>
            <a:r>
              <a:rPr dirty="0"/>
              <a:t>information</a:t>
            </a:r>
            <a:r>
              <a:rPr spc="-75" dirty="0"/>
              <a:t> </a:t>
            </a:r>
            <a:r>
              <a:rPr spc="135" dirty="0"/>
              <a:t>on</a:t>
            </a:r>
            <a:r>
              <a:rPr spc="-70" dirty="0"/>
              <a:t> </a:t>
            </a:r>
            <a:r>
              <a:rPr dirty="0"/>
              <a:t>Hotel_id</a:t>
            </a:r>
            <a:r>
              <a:rPr spc="-75" dirty="0"/>
              <a:t> </a:t>
            </a:r>
            <a:r>
              <a:rPr spc="95" dirty="0"/>
              <a:t>and</a:t>
            </a:r>
            <a:r>
              <a:rPr spc="-75" dirty="0"/>
              <a:t> </a:t>
            </a:r>
            <a:r>
              <a:rPr spc="-80" dirty="0"/>
              <a:t>city</a:t>
            </a:r>
            <a:r>
              <a:rPr spc="-70" dirty="0"/>
              <a:t> </a:t>
            </a:r>
            <a:r>
              <a:rPr dirty="0"/>
              <a:t>where</a:t>
            </a:r>
            <a:r>
              <a:rPr spc="-75" dirty="0"/>
              <a:t> </a:t>
            </a:r>
            <a:r>
              <a:rPr spc="-55" dirty="0"/>
              <a:t>it</a:t>
            </a:r>
            <a:r>
              <a:rPr spc="-75" dirty="0"/>
              <a:t> </a:t>
            </a:r>
            <a:r>
              <a:rPr spc="55" dirty="0"/>
              <a:t>is </a:t>
            </a:r>
            <a:r>
              <a:rPr spc="-10" dirty="0"/>
              <a:t>located.</a:t>
            </a:r>
          </a:p>
          <a:p>
            <a:pPr marR="378460" algn="ctr">
              <a:lnSpc>
                <a:spcPct val="100000"/>
              </a:lnSpc>
              <a:spcBef>
                <a:spcPts val="3754"/>
              </a:spcBef>
            </a:pPr>
            <a:r>
              <a:rPr sz="3700" dirty="0"/>
              <a:t>Tables</a:t>
            </a:r>
            <a:r>
              <a:rPr sz="3700" spc="-55" dirty="0"/>
              <a:t> </a:t>
            </a:r>
            <a:r>
              <a:rPr sz="3700" spc="50" dirty="0"/>
              <a:t>&amp;</a:t>
            </a:r>
            <a:r>
              <a:rPr sz="3700" spc="-55" dirty="0"/>
              <a:t> </a:t>
            </a:r>
            <a:r>
              <a:rPr sz="3700" dirty="0"/>
              <a:t>Charts</a:t>
            </a:r>
            <a:r>
              <a:rPr sz="3700" spc="-55" dirty="0"/>
              <a:t> </a:t>
            </a:r>
            <a:r>
              <a:rPr sz="3700" dirty="0"/>
              <a:t>are</a:t>
            </a:r>
            <a:r>
              <a:rPr sz="3700" spc="-55" dirty="0"/>
              <a:t> </a:t>
            </a:r>
            <a:r>
              <a:rPr sz="3700" dirty="0"/>
              <a:t>developed</a:t>
            </a:r>
            <a:r>
              <a:rPr sz="3700" spc="-55" dirty="0"/>
              <a:t> </a:t>
            </a:r>
            <a:r>
              <a:rPr sz="3700" dirty="0"/>
              <a:t>in</a:t>
            </a:r>
            <a:r>
              <a:rPr sz="3700" spc="-50" dirty="0"/>
              <a:t> </a:t>
            </a:r>
            <a:r>
              <a:rPr sz="3700" spc="120" dirty="0"/>
              <a:t>-</a:t>
            </a:r>
            <a:r>
              <a:rPr sz="3700" spc="-55" dirty="0"/>
              <a:t> </a:t>
            </a:r>
            <a:r>
              <a:rPr sz="3700" dirty="0"/>
              <a:t>Microsoft</a:t>
            </a:r>
            <a:r>
              <a:rPr sz="3700" spc="-55" dirty="0"/>
              <a:t> </a:t>
            </a:r>
            <a:r>
              <a:rPr sz="3700" spc="-10" dirty="0"/>
              <a:t>Excel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" y="0"/>
            <a:ext cx="18288000" cy="10287000"/>
            <a:chOff x="17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028699" y="1408886"/>
              <a:ext cx="16230600" cy="8173720"/>
            </a:xfrm>
            <a:custGeom>
              <a:avLst/>
              <a:gdLst/>
              <a:ahLst/>
              <a:cxnLst/>
              <a:rect l="l" t="t" r="r" b="b"/>
              <a:pathLst>
                <a:path w="16230600" h="8173720">
                  <a:moveTo>
                    <a:pt x="15786651" y="8173343"/>
                  </a:moveTo>
                  <a:lnTo>
                    <a:pt x="443948" y="8173343"/>
                  </a:lnTo>
                  <a:lnTo>
                    <a:pt x="437762" y="8173036"/>
                  </a:lnTo>
                  <a:lnTo>
                    <a:pt x="390562" y="8165993"/>
                  </a:lnTo>
                  <a:lnTo>
                    <a:pt x="344494" y="8154416"/>
                  </a:lnTo>
                  <a:lnTo>
                    <a:pt x="299877" y="8138436"/>
                  </a:lnTo>
                  <a:lnTo>
                    <a:pt x="257028" y="8118186"/>
                  </a:lnTo>
                  <a:lnTo>
                    <a:pt x="216266" y="8093798"/>
                  </a:lnTo>
                  <a:lnTo>
                    <a:pt x="177911" y="8065403"/>
                  </a:lnTo>
                  <a:lnTo>
                    <a:pt x="142280" y="8033134"/>
                  </a:lnTo>
                  <a:lnTo>
                    <a:pt x="110010" y="7997503"/>
                  </a:lnTo>
                  <a:lnTo>
                    <a:pt x="81615" y="7959147"/>
                  </a:lnTo>
                  <a:lnTo>
                    <a:pt x="57227" y="7918385"/>
                  </a:lnTo>
                  <a:lnTo>
                    <a:pt x="36977" y="7875537"/>
                  </a:lnTo>
                  <a:lnTo>
                    <a:pt x="20997" y="7830919"/>
                  </a:lnTo>
                  <a:lnTo>
                    <a:pt x="9420" y="7784851"/>
                  </a:lnTo>
                  <a:lnTo>
                    <a:pt x="2377" y="7737652"/>
                  </a:lnTo>
                  <a:lnTo>
                    <a:pt x="0" y="7689639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15744824" y="0"/>
                  </a:lnTo>
                  <a:lnTo>
                    <a:pt x="15792837" y="2377"/>
                  </a:lnTo>
                  <a:lnTo>
                    <a:pt x="15840037" y="9420"/>
                  </a:lnTo>
                  <a:lnTo>
                    <a:pt x="15886105" y="20997"/>
                  </a:lnTo>
                  <a:lnTo>
                    <a:pt x="15930723" y="36977"/>
                  </a:lnTo>
                  <a:lnTo>
                    <a:pt x="15973572" y="57227"/>
                  </a:lnTo>
                  <a:lnTo>
                    <a:pt x="16014333" y="81615"/>
                  </a:lnTo>
                  <a:lnTo>
                    <a:pt x="16052689" y="110010"/>
                  </a:lnTo>
                  <a:lnTo>
                    <a:pt x="16088320" y="142280"/>
                  </a:lnTo>
                  <a:lnTo>
                    <a:pt x="16120589" y="177911"/>
                  </a:lnTo>
                  <a:lnTo>
                    <a:pt x="16148984" y="216266"/>
                  </a:lnTo>
                  <a:lnTo>
                    <a:pt x="16173372" y="257028"/>
                  </a:lnTo>
                  <a:lnTo>
                    <a:pt x="16193622" y="299877"/>
                  </a:lnTo>
                  <a:lnTo>
                    <a:pt x="16209602" y="344494"/>
                  </a:lnTo>
                  <a:lnTo>
                    <a:pt x="16221179" y="390562"/>
                  </a:lnTo>
                  <a:lnTo>
                    <a:pt x="16228222" y="437762"/>
                  </a:lnTo>
                  <a:lnTo>
                    <a:pt x="16230599" y="485775"/>
                  </a:lnTo>
                  <a:lnTo>
                    <a:pt x="16230599" y="7689639"/>
                  </a:lnTo>
                  <a:lnTo>
                    <a:pt x="16228222" y="7737652"/>
                  </a:lnTo>
                  <a:lnTo>
                    <a:pt x="16221179" y="7784851"/>
                  </a:lnTo>
                  <a:lnTo>
                    <a:pt x="16209602" y="7830919"/>
                  </a:lnTo>
                  <a:lnTo>
                    <a:pt x="16193622" y="7875537"/>
                  </a:lnTo>
                  <a:lnTo>
                    <a:pt x="16173372" y="7918385"/>
                  </a:lnTo>
                  <a:lnTo>
                    <a:pt x="16148984" y="7959147"/>
                  </a:lnTo>
                  <a:lnTo>
                    <a:pt x="16120589" y="7997503"/>
                  </a:lnTo>
                  <a:lnTo>
                    <a:pt x="16088320" y="8033134"/>
                  </a:lnTo>
                  <a:lnTo>
                    <a:pt x="16052689" y="8065403"/>
                  </a:lnTo>
                  <a:lnTo>
                    <a:pt x="16014333" y="8093798"/>
                  </a:lnTo>
                  <a:lnTo>
                    <a:pt x="15973572" y="8118186"/>
                  </a:lnTo>
                  <a:lnTo>
                    <a:pt x="15930723" y="8138436"/>
                  </a:lnTo>
                  <a:lnTo>
                    <a:pt x="15886105" y="8154416"/>
                  </a:lnTo>
                  <a:lnTo>
                    <a:pt x="15840037" y="8165993"/>
                  </a:lnTo>
                  <a:lnTo>
                    <a:pt x="15792837" y="8173036"/>
                  </a:lnTo>
                  <a:lnTo>
                    <a:pt x="15786651" y="8173343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97911" y="7887369"/>
              <a:ext cx="3890089" cy="23996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" y="0"/>
              <a:ext cx="2475196" cy="223058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25298" y="0"/>
              <a:ext cx="3862704" cy="847725"/>
            </a:xfrm>
            <a:custGeom>
              <a:avLst/>
              <a:gdLst/>
              <a:ahLst/>
              <a:cxnLst/>
              <a:rect l="l" t="t" r="r" b="b"/>
              <a:pathLst>
                <a:path w="3862705" h="847725">
                  <a:moveTo>
                    <a:pt x="1983619" y="847350"/>
                  </a:moveTo>
                  <a:lnTo>
                    <a:pt x="1931121" y="847099"/>
                  </a:lnTo>
                  <a:lnTo>
                    <a:pt x="1876459" y="844180"/>
                  </a:lnTo>
                  <a:lnTo>
                    <a:pt x="1818757" y="838152"/>
                  </a:lnTo>
                  <a:lnTo>
                    <a:pt x="1761448" y="829394"/>
                  </a:lnTo>
                  <a:lnTo>
                    <a:pt x="1704681" y="818174"/>
                  </a:lnTo>
                  <a:lnTo>
                    <a:pt x="1648604" y="804761"/>
                  </a:lnTo>
                  <a:lnTo>
                    <a:pt x="1593367" y="789423"/>
                  </a:lnTo>
                  <a:lnTo>
                    <a:pt x="1539119" y="772427"/>
                  </a:lnTo>
                  <a:lnTo>
                    <a:pt x="1486009" y="754044"/>
                  </a:lnTo>
                  <a:lnTo>
                    <a:pt x="1434187" y="734540"/>
                  </a:lnTo>
                  <a:lnTo>
                    <a:pt x="1383800" y="714185"/>
                  </a:lnTo>
                  <a:lnTo>
                    <a:pt x="1334999" y="693247"/>
                  </a:lnTo>
                  <a:lnTo>
                    <a:pt x="1287933" y="671993"/>
                  </a:lnTo>
                  <a:lnTo>
                    <a:pt x="1242750" y="650693"/>
                  </a:lnTo>
                  <a:lnTo>
                    <a:pt x="1199600" y="629615"/>
                  </a:lnTo>
                  <a:lnTo>
                    <a:pt x="1158631" y="609027"/>
                  </a:lnTo>
                  <a:lnTo>
                    <a:pt x="920847" y="485466"/>
                  </a:lnTo>
                  <a:lnTo>
                    <a:pt x="825416" y="434362"/>
                  </a:lnTo>
                  <a:lnTo>
                    <a:pt x="508203" y="259469"/>
                  </a:lnTo>
                  <a:lnTo>
                    <a:pt x="257743" y="182564"/>
                  </a:lnTo>
                  <a:lnTo>
                    <a:pt x="215971" y="159362"/>
                  </a:lnTo>
                  <a:lnTo>
                    <a:pt x="172070" y="131510"/>
                  </a:lnTo>
                  <a:lnTo>
                    <a:pt x="127282" y="100333"/>
                  </a:lnTo>
                  <a:lnTo>
                    <a:pt x="82846" y="67158"/>
                  </a:lnTo>
                  <a:lnTo>
                    <a:pt x="40005" y="33314"/>
                  </a:lnTo>
                  <a:lnTo>
                    <a:pt x="0" y="0"/>
                  </a:lnTo>
                  <a:lnTo>
                    <a:pt x="3862702" y="0"/>
                  </a:lnTo>
                  <a:lnTo>
                    <a:pt x="3862702" y="744181"/>
                  </a:lnTo>
                  <a:lnTo>
                    <a:pt x="2957465" y="744181"/>
                  </a:lnTo>
                  <a:lnTo>
                    <a:pt x="2900021" y="745184"/>
                  </a:lnTo>
                  <a:lnTo>
                    <a:pt x="2851969" y="746729"/>
                  </a:lnTo>
                  <a:lnTo>
                    <a:pt x="2850811" y="746729"/>
                  </a:lnTo>
                  <a:lnTo>
                    <a:pt x="2796531" y="749214"/>
                  </a:lnTo>
                  <a:lnTo>
                    <a:pt x="2745418" y="752201"/>
                  </a:lnTo>
                  <a:lnTo>
                    <a:pt x="2694798" y="755748"/>
                  </a:lnTo>
                  <a:lnTo>
                    <a:pt x="2595261" y="764261"/>
                  </a:lnTo>
                  <a:lnTo>
                    <a:pt x="2498358" y="774231"/>
                  </a:lnTo>
                  <a:lnTo>
                    <a:pt x="2451267" y="780193"/>
                  </a:lnTo>
                  <a:lnTo>
                    <a:pt x="2405216" y="787317"/>
                  </a:lnTo>
                  <a:lnTo>
                    <a:pt x="2359313" y="795354"/>
                  </a:lnTo>
                  <a:lnTo>
                    <a:pt x="2223461" y="820847"/>
                  </a:lnTo>
                  <a:lnTo>
                    <a:pt x="2177580" y="828681"/>
                  </a:lnTo>
                  <a:lnTo>
                    <a:pt x="2130936" y="835598"/>
                  </a:lnTo>
                  <a:lnTo>
                    <a:pt x="2083247" y="841249"/>
                  </a:lnTo>
                  <a:lnTo>
                    <a:pt x="2034235" y="845283"/>
                  </a:lnTo>
                  <a:lnTo>
                    <a:pt x="1983619" y="847350"/>
                  </a:lnTo>
                  <a:close/>
                </a:path>
                <a:path w="3862705" h="847725">
                  <a:moveTo>
                    <a:pt x="3862702" y="840824"/>
                  </a:moveTo>
                  <a:lnTo>
                    <a:pt x="3621600" y="802728"/>
                  </a:lnTo>
                  <a:lnTo>
                    <a:pt x="3464094" y="780193"/>
                  </a:lnTo>
                  <a:lnTo>
                    <a:pt x="3361387" y="767417"/>
                  </a:lnTo>
                  <a:lnTo>
                    <a:pt x="3310894" y="761890"/>
                  </a:lnTo>
                  <a:lnTo>
                    <a:pt x="3261051" y="757020"/>
                  </a:lnTo>
                  <a:lnTo>
                    <a:pt x="3211917" y="752868"/>
                  </a:lnTo>
                  <a:lnTo>
                    <a:pt x="3163547" y="749498"/>
                  </a:lnTo>
                  <a:lnTo>
                    <a:pt x="3110512" y="746729"/>
                  </a:lnTo>
                  <a:lnTo>
                    <a:pt x="3057587" y="744979"/>
                  </a:lnTo>
                  <a:lnTo>
                    <a:pt x="3004827" y="744181"/>
                  </a:lnTo>
                  <a:lnTo>
                    <a:pt x="3862702" y="744181"/>
                  </a:lnTo>
                  <a:lnTo>
                    <a:pt x="3862702" y="840824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07217" y="0"/>
              <a:ext cx="3481070" cy="1720214"/>
            </a:xfrm>
            <a:custGeom>
              <a:avLst/>
              <a:gdLst/>
              <a:ahLst/>
              <a:cxnLst/>
              <a:rect l="l" t="t" r="r" b="b"/>
              <a:pathLst>
                <a:path w="3481069" h="1720214">
                  <a:moveTo>
                    <a:pt x="819235" y="1720166"/>
                  </a:moveTo>
                  <a:lnTo>
                    <a:pt x="767401" y="1717412"/>
                  </a:lnTo>
                  <a:lnTo>
                    <a:pt x="715285" y="1709970"/>
                  </a:lnTo>
                  <a:lnTo>
                    <a:pt x="666917" y="1695819"/>
                  </a:lnTo>
                  <a:lnTo>
                    <a:pt x="621695" y="1677566"/>
                  </a:lnTo>
                  <a:lnTo>
                    <a:pt x="579620" y="1655211"/>
                  </a:lnTo>
                  <a:lnTo>
                    <a:pt x="540692" y="1628755"/>
                  </a:lnTo>
                  <a:lnTo>
                    <a:pt x="504911" y="1598197"/>
                  </a:lnTo>
                  <a:lnTo>
                    <a:pt x="472277" y="1563537"/>
                  </a:lnTo>
                  <a:lnTo>
                    <a:pt x="442790" y="1524777"/>
                  </a:lnTo>
                  <a:lnTo>
                    <a:pt x="416450" y="1481916"/>
                  </a:lnTo>
                  <a:lnTo>
                    <a:pt x="394275" y="1433478"/>
                  </a:lnTo>
                  <a:lnTo>
                    <a:pt x="377755" y="1383486"/>
                  </a:lnTo>
                  <a:lnTo>
                    <a:pt x="366889" y="1331941"/>
                  </a:lnTo>
                  <a:lnTo>
                    <a:pt x="361677" y="1278843"/>
                  </a:lnTo>
                  <a:lnTo>
                    <a:pt x="361618" y="1269784"/>
                  </a:lnTo>
                  <a:lnTo>
                    <a:pt x="361506" y="1252250"/>
                  </a:lnTo>
                  <a:lnTo>
                    <a:pt x="361380" y="1232582"/>
                  </a:lnTo>
                  <a:lnTo>
                    <a:pt x="360892" y="1185641"/>
                  </a:lnTo>
                  <a:lnTo>
                    <a:pt x="360161" y="1134965"/>
                  </a:lnTo>
                  <a:lnTo>
                    <a:pt x="359260" y="1087052"/>
                  </a:lnTo>
                  <a:lnTo>
                    <a:pt x="359103" y="1074337"/>
                  </a:lnTo>
                  <a:lnTo>
                    <a:pt x="356974" y="1020648"/>
                  </a:lnTo>
                  <a:lnTo>
                    <a:pt x="342586" y="945381"/>
                  </a:lnTo>
                  <a:lnTo>
                    <a:pt x="328436" y="892786"/>
                  </a:lnTo>
                  <a:lnTo>
                    <a:pt x="312783" y="840623"/>
                  </a:lnTo>
                  <a:lnTo>
                    <a:pt x="295627" y="788890"/>
                  </a:lnTo>
                  <a:lnTo>
                    <a:pt x="275979" y="740253"/>
                  </a:lnTo>
                  <a:lnTo>
                    <a:pt x="256487" y="691553"/>
                  </a:lnTo>
                  <a:lnTo>
                    <a:pt x="237149" y="642792"/>
                  </a:lnTo>
                  <a:lnTo>
                    <a:pt x="217966" y="593968"/>
                  </a:lnTo>
                  <a:lnTo>
                    <a:pt x="198937" y="545082"/>
                  </a:lnTo>
                  <a:lnTo>
                    <a:pt x="180064" y="496134"/>
                  </a:lnTo>
                  <a:lnTo>
                    <a:pt x="161345" y="447124"/>
                  </a:lnTo>
                  <a:lnTo>
                    <a:pt x="142781" y="398051"/>
                  </a:lnTo>
                  <a:lnTo>
                    <a:pt x="124372" y="348917"/>
                  </a:lnTo>
                  <a:lnTo>
                    <a:pt x="106118" y="299720"/>
                  </a:lnTo>
                  <a:lnTo>
                    <a:pt x="88019" y="250461"/>
                  </a:lnTo>
                  <a:lnTo>
                    <a:pt x="70074" y="201140"/>
                  </a:lnTo>
                  <a:lnTo>
                    <a:pt x="52284" y="151757"/>
                  </a:lnTo>
                  <a:lnTo>
                    <a:pt x="34649" y="102311"/>
                  </a:lnTo>
                  <a:lnTo>
                    <a:pt x="19036" y="56734"/>
                  </a:lnTo>
                  <a:lnTo>
                    <a:pt x="3658" y="11058"/>
                  </a:lnTo>
                  <a:lnTo>
                    <a:pt x="0" y="0"/>
                  </a:lnTo>
                  <a:lnTo>
                    <a:pt x="103909" y="0"/>
                  </a:lnTo>
                  <a:lnTo>
                    <a:pt x="118170" y="39514"/>
                  </a:lnTo>
                  <a:lnTo>
                    <a:pt x="135736" y="87889"/>
                  </a:lnTo>
                  <a:lnTo>
                    <a:pt x="153396" y="136229"/>
                  </a:lnTo>
                  <a:lnTo>
                    <a:pt x="171149" y="184533"/>
                  </a:lnTo>
                  <a:lnTo>
                    <a:pt x="188997" y="232803"/>
                  </a:lnTo>
                  <a:lnTo>
                    <a:pt x="206940" y="281037"/>
                  </a:lnTo>
                  <a:lnTo>
                    <a:pt x="224976" y="329236"/>
                  </a:lnTo>
                  <a:lnTo>
                    <a:pt x="243106" y="377400"/>
                  </a:lnTo>
                  <a:lnTo>
                    <a:pt x="261331" y="425528"/>
                  </a:lnTo>
                  <a:lnTo>
                    <a:pt x="279650" y="473621"/>
                  </a:lnTo>
                  <a:lnTo>
                    <a:pt x="298062" y="521679"/>
                  </a:lnTo>
                  <a:lnTo>
                    <a:pt x="316569" y="569701"/>
                  </a:lnTo>
                  <a:lnTo>
                    <a:pt x="336667" y="615687"/>
                  </a:lnTo>
                  <a:lnTo>
                    <a:pt x="356029" y="661975"/>
                  </a:lnTo>
                  <a:lnTo>
                    <a:pt x="374655" y="708563"/>
                  </a:lnTo>
                  <a:lnTo>
                    <a:pt x="392545" y="755453"/>
                  </a:lnTo>
                  <a:lnTo>
                    <a:pt x="409698" y="802643"/>
                  </a:lnTo>
                  <a:lnTo>
                    <a:pt x="426116" y="850134"/>
                  </a:lnTo>
                  <a:lnTo>
                    <a:pt x="431700" y="875908"/>
                  </a:lnTo>
                  <a:lnTo>
                    <a:pt x="438126" y="901422"/>
                  </a:lnTo>
                  <a:lnTo>
                    <a:pt x="445394" y="926676"/>
                  </a:lnTo>
                  <a:lnTo>
                    <a:pt x="453502" y="951671"/>
                  </a:lnTo>
                  <a:lnTo>
                    <a:pt x="457220" y="992545"/>
                  </a:lnTo>
                  <a:lnTo>
                    <a:pt x="460169" y="1032953"/>
                  </a:lnTo>
                  <a:lnTo>
                    <a:pt x="462456" y="1074337"/>
                  </a:lnTo>
                  <a:lnTo>
                    <a:pt x="463973" y="1115257"/>
                  </a:lnTo>
                  <a:lnTo>
                    <a:pt x="463415" y="1143942"/>
                  </a:lnTo>
                  <a:lnTo>
                    <a:pt x="463295" y="1150114"/>
                  </a:lnTo>
                  <a:lnTo>
                    <a:pt x="462870" y="1180666"/>
                  </a:lnTo>
                  <a:lnTo>
                    <a:pt x="462801" y="1185641"/>
                  </a:lnTo>
                  <a:lnTo>
                    <a:pt x="462533" y="1216769"/>
                  </a:lnTo>
                  <a:lnTo>
                    <a:pt x="462452" y="1232582"/>
                  </a:lnTo>
                  <a:lnTo>
                    <a:pt x="462362" y="1258697"/>
                  </a:lnTo>
                  <a:lnTo>
                    <a:pt x="463577" y="1272762"/>
                  </a:lnTo>
                  <a:lnTo>
                    <a:pt x="469612" y="1322359"/>
                  </a:lnTo>
                  <a:lnTo>
                    <a:pt x="478148" y="1361695"/>
                  </a:lnTo>
                  <a:lnTo>
                    <a:pt x="490928" y="1399250"/>
                  </a:lnTo>
                  <a:lnTo>
                    <a:pt x="507952" y="1435026"/>
                  </a:lnTo>
                  <a:lnTo>
                    <a:pt x="529218" y="1469022"/>
                  </a:lnTo>
                  <a:lnTo>
                    <a:pt x="563181" y="1510964"/>
                  </a:lnTo>
                  <a:lnTo>
                    <a:pt x="601669" y="1546198"/>
                  </a:lnTo>
                  <a:lnTo>
                    <a:pt x="644682" y="1574725"/>
                  </a:lnTo>
                  <a:lnTo>
                    <a:pt x="692220" y="1596544"/>
                  </a:lnTo>
                  <a:lnTo>
                    <a:pt x="744283" y="1611657"/>
                  </a:lnTo>
                  <a:lnTo>
                    <a:pt x="786195" y="1616695"/>
                  </a:lnTo>
                  <a:lnTo>
                    <a:pt x="828089" y="1618103"/>
                  </a:lnTo>
                  <a:lnTo>
                    <a:pt x="1145996" y="1618103"/>
                  </a:lnTo>
                  <a:lnTo>
                    <a:pt x="1138971" y="1622938"/>
                  </a:lnTo>
                  <a:lnTo>
                    <a:pt x="1099047" y="1645588"/>
                  </a:lnTo>
                  <a:lnTo>
                    <a:pt x="1058084" y="1666031"/>
                  </a:lnTo>
                  <a:lnTo>
                    <a:pt x="1016082" y="1684268"/>
                  </a:lnTo>
                  <a:lnTo>
                    <a:pt x="973041" y="1700299"/>
                  </a:lnTo>
                  <a:lnTo>
                    <a:pt x="922055" y="1711610"/>
                  </a:lnTo>
                  <a:lnTo>
                    <a:pt x="870786" y="1718232"/>
                  </a:lnTo>
                  <a:lnTo>
                    <a:pt x="819235" y="1720166"/>
                  </a:lnTo>
                  <a:close/>
                </a:path>
                <a:path w="3481069" h="1720214">
                  <a:moveTo>
                    <a:pt x="2999763" y="1475482"/>
                  </a:moveTo>
                  <a:lnTo>
                    <a:pt x="2603200" y="1475482"/>
                  </a:lnTo>
                  <a:lnTo>
                    <a:pt x="2654897" y="1473051"/>
                  </a:lnTo>
                  <a:lnTo>
                    <a:pt x="2700438" y="1469022"/>
                  </a:lnTo>
                  <a:lnTo>
                    <a:pt x="2699935" y="1469022"/>
                  </a:lnTo>
                  <a:lnTo>
                    <a:pt x="2743098" y="1462173"/>
                  </a:lnTo>
                  <a:lnTo>
                    <a:pt x="2786292" y="1452200"/>
                  </a:lnTo>
                  <a:lnTo>
                    <a:pt x="2828882" y="1439206"/>
                  </a:lnTo>
                  <a:lnTo>
                    <a:pt x="2878583" y="1419356"/>
                  </a:lnTo>
                  <a:lnTo>
                    <a:pt x="2927226" y="1397798"/>
                  </a:lnTo>
                  <a:lnTo>
                    <a:pt x="2974809" y="1374533"/>
                  </a:lnTo>
                  <a:lnTo>
                    <a:pt x="3021334" y="1349560"/>
                  </a:lnTo>
                  <a:lnTo>
                    <a:pt x="3066800" y="1322878"/>
                  </a:lnTo>
                  <a:lnTo>
                    <a:pt x="3111206" y="1294488"/>
                  </a:lnTo>
                  <a:lnTo>
                    <a:pt x="3154553" y="1264390"/>
                  </a:lnTo>
                  <a:lnTo>
                    <a:pt x="3196841" y="1232582"/>
                  </a:lnTo>
                  <a:lnTo>
                    <a:pt x="3238070" y="1199065"/>
                  </a:lnTo>
                  <a:lnTo>
                    <a:pt x="3274046" y="1167093"/>
                  </a:lnTo>
                  <a:lnTo>
                    <a:pt x="3309373" y="1134496"/>
                  </a:lnTo>
                  <a:lnTo>
                    <a:pt x="3344052" y="1101273"/>
                  </a:lnTo>
                  <a:lnTo>
                    <a:pt x="3378082" y="1067426"/>
                  </a:lnTo>
                  <a:lnTo>
                    <a:pt x="3411464" y="1032953"/>
                  </a:lnTo>
                  <a:lnTo>
                    <a:pt x="3444198" y="997856"/>
                  </a:lnTo>
                  <a:lnTo>
                    <a:pt x="3476285" y="962133"/>
                  </a:lnTo>
                  <a:lnTo>
                    <a:pt x="3480780" y="956936"/>
                  </a:lnTo>
                  <a:lnTo>
                    <a:pt x="3480780" y="1104543"/>
                  </a:lnTo>
                  <a:lnTo>
                    <a:pt x="3442725" y="1143942"/>
                  </a:lnTo>
                  <a:lnTo>
                    <a:pt x="3405850" y="1180666"/>
                  </a:lnTo>
                  <a:lnTo>
                    <a:pt x="3368240" y="1216769"/>
                  </a:lnTo>
                  <a:lnTo>
                    <a:pt x="3329895" y="1252250"/>
                  </a:lnTo>
                  <a:lnTo>
                    <a:pt x="3291776" y="1284932"/>
                  </a:lnTo>
                  <a:lnTo>
                    <a:pt x="3252787" y="1316234"/>
                  </a:lnTo>
                  <a:lnTo>
                    <a:pt x="3212927" y="1346158"/>
                  </a:lnTo>
                  <a:lnTo>
                    <a:pt x="3172196" y="1374704"/>
                  </a:lnTo>
                  <a:lnTo>
                    <a:pt x="3130595" y="1401870"/>
                  </a:lnTo>
                  <a:lnTo>
                    <a:pt x="3088123" y="1427657"/>
                  </a:lnTo>
                  <a:lnTo>
                    <a:pt x="3044782" y="1452066"/>
                  </a:lnTo>
                  <a:lnTo>
                    <a:pt x="3000738" y="1475007"/>
                  </a:lnTo>
                  <a:lnTo>
                    <a:pt x="2999763" y="1475482"/>
                  </a:lnTo>
                  <a:close/>
                </a:path>
                <a:path w="3481069" h="1720214">
                  <a:moveTo>
                    <a:pt x="1145996" y="1618103"/>
                  </a:moveTo>
                  <a:lnTo>
                    <a:pt x="828089" y="1618103"/>
                  </a:lnTo>
                  <a:lnTo>
                    <a:pt x="869966" y="1615886"/>
                  </a:lnTo>
                  <a:lnTo>
                    <a:pt x="911824" y="1610045"/>
                  </a:lnTo>
                  <a:lnTo>
                    <a:pt x="956383" y="1596544"/>
                  </a:lnTo>
                  <a:lnTo>
                    <a:pt x="999139" y="1580065"/>
                  </a:lnTo>
                  <a:lnTo>
                    <a:pt x="1040719" y="1560374"/>
                  </a:lnTo>
                  <a:lnTo>
                    <a:pt x="1080976" y="1537519"/>
                  </a:lnTo>
                  <a:lnTo>
                    <a:pt x="1124155" y="1507799"/>
                  </a:lnTo>
                  <a:lnTo>
                    <a:pt x="1167010" y="1477627"/>
                  </a:lnTo>
                  <a:lnTo>
                    <a:pt x="1209540" y="1447004"/>
                  </a:lnTo>
                  <a:lnTo>
                    <a:pt x="1251745" y="1415931"/>
                  </a:lnTo>
                  <a:lnTo>
                    <a:pt x="1293625" y="1384409"/>
                  </a:lnTo>
                  <a:lnTo>
                    <a:pt x="1315301" y="1370387"/>
                  </a:lnTo>
                  <a:lnTo>
                    <a:pt x="1359601" y="1343794"/>
                  </a:lnTo>
                  <a:lnTo>
                    <a:pt x="1424137" y="1311049"/>
                  </a:lnTo>
                  <a:lnTo>
                    <a:pt x="1467163" y="1294758"/>
                  </a:lnTo>
                  <a:lnTo>
                    <a:pt x="1511304" y="1282349"/>
                  </a:lnTo>
                  <a:lnTo>
                    <a:pt x="1556561" y="1273821"/>
                  </a:lnTo>
                  <a:lnTo>
                    <a:pt x="1602932" y="1269173"/>
                  </a:lnTo>
                  <a:lnTo>
                    <a:pt x="1655725" y="1269784"/>
                  </a:lnTo>
                  <a:lnTo>
                    <a:pt x="1708181" y="1272762"/>
                  </a:lnTo>
                  <a:lnTo>
                    <a:pt x="1760299" y="1278109"/>
                  </a:lnTo>
                  <a:lnTo>
                    <a:pt x="1812081" y="1285822"/>
                  </a:lnTo>
                  <a:lnTo>
                    <a:pt x="1863525" y="1295903"/>
                  </a:lnTo>
                  <a:lnTo>
                    <a:pt x="1914631" y="1308351"/>
                  </a:lnTo>
                  <a:lnTo>
                    <a:pt x="1965401" y="1323165"/>
                  </a:lnTo>
                  <a:lnTo>
                    <a:pt x="2116241" y="1372497"/>
                  </a:lnTo>
                  <a:lnTo>
                    <a:pt x="1626326" y="1372497"/>
                  </a:lnTo>
                  <a:lnTo>
                    <a:pt x="1574389" y="1375887"/>
                  </a:lnTo>
                  <a:lnTo>
                    <a:pt x="1523683" y="1385709"/>
                  </a:lnTo>
                  <a:lnTo>
                    <a:pt x="1474446" y="1401870"/>
                  </a:lnTo>
                  <a:lnTo>
                    <a:pt x="1425725" y="1424701"/>
                  </a:lnTo>
                  <a:lnTo>
                    <a:pt x="1388267" y="1446654"/>
                  </a:lnTo>
                  <a:lnTo>
                    <a:pt x="1351620" y="1469828"/>
                  </a:lnTo>
                  <a:lnTo>
                    <a:pt x="1309740" y="1501351"/>
                  </a:lnTo>
                  <a:lnTo>
                    <a:pt x="1267535" y="1532424"/>
                  </a:lnTo>
                  <a:lnTo>
                    <a:pt x="1225005" y="1563047"/>
                  </a:lnTo>
                  <a:lnTo>
                    <a:pt x="1182151" y="1593218"/>
                  </a:lnTo>
                  <a:lnTo>
                    <a:pt x="1145996" y="1618103"/>
                  </a:lnTo>
                  <a:close/>
                </a:path>
                <a:path w="3481069" h="1720214">
                  <a:moveTo>
                    <a:pt x="1679453" y="1375544"/>
                  </a:moveTo>
                  <a:lnTo>
                    <a:pt x="1626326" y="1372497"/>
                  </a:lnTo>
                  <a:lnTo>
                    <a:pt x="2116241" y="1372497"/>
                  </a:lnTo>
                  <a:lnTo>
                    <a:pt x="2120761" y="1373933"/>
                  </a:lnTo>
                  <a:lnTo>
                    <a:pt x="1687508" y="1373933"/>
                  </a:lnTo>
                  <a:lnTo>
                    <a:pt x="1679453" y="1375544"/>
                  </a:lnTo>
                  <a:close/>
                </a:path>
                <a:path w="3481069" h="1720214">
                  <a:moveTo>
                    <a:pt x="2571932" y="1580229"/>
                  </a:moveTo>
                  <a:lnTo>
                    <a:pt x="2521627" y="1577678"/>
                  </a:lnTo>
                  <a:lnTo>
                    <a:pt x="2471432" y="1572664"/>
                  </a:lnTo>
                  <a:lnTo>
                    <a:pt x="2421344" y="1565186"/>
                  </a:lnTo>
                  <a:lnTo>
                    <a:pt x="2371366" y="1555248"/>
                  </a:lnTo>
                  <a:lnTo>
                    <a:pt x="2327480" y="1544574"/>
                  </a:lnTo>
                  <a:lnTo>
                    <a:pt x="2283854" y="1532958"/>
                  </a:lnTo>
                  <a:lnTo>
                    <a:pt x="2240487" y="1520399"/>
                  </a:lnTo>
                  <a:lnTo>
                    <a:pt x="2197381" y="1506897"/>
                  </a:lnTo>
                  <a:lnTo>
                    <a:pt x="1960568" y="1429536"/>
                  </a:lnTo>
                  <a:lnTo>
                    <a:pt x="1915457" y="1415931"/>
                  </a:lnTo>
                  <a:lnTo>
                    <a:pt x="1870879" y="1404243"/>
                  </a:lnTo>
                  <a:lnTo>
                    <a:pt x="1825536" y="1394131"/>
                  </a:lnTo>
                  <a:lnTo>
                    <a:pt x="1779859" y="1385709"/>
                  </a:lnTo>
                  <a:lnTo>
                    <a:pt x="1733850" y="1378976"/>
                  </a:lnTo>
                  <a:lnTo>
                    <a:pt x="1687508" y="1373933"/>
                  </a:lnTo>
                  <a:lnTo>
                    <a:pt x="2120761" y="1373933"/>
                  </a:lnTo>
                  <a:lnTo>
                    <a:pt x="2300649" y="1429677"/>
                  </a:lnTo>
                  <a:lnTo>
                    <a:pt x="2348812" y="1444041"/>
                  </a:lnTo>
                  <a:lnTo>
                    <a:pt x="2399140" y="1456142"/>
                  </a:lnTo>
                  <a:lnTo>
                    <a:pt x="2449744" y="1465337"/>
                  </a:lnTo>
                  <a:lnTo>
                    <a:pt x="2500623" y="1471625"/>
                  </a:lnTo>
                  <a:lnTo>
                    <a:pt x="2551775" y="1475007"/>
                  </a:lnTo>
                  <a:lnTo>
                    <a:pt x="2999763" y="1475482"/>
                  </a:lnTo>
                  <a:lnTo>
                    <a:pt x="2955487" y="1496745"/>
                  </a:lnTo>
                  <a:lnTo>
                    <a:pt x="2909535" y="1517016"/>
                  </a:lnTo>
                  <a:lnTo>
                    <a:pt x="2862713" y="1535907"/>
                  </a:lnTo>
                  <a:lnTo>
                    <a:pt x="2815314" y="1550516"/>
                  </a:lnTo>
                  <a:lnTo>
                    <a:pt x="2767489" y="1562236"/>
                  </a:lnTo>
                  <a:lnTo>
                    <a:pt x="2719238" y="1571068"/>
                  </a:lnTo>
                  <a:lnTo>
                    <a:pt x="2670561" y="1577011"/>
                  </a:lnTo>
                  <a:lnTo>
                    <a:pt x="2621459" y="1580065"/>
                  </a:lnTo>
                  <a:lnTo>
                    <a:pt x="2571932" y="1580229"/>
                  </a:lnTo>
                  <a:close/>
                </a:path>
              </a:pathLst>
            </a:custGeom>
            <a:solidFill>
              <a:srgbClr val="00A181">
                <a:alpha val="98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863" y="2566353"/>
              <a:ext cx="142874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863" y="3204528"/>
              <a:ext cx="142874" cy="1428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42150" y="1340338"/>
            <a:ext cx="427418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spc="-275" dirty="0">
                <a:solidFill>
                  <a:srgbClr val="235D69"/>
                </a:solidFill>
                <a:latin typeface="Trebuchet MS"/>
                <a:cs typeface="Trebuchet MS"/>
              </a:rPr>
              <a:t>OBJECTIVES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6953" y="2225993"/>
            <a:ext cx="12333605" cy="733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marR="2567940">
              <a:lnSpc>
                <a:spcPct val="1163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Analyse</a:t>
            </a:r>
            <a:r>
              <a:rPr sz="3600" spc="-1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the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spc="60" dirty="0">
                <a:latin typeface="Trebuchet MS"/>
                <a:cs typeface="Trebuchet MS"/>
              </a:rPr>
              <a:t>bookings</a:t>
            </a:r>
            <a:r>
              <a:rPr sz="3600" spc="-1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for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the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given</a:t>
            </a:r>
            <a:r>
              <a:rPr sz="3600" spc="-150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time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period </a:t>
            </a:r>
            <a:r>
              <a:rPr sz="3600" dirty="0">
                <a:latin typeface="Trebuchet MS"/>
                <a:cs typeface="Trebuchet MS"/>
              </a:rPr>
              <a:t>Derived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the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insights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75" dirty="0">
                <a:latin typeface="Trebuchet MS"/>
                <a:cs typeface="Trebuchet MS"/>
              </a:rPr>
              <a:t>based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on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Analysis.</a:t>
            </a:r>
            <a:endParaRPr sz="3600">
              <a:latin typeface="Trebuchet MS"/>
              <a:cs typeface="Trebuchet MS"/>
            </a:endParaRPr>
          </a:p>
          <a:p>
            <a:pPr marL="2823210">
              <a:lnSpc>
                <a:spcPct val="100000"/>
              </a:lnSpc>
              <a:spcBef>
                <a:spcPts val="225"/>
              </a:spcBef>
            </a:pPr>
            <a:r>
              <a:rPr sz="6400" b="1" dirty="0">
                <a:solidFill>
                  <a:srgbClr val="235D69"/>
                </a:solidFill>
                <a:latin typeface="Trebuchet MS"/>
                <a:cs typeface="Trebuchet MS"/>
              </a:rPr>
              <a:t>Some</a:t>
            </a:r>
            <a:r>
              <a:rPr sz="6400" b="1" spc="-305" dirty="0">
                <a:solidFill>
                  <a:srgbClr val="235D69"/>
                </a:solidFill>
                <a:latin typeface="Trebuchet MS"/>
                <a:cs typeface="Trebuchet MS"/>
              </a:rPr>
              <a:t> </a:t>
            </a:r>
            <a:r>
              <a:rPr sz="6400" b="1" spc="55" dirty="0">
                <a:solidFill>
                  <a:srgbClr val="235D69"/>
                </a:solidFill>
                <a:latin typeface="Trebuchet MS"/>
                <a:cs typeface="Trebuchet MS"/>
              </a:rPr>
              <a:t>Business</a:t>
            </a:r>
            <a:r>
              <a:rPr sz="6400" b="1" spc="-300" dirty="0">
                <a:solidFill>
                  <a:srgbClr val="235D69"/>
                </a:solidFill>
                <a:latin typeface="Trebuchet MS"/>
                <a:cs typeface="Trebuchet MS"/>
              </a:rPr>
              <a:t> </a:t>
            </a:r>
            <a:r>
              <a:rPr sz="6400" b="1" spc="-10" dirty="0">
                <a:solidFill>
                  <a:srgbClr val="235D69"/>
                </a:solidFill>
                <a:latin typeface="Trebuchet MS"/>
                <a:cs typeface="Trebuchet MS"/>
              </a:rPr>
              <a:t>Questions</a:t>
            </a:r>
            <a:endParaRPr sz="6400">
              <a:latin typeface="Trebuchet MS"/>
              <a:cs typeface="Trebuchet MS"/>
            </a:endParaRPr>
          </a:p>
          <a:p>
            <a:pPr marL="271145" indent="-258445">
              <a:lnSpc>
                <a:spcPct val="100000"/>
              </a:lnSpc>
              <a:spcBef>
                <a:spcPts val="120"/>
              </a:spcBef>
              <a:buChar char="•"/>
              <a:tabLst>
                <a:tab pos="271145" algn="l"/>
              </a:tabLst>
            </a:pPr>
            <a:r>
              <a:rPr sz="3600" spc="-25" dirty="0">
                <a:latin typeface="Trebuchet MS"/>
                <a:cs typeface="Trebuchet MS"/>
              </a:rPr>
              <a:t>Average</a:t>
            </a:r>
            <a:r>
              <a:rPr sz="3600" spc="-1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rates</a:t>
            </a:r>
            <a:r>
              <a:rPr sz="3600" spc="-17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of</a:t>
            </a:r>
            <a:r>
              <a:rPr sz="3600" spc="-175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different</a:t>
            </a:r>
            <a:r>
              <a:rPr sz="3600" spc="-17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cities</a:t>
            </a:r>
            <a:endParaRPr sz="3600">
              <a:latin typeface="Trebuchet MS"/>
              <a:cs typeface="Trebuchet MS"/>
            </a:endParaRPr>
          </a:p>
          <a:p>
            <a:pPr marL="271145" indent="-258445">
              <a:lnSpc>
                <a:spcPct val="100000"/>
              </a:lnSpc>
              <a:spcBef>
                <a:spcPts val="705"/>
              </a:spcBef>
              <a:buChar char="•"/>
              <a:tabLst>
                <a:tab pos="271145" algn="l"/>
              </a:tabLst>
            </a:pPr>
            <a:r>
              <a:rPr sz="3600" spc="114" dirty="0">
                <a:latin typeface="Trebuchet MS"/>
                <a:cs typeface="Trebuchet MS"/>
              </a:rPr>
              <a:t>No</a:t>
            </a:r>
            <a:r>
              <a:rPr sz="3600" spc="-7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of</a:t>
            </a:r>
            <a:r>
              <a:rPr sz="3600" spc="-7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hotels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70" dirty="0">
                <a:latin typeface="Trebuchet MS"/>
                <a:cs typeface="Trebuchet MS"/>
              </a:rPr>
              <a:t> </a:t>
            </a:r>
            <a:r>
              <a:rPr sz="3600" spc="-45" dirty="0">
                <a:latin typeface="Trebuchet MS"/>
                <a:cs typeface="Trebuchet MS"/>
              </a:rPr>
              <a:t>different</a:t>
            </a:r>
            <a:r>
              <a:rPr sz="3600" spc="-6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cities</a:t>
            </a:r>
            <a:endParaRPr sz="3600">
              <a:latin typeface="Trebuchet MS"/>
              <a:cs typeface="Trebuchet MS"/>
            </a:endParaRPr>
          </a:p>
          <a:p>
            <a:pPr marL="271145" indent="-258445">
              <a:lnSpc>
                <a:spcPct val="100000"/>
              </a:lnSpc>
              <a:spcBef>
                <a:spcPts val="705"/>
              </a:spcBef>
              <a:buChar char="•"/>
              <a:tabLst>
                <a:tab pos="271145" algn="l"/>
              </a:tabLst>
            </a:pPr>
            <a:r>
              <a:rPr sz="3600" spc="-10" dirty="0">
                <a:latin typeface="Trebuchet MS"/>
                <a:cs typeface="Trebuchet MS"/>
              </a:rPr>
              <a:t>Cancellation</a:t>
            </a:r>
            <a:r>
              <a:rPr sz="3600" spc="-16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rate</a:t>
            </a:r>
            <a:endParaRPr sz="3600">
              <a:latin typeface="Trebuchet MS"/>
              <a:cs typeface="Trebuchet MS"/>
            </a:endParaRPr>
          </a:p>
          <a:p>
            <a:pPr marL="271145" indent="-258445">
              <a:lnSpc>
                <a:spcPct val="100000"/>
              </a:lnSpc>
              <a:spcBef>
                <a:spcPts val="705"/>
              </a:spcBef>
              <a:buChar char="•"/>
              <a:tabLst>
                <a:tab pos="271145" algn="l"/>
              </a:tabLst>
            </a:pPr>
            <a:r>
              <a:rPr sz="3600" spc="-90" dirty="0">
                <a:latin typeface="Trebuchet MS"/>
                <a:cs typeface="Trebuchet MS"/>
              </a:rPr>
              <a:t>No. </a:t>
            </a:r>
            <a:r>
              <a:rPr sz="3600" dirty="0">
                <a:latin typeface="Trebuchet MS"/>
                <a:cs typeface="Trebuchet MS"/>
              </a:rPr>
              <a:t>of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65" dirty="0">
                <a:latin typeface="Trebuchet MS"/>
                <a:cs typeface="Trebuchet MS"/>
              </a:rPr>
              <a:t>Bookings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</a:t>
            </a:r>
            <a:r>
              <a:rPr sz="3600" spc="-8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given</a:t>
            </a:r>
            <a:endParaRPr sz="3600">
              <a:latin typeface="Trebuchet MS"/>
              <a:cs typeface="Trebuchet MS"/>
            </a:endParaRPr>
          </a:p>
          <a:p>
            <a:pPr marL="271145" indent="-258445">
              <a:lnSpc>
                <a:spcPct val="100000"/>
              </a:lnSpc>
              <a:spcBef>
                <a:spcPts val="705"/>
              </a:spcBef>
              <a:buChar char="•"/>
              <a:tabLst>
                <a:tab pos="271145" algn="l"/>
              </a:tabLst>
            </a:pPr>
            <a:r>
              <a:rPr sz="3600" dirty="0">
                <a:latin typeface="Trebuchet MS"/>
                <a:cs typeface="Trebuchet MS"/>
              </a:rPr>
              <a:t>Discount</a:t>
            </a:r>
            <a:r>
              <a:rPr sz="3600" spc="16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offered</a:t>
            </a:r>
            <a:endParaRPr sz="3600">
              <a:latin typeface="Trebuchet MS"/>
              <a:cs typeface="Trebuchet MS"/>
            </a:endParaRPr>
          </a:p>
          <a:p>
            <a:pPr marL="271145" indent="-258445">
              <a:lnSpc>
                <a:spcPct val="100000"/>
              </a:lnSpc>
              <a:spcBef>
                <a:spcPts val="705"/>
              </a:spcBef>
              <a:buChar char="•"/>
              <a:tabLst>
                <a:tab pos="271145" algn="l"/>
              </a:tabLst>
            </a:pPr>
            <a:r>
              <a:rPr sz="3600" spc="-90" dirty="0">
                <a:latin typeface="Trebuchet MS"/>
                <a:cs typeface="Trebuchet MS"/>
              </a:rPr>
              <a:t>No.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of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nights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stayed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by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customers</a:t>
            </a:r>
            <a:endParaRPr sz="3600">
              <a:latin typeface="Trebuchet MS"/>
              <a:cs typeface="Trebuchet MS"/>
            </a:endParaRPr>
          </a:p>
          <a:p>
            <a:pPr marL="271145" indent="-258445">
              <a:lnSpc>
                <a:spcPct val="100000"/>
              </a:lnSpc>
              <a:spcBef>
                <a:spcPts val="705"/>
              </a:spcBef>
              <a:buChar char="•"/>
              <a:tabLst>
                <a:tab pos="271145" algn="l"/>
              </a:tabLst>
            </a:pPr>
            <a:r>
              <a:rPr sz="3600" dirty="0">
                <a:latin typeface="Trebuchet MS"/>
                <a:cs typeface="Trebuchet MS"/>
              </a:rPr>
              <a:t>How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many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spc="55" dirty="0">
                <a:latin typeface="Trebuchet MS"/>
                <a:cs typeface="Trebuchet MS"/>
              </a:rPr>
              <a:t>days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prior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spc="60" dirty="0">
                <a:latin typeface="Trebuchet MS"/>
                <a:cs typeface="Trebuchet MS"/>
              </a:rPr>
              <a:t>bookings</a:t>
            </a:r>
            <a:r>
              <a:rPr sz="3600" spc="-7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are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made</a:t>
            </a:r>
            <a:endParaRPr sz="3600">
              <a:latin typeface="Trebuchet MS"/>
              <a:cs typeface="Trebuchet MS"/>
            </a:endParaRPr>
          </a:p>
          <a:p>
            <a:pPr marL="271145" indent="-258445">
              <a:lnSpc>
                <a:spcPct val="100000"/>
              </a:lnSpc>
              <a:spcBef>
                <a:spcPts val="705"/>
              </a:spcBef>
              <a:buChar char="•"/>
              <a:tabLst>
                <a:tab pos="271145" algn="l"/>
              </a:tabLst>
            </a:pPr>
            <a:r>
              <a:rPr sz="3600" spc="-10" dirty="0">
                <a:latin typeface="Trebuchet MS"/>
                <a:cs typeface="Trebuchet MS"/>
              </a:rPr>
              <a:t>Revenue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4" name="object 4"/>
            <p:cNvSpPr/>
            <p:nvPr/>
          </p:nvSpPr>
          <p:spPr>
            <a:xfrm>
              <a:off x="1717787" y="163526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8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427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50" name="object 50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53" name="object 53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209667" y="2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909684" y="2036788"/>
                </a:moveTo>
                <a:lnTo>
                  <a:pt x="870413" y="2036788"/>
                </a:lnTo>
                <a:lnTo>
                  <a:pt x="834808" y="2034648"/>
                </a:lnTo>
                <a:lnTo>
                  <a:pt x="763704" y="2023570"/>
                </a:lnTo>
                <a:lnTo>
                  <a:pt x="696300" y="2004096"/>
                </a:lnTo>
                <a:lnTo>
                  <a:pt x="632524" y="1976767"/>
                </a:lnTo>
                <a:lnTo>
                  <a:pt x="572305" y="1942127"/>
                </a:lnTo>
                <a:lnTo>
                  <a:pt x="515570" y="1900718"/>
                </a:lnTo>
                <a:lnTo>
                  <a:pt x="462247" y="1853082"/>
                </a:lnTo>
                <a:lnTo>
                  <a:pt x="412264" y="1799763"/>
                </a:lnTo>
                <a:lnTo>
                  <a:pt x="365551" y="1741301"/>
                </a:lnTo>
                <a:lnTo>
                  <a:pt x="322033" y="1678241"/>
                </a:lnTo>
                <a:lnTo>
                  <a:pt x="301451" y="1645155"/>
                </a:lnTo>
                <a:lnTo>
                  <a:pt x="281640" y="1611123"/>
                </a:lnTo>
                <a:lnTo>
                  <a:pt x="262593" y="1576213"/>
                </a:lnTo>
                <a:lnTo>
                  <a:pt x="244300" y="1540492"/>
                </a:lnTo>
                <a:lnTo>
                  <a:pt x="226753" y="1504027"/>
                </a:lnTo>
                <a:lnTo>
                  <a:pt x="209941" y="1466888"/>
                </a:lnTo>
                <a:lnTo>
                  <a:pt x="193857" y="1429141"/>
                </a:lnTo>
                <a:lnTo>
                  <a:pt x="178491" y="1390855"/>
                </a:lnTo>
                <a:lnTo>
                  <a:pt x="163834" y="1352097"/>
                </a:lnTo>
                <a:lnTo>
                  <a:pt x="149877" y="1312935"/>
                </a:lnTo>
                <a:lnTo>
                  <a:pt x="136612" y="1273437"/>
                </a:lnTo>
                <a:lnTo>
                  <a:pt x="124029" y="1233671"/>
                </a:lnTo>
                <a:lnTo>
                  <a:pt x="112119" y="1193704"/>
                </a:lnTo>
                <a:lnTo>
                  <a:pt x="100874" y="1153604"/>
                </a:lnTo>
                <a:lnTo>
                  <a:pt x="90283" y="1113439"/>
                </a:lnTo>
                <a:lnTo>
                  <a:pt x="80339" y="1073278"/>
                </a:lnTo>
                <a:lnTo>
                  <a:pt x="71033" y="1033187"/>
                </a:lnTo>
                <a:lnTo>
                  <a:pt x="62354" y="993234"/>
                </a:lnTo>
                <a:lnTo>
                  <a:pt x="54295" y="953488"/>
                </a:lnTo>
                <a:lnTo>
                  <a:pt x="46847" y="914016"/>
                </a:lnTo>
                <a:lnTo>
                  <a:pt x="39999" y="874886"/>
                </a:lnTo>
                <a:lnTo>
                  <a:pt x="33744" y="836166"/>
                </a:lnTo>
                <a:lnTo>
                  <a:pt x="28072" y="797923"/>
                </a:lnTo>
                <a:lnTo>
                  <a:pt x="18443" y="723141"/>
                </a:lnTo>
                <a:lnTo>
                  <a:pt x="10201" y="641291"/>
                </a:lnTo>
                <a:lnTo>
                  <a:pt x="6684" y="595427"/>
                </a:lnTo>
                <a:lnTo>
                  <a:pt x="3911" y="549167"/>
                </a:lnTo>
                <a:lnTo>
                  <a:pt x="1877" y="502539"/>
                </a:lnTo>
                <a:lnTo>
                  <a:pt x="575" y="455567"/>
                </a:lnTo>
                <a:lnTo>
                  <a:pt x="0" y="408278"/>
                </a:lnTo>
                <a:lnTo>
                  <a:pt x="146" y="360698"/>
                </a:lnTo>
                <a:lnTo>
                  <a:pt x="1008" y="312852"/>
                </a:lnTo>
                <a:lnTo>
                  <a:pt x="2580" y="264768"/>
                </a:lnTo>
                <a:lnTo>
                  <a:pt x="4857" y="216471"/>
                </a:lnTo>
                <a:lnTo>
                  <a:pt x="7832" y="167987"/>
                </a:lnTo>
                <a:lnTo>
                  <a:pt x="11500" y="119342"/>
                </a:lnTo>
                <a:lnTo>
                  <a:pt x="15856" y="70563"/>
                </a:lnTo>
                <a:lnTo>
                  <a:pt x="20894" y="21675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8"/>
                </a:lnTo>
                <a:lnTo>
                  <a:pt x="3903341" y="1190188"/>
                </a:lnTo>
                <a:lnTo>
                  <a:pt x="3754422" y="1248934"/>
                </a:lnTo>
                <a:lnTo>
                  <a:pt x="3613789" y="1301872"/>
                </a:lnTo>
                <a:lnTo>
                  <a:pt x="3481066" y="1349342"/>
                </a:lnTo>
                <a:lnTo>
                  <a:pt x="3355876" y="1391682"/>
                </a:lnTo>
                <a:lnTo>
                  <a:pt x="3295988" y="1411035"/>
                </a:lnTo>
                <a:lnTo>
                  <a:pt x="3238136" y="1429141"/>
                </a:lnTo>
                <a:lnTo>
                  <a:pt x="3181391" y="1446319"/>
                </a:lnTo>
                <a:lnTo>
                  <a:pt x="3126587" y="1462335"/>
                </a:lnTo>
                <a:lnTo>
                  <a:pt x="3073383" y="1477324"/>
                </a:lnTo>
                <a:lnTo>
                  <a:pt x="3021733" y="1491327"/>
                </a:lnTo>
                <a:lnTo>
                  <a:pt x="2971589" y="1504389"/>
                </a:lnTo>
                <a:lnTo>
                  <a:pt x="2922904" y="1516550"/>
                </a:lnTo>
                <a:lnTo>
                  <a:pt x="2875631" y="1527853"/>
                </a:lnTo>
                <a:lnTo>
                  <a:pt x="2829723" y="1538342"/>
                </a:lnTo>
                <a:lnTo>
                  <a:pt x="2785132" y="1548058"/>
                </a:lnTo>
                <a:lnTo>
                  <a:pt x="2741812" y="1557044"/>
                </a:lnTo>
                <a:lnTo>
                  <a:pt x="2699715" y="1565342"/>
                </a:lnTo>
                <a:lnTo>
                  <a:pt x="2619003" y="1580046"/>
                </a:lnTo>
                <a:lnTo>
                  <a:pt x="2542619" y="1592508"/>
                </a:lnTo>
                <a:lnTo>
                  <a:pt x="2470186" y="1603070"/>
                </a:lnTo>
                <a:lnTo>
                  <a:pt x="2368120" y="1616091"/>
                </a:lnTo>
                <a:lnTo>
                  <a:pt x="2069635" y="1648845"/>
                </a:lnTo>
                <a:lnTo>
                  <a:pt x="2014816" y="1655978"/>
                </a:lnTo>
                <a:lnTo>
                  <a:pt x="1960742" y="1664098"/>
                </a:lnTo>
                <a:lnTo>
                  <a:pt x="1907038" y="1673545"/>
                </a:lnTo>
                <a:lnTo>
                  <a:pt x="1853325" y="1684658"/>
                </a:lnTo>
                <a:lnTo>
                  <a:pt x="1799227" y="1697778"/>
                </a:lnTo>
                <a:lnTo>
                  <a:pt x="1744368" y="1713243"/>
                </a:lnTo>
                <a:lnTo>
                  <a:pt x="1688369" y="1731394"/>
                </a:lnTo>
                <a:lnTo>
                  <a:pt x="1630853" y="1752571"/>
                </a:lnTo>
                <a:lnTo>
                  <a:pt x="1571445" y="1777113"/>
                </a:lnTo>
                <a:lnTo>
                  <a:pt x="1509766" y="1805360"/>
                </a:lnTo>
                <a:lnTo>
                  <a:pt x="1445439" y="1837652"/>
                </a:lnTo>
                <a:lnTo>
                  <a:pt x="1378089" y="1874329"/>
                </a:lnTo>
                <a:lnTo>
                  <a:pt x="1343161" y="1894417"/>
                </a:lnTo>
                <a:lnTo>
                  <a:pt x="1295233" y="1921253"/>
                </a:lnTo>
                <a:lnTo>
                  <a:pt x="1248346" y="1945109"/>
                </a:lnTo>
                <a:lnTo>
                  <a:pt x="1202493" y="1966051"/>
                </a:lnTo>
                <a:lnTo>
                  <a:pt x="1157663" y="1984149"/>
                </a:lnTo>
                <a:lnTo>
                  <a:pt x="1113848" y="1999469"/>
                </a:lnTo>
                <a:lnTo>
                  <a:pt x="1071040" y="2012080"/>
                </a:lnTo>
                <a:lnTo>
                  <a:pt x="1029228" y="2022050"/>
                </a:lnTo>
                <a:lnTo>
                  <a:pt x="988404" y="2029446"/>
                </a:lnTo>
                <a:lnTo>
                  <a:pt x="948559" y="2034336"/>
                </a:lnTo>
                <a:lnTo>
                  <a:pt x="909684" y="2036788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5" name="object 9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901"/>
            <a:ext cx="6945760" cy="2398098"/>
          </a:xfrm>
          <a:prstGeom prst="rect">
            <a:avLst/>
          </a:prstGeom>
        </p:spPr>
      </p:pic>
      <p:sp>
        <p:nvSpPr>
          <p:cNvPr id="96" name="object 96"/>
          <p:cNvSpPr/>
          <p:nvPr/>
        </p:nvSpPr>
        <p:spPr>
          <a:xfrm>
            <a:off x="13990635" y="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9"/>
                </a:moveTo>
                <a:lnTo>
                  <a:pt x="858007" y="1787601"/>
                </a:lnTo>
                <a:lnTo>
                  <a:pt x="817840" y="1782940"/>
                </a:lnTo>
                <a:lnTo>
                  <a:pt x="778746" y="1775665"/>
                </a:lnTo>
                <a:lnTo>
                  <a:pt x="729573" y="1762448"/>
                </a:lnTo>
                <a:lnTo>
                  <a:pt x="682291" y="1745184"/>
                </a:lnTo>
                <a:lnTo>
                  <a:pt x="636877" y="1724080"/>
                </a:lnTo>
                <a:lnTo>
                  <a:pt x="593126" y="1699218"/>
                </a:lnTo>
                <a:lnTo>
                  <a:pt x="551562" y="1671173"/>
                </a:lnTo>
                <a:lnTo>
                  <a:pt x="511615" y="1639783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8"/>
                </a:lnTo>
                <a:lnTo>
                  <a:pt x="369366" y="1486119"/>
                </a:lnTo>
                <a:lnTo>
                  <a:pt x="342038" y="1447608"/>
                </a:lnTo>
                <a:lnTo>
                  <a:pt x="315922" y="1407547"/>
                </a:lnTo>
                <a:lnTo>
                  <a:pt x="290998" y="1366057"/>
                </a:lnTo>
                <a:lnTo>
                  <a:pt x="267250" y="1323257"/>
                </a:lnTo>
                <a:lnTo>
                  <a:pt x="244657" y="1279270"/>
                </a:lnTo>
                <a:lnTo>
                  <a:pt x="223202" y="1234216"/>
                </a:lnTo>
                <a:lnTo>
                  <a:pt x="202866" y="1188216"/>
                </a:lnTo>
                <a:lnTo>
                  <a:pt x="183631" y="1141390"/>
                </a:lnTo>
                <a:lnTo>
                  <a:pt x="165479" y="1093860"/>
                </a:lnTo>
                <a:lnTo>
                  <a:pt x="148390" y="1045746"/>
                </a:lnTo>
                <a:lnTo>
                  <a:pt x="132346" y="997169"/>
                </a:lnTo>
                <a:lnTo>
                  <a:pt x="117329" y="948250"/>
                </a:lnTo>
                <a:lnTo>
                  <a:pt x="103321" y="899109"/>
                </a:lnTo>
                <a:lnTo>
                  <a:pt x="90302" y="849868"/>
                </a:lnTo>
                <a:lnTo>
                  <a:pt x="78255" y="800648"/>
                </a:lnTo>
                <a:lnTo>
                  <a:pt x="67160" y="751568"/>
                </a:lnTo>
                <a:lnTo>
                  <a:pt x="57001" y="702751"/>
                </a:lnTo>
                <a:lnTo>
                  <a:pt x="47757" y="654317"/>
                </a:lnTo>
                <a:lnTo>
                  <a:pt x="39410" y="606386"/>
                </a:lnTo>
                <a:lnTo>
                  <a:pt x="32044" y="559720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3"/>
                </a:lnTo>
                <a:lnTo>
                  <a:pt x="6628" y="327837"/>
                </a:lnTo>
                <a:lnTo>
                  <a:pt x="3808" y="280073"/>
                </a:lnTo>
                <a:lnTo>
                  <a:pt x="1767" y="231930"/>
                </a:lnTo>
                <a:lnTo>
                  <a:pt x="500" y="183436"/>
                </a:lnTo>
                <a:lnTo>
                  <a:pt x="0" y="134567"/>
                </a:lnTo>
                <a:lnTo>
                  <a:pt x="257" y="86049"/>
                </a:lnTo>
                <a:lnTo>
                  <a:pt x="1252" y="37252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3"/>
                </a:lnTo>
                <a:lnTo>
                  <a:pt x="39611" y="37252"/>
                </a:lnTo>
                <a:lnTo>
                  <a:pt x="38597" y="85505"/>
                </a:lnTo>
                <a:lnTo>
                  <a:pt x="38306" y="134567"/>
                </a:lnTo>
                <a:lnTo>
                  <a:pt x="38781" y="182777"/>
                </a:lnTo>
                <a:lnTo>
                  <a:pt x="40014" y="230651"/>
                </a:lnTo>
                <a:lnTo>
                  <a:pt x="42012" y="278161"/>
                </a:lnTo>
                <a:lnTo>
                  <a:pt x="44782" y="325278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60"/>
                </a:lnTo>
                <a:lnTo>
                  <a:pt x="63822" y="511574"/>
                </a:lnTo>
                <a:lnTo>
                  <a:pt x="70691" y="559079"/>
                </a:lnTo>
                <a:lnTo>
                  <a:pt x="78687" y="608657"/>
                </a:lnTo>
                <a:lnTo>
                  <a:pt x="87547" y="658242"/>
                </a:lnTo>
                <a:lnTo>
                  <a:pt x="97380" y="708335"/>
                </a:lnTo>
                <a:lnTo>
                  <a:pt x="108203" y="758793"/>
                </a:lnTo>
                <a:lnTo>
                  <a:pt x="120031" y="809477"/>
                </a:lnTo>
                <a:lnTo>
                  <a:pt x="132880" y="860242"/>
                </a:lnTo>
                <a:lnTo>
                  <a:pt x="146765" y="910950"/>
                </a:lnTo>
                <a:lnTo>
                  <a:pt x="161704" y="961457"/>
                </a:lnTo>
                <a:lnTo>
                  <a:pt x="177712" y="1011622"/>
                </a:lnTo>
                <a:lnTo>
                  <a:pt x="194805" y="1061304"/>
                </a:lnTo>
                <a:lnTo>
                  <a:pt x="212999" y="1110361"/>
                </a:lnTo>
                <a:lnTo>
                  <a:pt x="232309" y="1158652"/>
                </a:lnTo>
                <a:lnTo>
                  <a:pt x="252752" y="1206035"/>
                </a:lnTo>
                <a:lnTo>
                  <a:pt x="274344" y="1252369"/>
                </a:lnTo>
                <a:lnTo>
                  <a:pt x="297101" y="1297512"/>
                </a:lnTo>
                <a:lnTo>
                  <a:pt x="321039" y="1341322"/>
                </a:lnTo>
                <a:lnTo>
                  <a:pt x="346172" y="1383659"/>
                </a:lnTo>
                <a:lnTo>
                  <a:pt x="372519" y="1424380"/>
                </a:lnTo>
                <a:lnTo>
                  <a:pt x="400094" y="1463345"/>
                </a:lnTo>
                <a:lnTo>
                  <a:pt x="431836" y="1504001"/>
                </a:lnTo>
                <a:lnTo>
                  <a:pt x="465053" y="1542176"/>
                </a:lnTo>
                <a:lnTo>
                  <a:pt x="499770" y="1577703"/>
                </a:lnTo>
                <a:lnTo>
                  <a:pt x="536015" y="1610416"/>
                </a:lnTo>
                <a:lnTo>
                  <a:pt x="573812" y="1640150"/>
                </a:lnTo>
                <a:lnTo>
                  <a:pt x="613190" y="1666739"/>
                </a:lnTo>
                <a:lnTo>
                  <a:pt x="654174" y="1690016"/>
                </a:lnTo>
                <a:lnTo>
                  <a:pt x="696790" y="1709817"/>
                </a:lnTo>
                <a:lnTo>
                  <a:pt x="741065" y="1725974"/>
                </a:lnTo>
                <a:lnTo>
                  <a:pt x="787026" y="1738324"/>
                </a:lnTo>
                <a:lnTo>
                  <a:pt x="826672" y="1745594"/>
                </a:lnTo>
                <a:lnTo>
                  <a:pt x="867606" y="1750012"/>
                </a:lnTo>
                <a:lnTo>
                  <a:pt x="909850" y="1751459"/>
                </a:lnTo>
                <a:lnTo>
                  <a:pt x="1136622" y="1751459"/>
                </a:lnTo>
                <a:lnTo>
                  <a:pt x="1121804" y="1756353"/>
                </a:lnTo>
                <a:lnTo>
                  <a:pt x="1075100" y="1768993"/>
                </a:lnTo>
                <a:lnTo>
                  <a:pt x="1029498" y="1778557"/>
                </a:lnTo>
                <a:lnTo>
                  <a:pt x="984992" y="1785124"/>
                </a:lnTo>
                <a:lnTo>
                  <a:pt x="941578" y="1788769"/>
                </a:lnTo>
                <a:lnTo>
                  <a:pt x="899251" y="1789569"/>
                </a:lnTo>
                <a:close/>
              </a:path>
              <a:path w="4297680" h="1790064">
                <a:moveTo>
                  <a:pt x="1136622" y="1751459"/>
                </a:moveTo>
                <a:lnTo>
                  <a:pt x="909850" y="1751459"/>
                </a:lnTo>
                <a:lnTo>
                  <a:pt x="953426" y="1749817"/>
                </a:lnTo>
                <a:lnTo>
                  <a:pt x="998358" y="1744968"/>
                </a:lnTo>
                <a:lnTo>
                  <a:pt x="1044666" y="1736795"/>
                </a:lnTo>
                <a:lnTo>
                  <a:pt x="1092375" y="1725179"/>
                </a:lnTo>
                <a:lnTo>
                  <a:pt x="1141505" y="1710003"/>
                </a:lnTo>
                <a:lnTo>
                  <a:pt x="1192081" y="1691149"/>
                </a:lnTo>
                <a:lnTo>
                  <a:pt x="1244123" y="1668498"/>
                </a:lnTo>
                <a:lnTo>
                  <a:pt x="1297655" y="1641933"/>
                </a:lnTo>
                <a:lnTo>
                  <a:pt x="1352699" y="1611336"/>
                </a:lnTo>
                <a:lnTo>
                  <a:pt x="1409231" y="1579180"/>
                </a:lnTo>
                <a:lnTo>
                  <a:pt x="1463643" y="1550060"/>
                </a:lnTo>
                <a:lnTo>
                  <a:pt x="1516130" y="1523796"/>
                </a:lnTo>
                <a:lnTo>
                  <a:pt x="1566886" y="1500208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6"/>
                </a:lnTo>
                <a:lnTo>
                  <a:pt x="1801975" y="1415982"/>
                </a:lnTo>
                <a:lnTo>
                  <a:pt x="1845918" y="1404797"/>
                </a:lnTo>
                <a:lnTo>
                  <a:pt x="1889982" y="1394902"/>
                </a:lnTo>
                <a:lnTo>
                  <a:pt x="1933866" y="1386244"/>
                </a:lnTo>
                <a:lnTo>
                  <a:pt x="1977763" y="1378642"/>
                </a:lnTo>
                <a:lnTo>
                  <a:pt x="2021867" y="1371916"/>
                </a:lnTo>
                <a:lnTo>
                  <a:pt x="2066372" y="1365888"/>
                </a:lnTo>
                <a:lnTo>
                  <a:pt x="2111473" y="1360376"/>
                </a:lnTo>
                <a:lnTo>
                  <a:pt x="2412740" y="1327185"/>
                </a:lnTo>
                <a:lnTo>
                  <a:pt x="2507865" y="1314604"/>
                </a:lnTo>
                <a:lnTo>
                  <a:pt x="2575076" y="1304529"/>
                </a:lnTo>
                <a:lnTo>
                  <a:pt x="2645666" y="1292795"/>
                </a:lnTo>
                <a:lnTo>
                  <a:pt x="2719933" y="1279138"/>
                </a:lnTo>
                <a:lnTo>
                  <a:pt x="2798173" y="1263293"/>
                </a:lnTo>
                <a:lnTo>
                  <a:pt x="2880682" y="1244995"/>
                </a:lnTo>
                <a:lnTo>
                  <a:pt x="2967756" y="1223982"/>
                </a:lnTo>
                <a:lnTo>
                  <a:pt x="3059691" y="1199987"/>
                </a:lnTo>
                <a:lnTo>
                  <a:pt x="3156784" y="1172747"/>
                </a:lnTo>
                <a:lnTo>
                  <a:pt x="3259330" y="1141998"/>
                </a:lnTo>
                <a:lnTo>
                  <a:pt x="3367627" y="1107475"/>
                </a:lnTo>
                <a:lnTo>
                  <a:pt x="3481969" y="1068913"/>
                </a:lnTo>
                <a:lnTo>
                  <a:pt x="3602654" y="1026049"/>
                </a:lnTo>
                <a:lnTo>
                  <a:pt x="3729977" y="978617"/>
                </a:lnTo>
                <a:lnTo>
                  <a:pt x="3864235" y="926354"/>
                </a:lnTo>
                <a:lnTo>
                  <a:pt x="4005724" y="868996"/>
                </a:lnTo>
                <a:lnTo>
                  <a:pt x="4154741" y="806277"/>
                </a:lnTo>
                <a:lnTo>
                  <a:pt x="4196484" y="787709"/>
                </a:lnTo>
                <a:lnTo>
                  <a:pt x="4237995" y="767883"/>
                </a:lnTo>
                <a:lnTo>
                  <a:pt x="4279254" y="746830"/>
                </a:lnTo>
                <a:lnTo>
                  <a:pt x="4297364" y="736998"/>
                </a:lnTo>
                <a:lnTo>
                  <a:pt x="4297364" y="780537"/>
                </a:lnTo>
                <a:lnTo>
                  <a:pt x="4253051" y="803130"/>
                </a:lnTo>
                <a:lnTo>
                  <a:pt x="4211548" y="822885"/>
                </a:lnTo>
                <a:lnTo>
                  <a:pt x="4169794" y="841434"/>
                </a:lnTo>
                <a:lnTo>
                  <a:pt x="4024143" y="902759"/>
                </a:lnTo>
                <a:lnTo>
                  <a:pt x="3885586" y="958999"/>
                </a:lnTo>
                <a:lnTo>
                  <a:pt x="3753855" y="1010397"/>
                </a:lnTo>
                <a:lnTo>
                  <a:pt x="3628684" y="1057195"/>
                </a:lnTo>
                <a:lnTo>
                  <a:pt x="3509807" y="1099637"/>
                </a:lnTo>
                <a:lnTo>
                  <a:pt x="3396956" y="1137964"/>
                </a:lnTo>
                <a:lnTo>
                  <a:pt x="3289866" y="1172421"/>
                </a:lnTo>
                <a:lnTo>
                  <a:pt x="3188269" y="1203248"/>
                </a:lnTo>
                <a:lnTo>
                  <a:pt x="3091898" y="1230690"/>
                </a:lnTo>
                <a:lnTo>
                  <a:pt x="3000488" y="1254988"/>
                </a:lnTo>
                <a:lnTo>
                  <a:pt x="2913771" y="1276385"/>
                </a:lnTo>
                <a:lnTo>
                  <a:pt x="2831481" y="1295125"/>
                </a:lnTo>
                <a:lnTo>
                  <a:pt x="2753350" y="1311450"/>
                </a:lnTo>
                <a:lnTo>
                  <a:pt x="2679113" y="1325602"/>
                </a:lnTo>
                <a:lnTo>
                  <a:pt x="2608503" y="1337824"/>
                </a:lnTo>
                <a:lnTo>
                  <a:pt x="2541252" y="1348359"/>
                </a:lnTo>
                <a:lnTo>
                  <a:pt x="2477095" y="1357450"/>
                </a:lnTo>
                <a:lnTo>
                  <a:pt x="2386076" y="1368908"/>
                </a:lnTo>
                <a:lnTo>
                  <a:pt x="2116443" y="1398167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2"/>
                </a:lnTo>
                <a:lnTo>
                  <a:pt x="1941564" y="1423383"/>
                </a:lnTo>
                <a:lnTo>
                  <a:pt x="1898565" y="1431816"/>
                </a:lnTo>
                <a:lnTo>
                  <a:pt x="1855441" y="1441462"/>
                </a:lnTo>
                <a:lnTo>
                  <a:pt x="1811987" y="1452501"/>
                </a:lnTo>
                <a:lnTo>
                  <a:pt x="1767996" y="1465115"/>
                </a:lnTo>
                <a:lnTo>
                  <a:pt x="1723263" y="1479482"/>
                </a:lnTo>
                <a:lnTo>
                  <a:pt x="1677580" y="1495785"/>
                </a:lnTo>
                <a:lnTo>
                  <a:pt x="1630742" y="1514204"/>
                </a:lnTo>
                <a:lnTo>
                  <a:pt x="1582543" y="1534918"/>
                </a:lnTo>
                <a:lnTo>
                  <a:pt x="1532776" y="1558109"/>
                </a:lnTo>
                <a:lnTo>
                  <a:pt x="1481234" y="1583958"/>
                </a:lnTo>
                <a:lnTo>
                  <a:pt x="1427713" y="1612644"/>
                </a:lnTo>
                <a:lnTo>
                  <a:pt x="1372005" y="1644349"/>
                </a:lnTo>
                <a:lnTo>
                  <a:pt x="1319725" y="1673512"/>
                </a:lnTo>
                <a:lnTo>
                  <a:pt x="1268569" y="1699218"/>
                </a:lnTo>
                <a:lnTo>
                  <a:pt x="1218534" y="1721542"/>
                </a:lnTo>
                <a:lnTo>
                  <a:pt x="1169614" y="1740562"/>
                </a:lnTo>
                <a:lnTo>
                  <a:pt x="1136622" y="1751459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10312" y="1248117"/>
            <a:ext cx="2637790" cy="916940"/>
          </a:xfrm>
          <a:custGeom>
            <a:avLst/>
            <a:gdLst/>
            <a:ahLst/>
            <a:cxnLst/>
            <a:rect l="l" t="t" r="r" b="b"/>
            <a:pathLst>
              <a:path w="2637790" h="916939">
                <a:moveTo>
                  <a:pt x="2090049" y="916337"/>
                </a:moveTo>
                <a:lnTo>
                  <a:pt x="0" y="916337"/>
                </a:lnTo>
                <a:lnTo>
                  <a:pt x="547815" y="0"/>
                </a:lnTo>
                <a:lnTo>
                  <a:pt x="2637408" y="0"/>
                </a:lnTo>
                <a:lnTo>
                  <a:pt x="2637408" y="764"/>
                </a:lnTo>
                <a:lnTo>
                  <a:pt x="2090049" y="916337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83138" y="3385494"/>
            <a:ext cx="11458573" cy="5419724"/>
          </a:xfrm>
          <a:prstGeom prst="rect">
            <a:avLst/>
          </a:prstGeom>
        </p:spPr>
      </p:pic>
      <p:sp>
        <p:nvSpPr>
          <p:cNvPr id="99" name="object 99"/>
          <p:cNvSpPr/>
          <p:nvPr/>
        </p:nvSpPr>
        <p:spPr>
          <a:xfrm>
            <a:off x="10177102" y="1931074"/>
            <a:ext cx="4081779" cy="916940"/>
          </a:xfrm>
          <a:custGeom>
            <a:avLst/>
            <a:gdLst/>
            <a:ahLst/>
            <a:cxnLst/>
            <a:rect l="l" t="t" r="r" b="b"/>
            <a:pathLst>
              <a:path w="4081780" h="916939">
                <a:moveTo>
                  <a:pt x="3533706" y="916337"/>
                </a:moveTo>
                <a:lnTo>
                  <a:pt x="0" y="916337"/>
                </a:lnTo>
                <a:lnTo>
                  <a:pt x="547815" y="0"/>
                </a:lnTo>
                <a:lnTo>
                  <a:pt x="4081520" y="0"/>
                </a:lnTo>
                <a:lnTo>
                  <a:pt x="3533706" y="916337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object 10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78512" y="3126251"/>
            <a:ext cx="1809749" cy="5524499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54654" y="3"/>
            <a:ext cx="3905249" cy="1704132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673401" y="1439213"/>
            <a:ext cx="1746250" cy="480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50" spc="-85" dirty="0">
                <a:latin typeface="Trebuchet MS"/>
                <a:cs typeface="Trebuchet MS"/>
              </a:rPr>
              <a:t>City</a:t>
            </a:r>
            <a:r>
              <a:rPr sz="2950" spc="-135" dirty="0">
                <a:latin typeface="Trebuchet MS"/>
                <a:cs typeface="Trebuchet MS"/>
              </a:rPr>
              <a:t> </a:t>
            </a:r>
            <a:r>
              <a:rPr sz="2950" spc="-95" dirty="0">
                <a:latin typeface="Trebuchet MS"/>
                <a:cs typeface="Trebuchet MS"/>
              </a:rPr>
              <a:t>Table: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346178" y="1848799"/>
            <a:ext cx="5440680" cy="150177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2325370">
              <a:lnSpc>
                <a:spcPct val="100000"/>
              </a:lnSpc>
              <a:spcBef>
                <a:spcPts val="2120"/>
              </a:spcBef>
            </a:pPr>
            <a:r>
              <a:rPr sz="2950" dirty="0">
                <a:latin typeface="Trebuchet MS"/>
                <a:cs typeface="Trebuchet MS"/>
              </a:rPr>
              <a:t>Hotel_Sales</a:t>
            </a:r>
            <a:r>
              <a:rPr sz="2950" spc="165" dirty="0">
                <a:latin typeface="Trebuchet MS"/>
                <a:cs typeface="Trebuchet MS"/>
              </a:rPr>
              <a:t> </a:t>
            </a:r>
            <a:r>
              <a:rPr sz="2950" spc="-80" dirty="0">
                <a:latin typeface="Trebuchet MS"/>
                <a:cs typeface="Trebuchet MS"/>
              </a:rPr>
              <a:t>Table: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sz="3200" dirty="0">
                <a:latin typeface="Trebuchet MS"/>
                <a:cs typeface="Trebuchet MS"/>
              </a:rPr>
              <a:t>2889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records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87900" y="2573078"/>
            <a:ext cx="2107565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65" dirty="0">
                <a:latin typeface="Trebuchet MS"/>
                <a:cs typeface="Trebuchet MS"/>
              </a:rPr>
              <a:t>357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records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5604773" y="909544"/>
            <a:ext cx="1999614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10" dirty="0"/>
              <a:t>Datasets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" y="133270"/>
            <a:ext cx="2574925" cy="895350"/>
            <a:chOff x="8026" y="133270"/>
            <a:chExt cx="2574925" cy="895350"/>
          </a:xfrm>
        </p:grpSpPr>
        <p:sp>
          <p:nvSpPr>
            <p:cNvPr id="3" name="object 3"/>
            <p:cNvSpPr/>
            <p:nvPr/>
          </p:nvSpPr>
          <p:spPr>
            <a:xfrm>
              <a:off x="1157952" y="163529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87C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118" y="163533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293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3" y="16353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B4E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6" y="133270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657" y="5380741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6996" y="5287952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00351" y="4624078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2331" y="9883574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4183" y="418054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6480" y="2567929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4930" y="1769801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5925" y="7266841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85253" y="2823424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9400" y="3991477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8499" y="3118820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3483" y="905919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7652" y="5743059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41422" y="1419608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5315" y="136481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933" y="2802816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6466" y="2045049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36946" y="6673934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0222" y="9574645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0867" y="5786359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60971" y="7002520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9494" y="1790794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26342" y="7374584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33843" y="4304636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6"/>
            <a:ext cx="227788" cy="2255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9"/>
            <a:ext cx="202369" cy="2526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4"/>
            <a:ext cx="216993" cy="24976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7"/>
            <a:ext cx="76275" cy="14839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7294886" y="8468998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4"/>
            <a:ext cx="184317" cy="150015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872301" y="9857896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64571" y="4061396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3"/>
            <a:ext cx="186723" cy="2115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5"/>
            <a:ext cx="192267" cy="2223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9"/>
            <a:ext cx="203354" cy="20012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841356" y="6003921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9"/>
            <a:ext cx="211268" cy="1998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1"/>
            <a:ext cx="123996" cy="2469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122561" y="9756938"/>
            <a:ext cx="269875" cy="350520"/>
            <a:chOff x="13122561" y="9756938"/>
            <a:chExt cx="269875" cy="350520"/>
          </a:xfrm>
        </p:grpSpPr>
        <p:sp>
          <p:nvSpPr>
            <p:cNvPr id="48" name="object 48"/>
            <p:cNvSpPr/>
            <p:nvPr/>
          </p:nvSpPr>
          <p:spPr>
            <a:xfrm>
              <a:off x="13263830" y="9756938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0"/>
              <a:ext cx="180655" cy="24207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7938639" y="7917923"/>
            <a:ext cx="284480" cy="378460"/>
            <a:chOff x="17938639" y="7917923"/>
            <a:chExt cx="284480" cy="378460"/>
          </a:xfrm>
        </p:grpSpPr>
        <p:sp>
          <p:nvSpPr>
            <p:cNvPr id="51" name="object 51"/>
            <p:cNvSpPr/>
            <p:nvPr/>
          </p:nvSpPr>
          <p:spPr>
            <a:xfrm>
              <a:off x="17947976" y="7917923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5"/>
              <a:ext cx="207730" cy="11204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6738937" y="5609974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87653" y="4322326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209667" y="-3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909684" y="2036788"/>
                </a:moveTo>
                <a:lnTo>
                  <a:pt x="870413" y="2036788"/>
                </a:lnTo>
                <a:lnTo>
                  <a:pt x="834808" y="2034648"/>
                </a:lnTo>
                <a:lnTo>
                  <a:pt x="763704" y="2023570"/>
                </a:lnTo>
                <a:lnTo>
                  <a:pt x="696300" y="2004095"/>
                </a:lnTo>
                <a:lnTo>
                  <a:pt x="632524" y="1976767"/>
                </a:lnTo>
                <a:lnTo>
                  <a:pt x="572305" y="1942127"/>
                </a:lnTo>
                <a:lnTo>
                  <a:pt x="515570" y="1900718"/>
                </a:lnTo>
                <a:lnTo>
                  <a:pt x="462247" y="1853082"/>
                </a:lnTo>
                <a:lnTo>
                  <a:pt x="412264" y="1799763"/>
                </a:lnTo>
                <a:lnTo>
                  <a:pt x="365551" y="1741301"/>
                </a:lnTo>
                <a:lnTo>
                  <a:pt x="322033" y="1678241"/>
                </a:lnTo>
                <a:lnTo>
                  <a:pt x="301451" y="1645155"/>
                </a:lnTo>
                <a:lnTo>
                  <a:pt x="281640" y="1611123"/>
                </a:lnTo>
                <a:lnTo>
                  <a:pt x="262593" y="1576213"/>
                </a:lnTo>
                <a:lnTo>
                  <a:pt x="244300" y="1540492"/>
                </a:lnTo>
                <a:lnTo>
                  <a:pt x="226753" y="1504027"/>
                </a:lnTo>
                <a:lnTo>
                  <a:pt x="209941" y="1466888"/>
                </a:lnTo>
                <a:lnTo>
                  <a:pt x="193857" y="1429141"/>
                </a:lnTo>
                <a:lnTo>
                  <a:pt x="178491" y="1390855"/>
                </a:lnTo>
                <a:lnTo>
                  <a:pt x="163834" y="1352097"/>
                </a:lnTo>
                <a:lnTo>
                  <a:pt x="149877" y="1312935"/>
                </a:lnTo>
                <a:lnTo>
                  <a:pt x="136612" y="1273437"/>
                </a:lnTo>
                <a:lnTo>
                  <a:pt x="124029" y="1233671"/>
                </a:lnTo>
                <a:lnTo>
                  <a:pt x="112119" y="1193704"/>
                </a:lnTo>
                <a:lnTo>
                  <a:pt x="100874" y="1153604"/>
                </a:lnTo>
                <a:lnTo>
                  <a:pt x="90283" y="1113439"/>
                </a:lnTo>
                <a:lnTo>
                  <a:pt x="80339" y="1073278"/>
                </a:lnTo>
                <a:lnTo>
                  <a:pt x="71033" y="1033187"/>
                </a:lnTo>
                <a:lnTo>
                  <a:pt x="62354" y="993234"/>
                </a:lnTo>
                <a:lnTo>
                  <a:pt x="54295" y="953488"/>
                </a:lnTo>
                <a:lnTo>
                  <a:pt x="46847" y="914016"/>
                </a:lnTo>
                <a:lnTo>
                  <a:pt x="39999" y="874886"/>
                </a:lnTo>
                <a:lnTo>
                  <a:pt x="33744" y="836166"/>
                </a:lnTo>
                <a:lnTo>
                  <a:pt x="28072" y="797923"/>
                </a:lnTo>
                <a:lnTo>
                  <a:pt x="18443" y="723141"/>
                </a:lnTo>
                <a:lnTo>
                  <a:pt x="10201" y="641291"/>
                </a:lnTo>
                <a:lnTo>
                  <a:pt x="6684" y="595427"/>
                </a:lnTo>
                <a:lnTo>
                  <a:pt x="3911" y="549167"/>
                </a:lnTo>
                <a:lnTo>
                  <a:pt x="1877" y="502539"/>
                </a:lnTo>
                <a:lnTo>
                  <a:pt x="575" y="455567"/>
                </a:lnTo>
                <a:lnTo>
                  <a:pt x="0" y="408278"/>
                </a:lnTo>
                <a:lnTo>
                  <a:pt x="146" y="360697"/>
                </a:lnTo>
                <a:lnTo>
                  <a:pt x="1008" y="312852"/>
                </a:lnTo>
                <a:lnTo>
                  <a:pt x="2580" y="264768"/>
                </a:lnTo>
                <a:lnTo>
                  <a:pt x="4857" y="216471"/>
                </a:lnTo>
                <a:lnTo>
                  <a:pt x="7832" y="167987"/>
                </a:lnTo>
                <a:lnTo>
                  <a:pt x="11500" y="119342"/>
                </a:lnTo>
                <a:lnTo>
                  <a:pt x="15856" y="70563"/>
                </a:lnTo>
                <a:lnTo>
                  <a:pt x="20894" y="21675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7"/>
                </a:lnTo>
                <a:lnTo>
                  <a:pt x="3903341" y="1190188"/>
                </a:lnTo>
                <a:lnTo>
                  <a:pt x="3754422" y="1248934"/>
                </a:lnTo>
                <a:lnTo>
                  <a:pt x="3613789" y="1301872"/>
                </a:lnTo>
                <a:lnTo>
                  <a:pt x="3481066" y="1349342"/>
                </a:lnTo>
                <a:lnTo>
                  <a:pt x="3355876" y="1391682"/>
                </a:lnTo>
                <a:lnTo>
                  <a:pt x="3295988" y="1411035"/>
                </a:lnTo>
                <a:lnTo>
                  <a:pt x="3238136" y="1429141"/>
                </a:lnTo>
                <a:lnTo>
                  <a:pt x="3181391" y="1446319"/>
                </a:lnTo>
                <a:lnTo>
                  <a:pt x="3126587" y="1462335"/>
                </a:lnTo>
                <a:lnTo>
                  <a:pt x="3073383" y="1477324"/>
                </a:lnTo>
                <a:lnTo>
                  <a:pt x="3021733" y="1491327"/>
                </a:lnTo>
                <a:lnTo>
                  <a:pt x="2971589" y="1504388"/>
                </a:lnTo>
                <a:lnTo>
                  <a:pt x="2922904" y="1516550"/>
                </a:lnTo>
                <a:lnTo>
                  <a:pt x="2875631" y="1527853"/>
                </a:lnTo>
                <a:lnTo>
                  <a:pt x="2829723" y="1538342"/>
                </a:lnTo>
                <a:lnTo>
                  <a:pt x="2785132" y="1548058"/>
                </a:lnTo>
                <a:lnTo>
                  <a:pt x="2741812" y="1557044"/>
                </a:lnTo>
                <a:lnTo>
                  <a:pt x="2699715" y="1565342"/>
                </a:lnTo>
                <a:lnTo>
                  <a:pt x="2619003" y="1580046"/>
                </a:lnTo>
                <a:lnTo>
                  <a:pt x="2542619" y="1592508"/>
                </a:lnTo>
                <a:lnTo>
                  <a:pt x="2470186" y="1603070"/>
                </a:lnTo>
                <a:lnTo>
                  <a:pt x="2368120" y="1616091"/>
                </a:lnTo>
                <a:lnTo>
                  <a:pt x="2069635" y="1648845"/>
                </a:lnTo>
                <a:lnTo>
                  <a:pt x="2014816" y="1655978"/>
                </a:lnTo>
                <a:lnTo>
                  <a:pt x="1960742" y="1664098"/>
                </a:lnTo>
                <a:lnTo>
                  <a:pt x="1907038" y="1673545"/>
                </a:lnTo>
                <a:lnTo>
                  <a:pt x="1853325" y="1684658"/>
                </a:lnTo>
                <a:lnTo>
                  <a:pt x="1799227" y="1697778"/>
                </a:lnTo>
                <a:lnTo>
                  <a:pt x="1744368" y="1713243"/>
                </a:lnTo>
                <a:lnTo>
                  <a:pt x="1688369" y="1731394"/>
                </a:lnTo>
                <a:lnTo>
                  <a:pt x="1630853" y="1752571"/>
                </a:lnTo>
                <a:lnTo>
                  <a:pt x="1571445" y="1777113"/>
                </a:lnTo>
                <a:lnTo>
                  <a:pt x="1509766" y="1805360"/>
                </a:lnTo>
                <a:lnTo>
                  <a:pt x="1445439" y="1837652"/>
                </a:lnTo>
                <a:lnTo>
                  <a:pt x="1378089" y="1874328"/>
                </a:lnTo>
                <a:lnTo>
                  <a:pt x="1343161" y="1894417"/>
                </a:lnTo>
                <a:lnTo>
                  <a:pt x="1295233" y="1921253"/>
                </a:lnTo>
                <a:lnTo>
                  <a:pt x="1248346" y="1945108"/>
                </a:lnTo>
                <a:lnTo>
                  <a:pt x="1202493" y="1966051"/>
                </a:lnTo>
                <a:lnTo>
                  <a:pt x="1157663" y="1984149"/>
                </a:lnTo>
                <a:lnTo>
                  <a:pt x="1113848" y="1999469"/>
                </a:lnTo>
                <a:lnTo>
                  <a:pt x="1071040" y="2012080"/>
                </a:lnTo>
                <a:lnTo>
                  <a:pt x="1029228" y="2022050"/>
                </a:lnTo>
                <a:lnTo>
                  <a:pt x="988404" y="2029446"/>
                </a:lnTo>
                <a:lnTo>
                  <a:pt x="948559" y="2034336"/>
                </a:lnTo>
                <a:lnTo>
                  <a:pt x="909684" y="2036788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6"/>
            <a:ext cx="7108892" cy="2398102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13990635" y="-3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9"/>
                </a:moveTo>
                <a:lnTo>
                  <a:pt x="858007" y="1787600"/>
                </a:lnTo>
                <a:lnTo>
                  <a:pt x="817840" y="1782940"/>
                </a:lnTo>
                <a:lnTo>
                  <a:pt x="778746" y="1775665"/>
                </a:lnTo>
                <a:lnTo>
                  <a:pt x="729573" y="1762448"/>
                </a:lnTo>
                <a:lnTo>
                  <a:pt x="682291" y="1745184"/>
                </a:lnTo>
                <a:lnTo>
                  <a:pt x="636877" y="1724080"/>
                </a:lnTo>
                <a:lnTo>
                  <a:pt x="593126" y="1699218"/>
                </a:lnTo>
                <a:lnTo>
                  <a:pt x="551562" y="1671173"/>
                </a:lnTo>
                <a:lnTo>
                  <a:pt x="511615" y="1639783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8"/>
                </a:lnTo>
                <a:lnTo>
                  <a:pt x="369366" y="1486118"/>
                </a:lnTo>
                <a:lnTo>
                  <a:pt x="342038" y="1447608"/>
                </a:lnTo>
                <a:lnTo>
                  <a:pt x="315922" y="1407547"/>
                </a:lnTo>
                <a:lnTo>
                  <a:pt x="290998" y="1366056"/>
                </a:lnTo>
                <a:lnTo>
                  <a:pt x="267250" y="1323257"/>
                </a:lnTo>
                <a:lnTo>
                  <a:pt x="244657" y="1279270"/>
                </a:lnTo>
                <a:lnTo>
                  <a:pt x="223202" y="1234216"/>
                </a:lnTo>
                <a:lnTo>
                  <a:pt x="202866" y="1188216"/>
                </a:lnTo>
                <a:lnTo>
                  <a:pt x="183631" y="1141390"/>
                </a:lnTo>
                <a:lnTo>
                  <a:pt x="165479" y="1093860"/>
                </a:lnTo>
                <a:lnTo>
                  <a:pt x="148390" y="1045746"/>
                </a:lnTo>
                <a:lnTo>
                  <a:pt x="132346" y="997169"/>
                </a:lnTo>
                <a:lnTo>
                  <a:pt x="117329" y="948250"/>
                </a:lnTo>
                <a:lnTo>
                  <a:pt x="103321" y="899109"/>
                </a:lnTo>
                <a:lnTo>
                  <a:pt x="90302" y="849868"/>
                </a:lnTo>
                <a:lnTo>
                  <a:pt x="78255" y="800648"/>
                </a:lnTo>
                <a:lnTo>
                  <a:pt x="67160" y="751568"/>
                </a:lnTo>
                <a:lnTo>
                  <a:pt x="57001" y="702751"/>
                </a:lnTo>
                <a:lnTo>
                  <a:pt x="47757" y="654317"/>
                </a:lnTo>
                <a:lnTo>
                  <a:pt x="39410" y="606386"/>
                </a:lnTo>
                <a:lnTo>
                  <a:pt x="32044" y="559720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3"/>
                </a:lnTo>
                <a:lnTo>
                  <a:pt x="6628" y="327836"/>
                </a:lnTo>
                <a:lnTo>
                  <a:pt x="3808" y="280073"/>
                </a:lnTo>
                <a:lnTo>
                  <a:pt x="1767" y="231930"/>
                </a:lnTo>
                <a:lnTo>
                  <a:pt x="500" y="183436"/>
                </a:lnTo>
                <a:lnTo>
                  <a:pt x="0" y="134567"/>
                </a:lnTo>
                <a:lnTo>
                  <a:pt x="257" y="86049"/>
                </a:lnTo>
                <a:lnTo>
                  <a:pt x="1252" y="37252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3"/>
                </a:lnTo>
                <a:lnTo>
                  <a:pt x="39611" y="37252"/>
                </a:lnTo>
                <a:lnTo>
                  <a:pt x="38597" y="85505"/>
                </a:lnTo>
                <a:lnTo>
                  <a:pt x="38306" y="134567"/>
                </a:lnTo>
                <a:lnTo>
                  <a:pt x="38781" y="182777"/>
                </a:lnTo>
                <a:lnTo>
                  <a:pt x="40014" y="230651"/>
                </a:lnTo>
                <a:lnTo>
                  <a:pt x="42012" y="278161"/>
                </a:lnTo>
                <a:lnTo>
                  <a:pt x="44782" y="325278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60"/>
                </a:lnTo>
                <a:lnTo>
                  <a:pt x="63822" y="511574"/>
                </a:lnTo>
                <a:lnTo>
                  <a:pt x="70691" y="559079"/>
                </a:lnTo>
                <a:lnTo>
                  <a:pt x="78687" y="608656"/>
                </a:lnTo>
                <a:lnTo>
                  <a:pt x="87547" y="658242"/>
                </a:lnTo>
                <a:lnTo>
                  <a:pt x="97380" y="708335"/>
                </a:lnTo>
                <a:lnTo>
                  <a:pt x="108203" y="758793"/>
                </a:lnTo>
                <a:lnTo>
                  <a:pt x="120031" y="809476"/>
                </a:lnTo>
                <a:lnTo>
                  <a:pt x="132880" y="860242"/>
                </a:lnTo>
                <a:lnTo>
                  <a:pt x="146765" y="910950"/>
                </a:lnTo>
                <a:lnTo>
                  <a:pt x="161704" y="961457"/>
                </a:lnTo>
                <a:lnTo>
                  <a:pt x="177712" y="1011622"/>
                </a:lnTo>
                <a:lnTo>
                  <a:pt x="194805" y="1061304"/>
                </a:lnTo>
                <a:lnTo>
                  <a:pt x="212999" y="1110361"/>
                </a:lnTo>
                <a:lnTo>
                  <a:pt x="232309" y="1158652"/>
                </a:lnTo>
                <a:lnTo>
                  <a:pt x="252752" y="1206035"/>
                </a:lnTo>
                <a:lnTo>
                  <a:pt x="274344" y="1252369"/>
                </a:lnTo>
                <a:lnTo>
                  <a:pt x="297101" y="1297512"/>
                </a:lnTo>
                <a:lnTo>
                  <a:pt x="321039" y="1341322"/>
                </a:lnTo>
                <a:lnTo>
                  <a:pt x="346172" y="1383659"/>
                </a:lnTo>
                <a:lnTo>
                  <a:pt x="372519" y="1424380"/>
                </a:lnTo>
                <a:lnTo>
                  <a:pt x="400094" y="1463345"/>
                </a:lnTo>
                <a:lnTo>
                  <a:pt x="431836" y="1504001"/>
                </a:lnTo>
                <a:lnTo>
                  <a:pt x="465053" y="1542176"/>
                </a:lnTo>
                <a:lnTo>
                  <a:pt x="499770" y="1577703"/>
                </a:lnTo>
                <a:lnTo>
                  <a:pt x="536015" y="1610416"/>
                </a:lnTo>
                <a:lnTo>
                  <a:pt x="573812" y="1640150"/>
                </a:lnTo>
                <a:lnTo>
                  <a:pt x="613190" y="1666739"/>
                </a:lnTo>
                <a:lnTo>
                  <a:pt x="654174" y="1690016"/>
                </a:lnTo>
                <a:lnTo>
                  <a:pt x="696790" y="1709817"/>
                </a:lnTo>
                <a:lnTo>
                  <a:pt x="741065" y="1725974"/>
                </a:lnTo>
                <a:lnTo>
                  <a:pt x="787026" y="1738323"/>
                </a:lnTo>
                <a:lnTo>
                  <a:pt x="826672" y="1745594"/>
                </a:lnTo>
                <a:lnTo>
                  <a:pt x="867606" y="1750012"/>
                </a:lnTo>
                <a:lnTo>
                  <a:pt x="909850" y="1751458"/>
                </a:lnTo>
                <a:lnTo>
                  <a:pt x="1136622" y="1751458"/>
                </a:lnTo>
                <a:lnTo>
                  <a:pt x="1121804" y="1756353"/>
                </a:lnTo>
                <a:lnTo>
                  <a:pt x="1075100" y="1768993"/>
                </a:lnTo>
                <a:lnTo>
                  <a:pt x="1029498" y="1778557"/>
                </a:lnTo>
                <a:lnTo>
                  <a:pt x="984992" y="1785124"/>
                </a:lnTo>
                <a:lnTo>
                  <a:pt x="941578" y="1788769"/>
                </a:lnTo>
                <a:lnTo>
                  <a:pt x="899251" y="1789569"/>
                </a:lnTo>
                <a:close/>
              </a:path>
              <a:path w="4297680" h="1790064">
                <a:moveTo>
                  <a:pt x="1136622" y="1751458"/>
                </a:moveTo>
                <a:lnTo>
                  <a:pt x="909850" y="1751458"/>
                </a:lnTo>
                <a:lnTo>
                  <a:pt x="953426" y="1749817"/>
                </a:lnTo>
                <a:lnTo>
                  <a:pt x="998358" y="1744968"/>
                </a:lnTo>
                <a:lnTo>
                  <a:pt x="1044666" y="1736795"/>
                </a:lnTo>
                <a:lnTo>
                  <a:pt x="1092375" y="1725179"/>
                </a:lnTo>
                <a:lnTo>
                  <a:pt x="1141505" y="1710003"/>
                </a:lnTo>
                <a:lnTo>
                  <a:pt x="1192081" y="1691149"/>
                </a:lnTo>
                <a:lnTo>
                  <a:pt x="1244123" y="1668498"/>
                </a:lnTo>
                <a:lnTo>
                  <a:pt x="1297655" y="1641933"/>
                </a:lnTo>
                <a:lnTo>
                  <a:pt x="1352699" y="1611336"/>
                </a:lnTo>
                <a:lnTo>
                  <a:pt x="1409231" y="1579180"/>
                </a:lnTo>
                <a:lnTo>
                  <a:pt x="1463643" y="1550060"/>
                </a:lnTo>
                <a:lnTo>
                  <a:pt x="1516130" y="1523796"/>
                </a:lnTo>
                <a:lnTo>
                  <a:pt x="1566886" y="1500208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5"/>
                </a:lnTo>
                <a:lnTo>
                  <a:pt x="1801975" y="1415982"/>
                </a:lnTo>
                <a:lnTo>
                  <a:pt x="1845918" y="1404797"/>
                </a:lnTo>
                <a:lnTo>
                  <a:pt x="1889982" y="1394902"/>
                </a:lnTo>
                <a:lnTo>
                  <a:pt x="1933866" y="1386243"/>
                </a:lnTo>
                <a:lnTo>
                  <a:pt x="1977763" y="1378642"/>
                </a:lnTo>
                <a:lnTo>
                  <a:pt x="2021867" y="1371916"/>
                </a:lnTo>
                <a:lnTo>
                  <a:pt x="2066372" y="1365888"/>
                </a:lnTo>
                <a:lnTo>
                  <a:pt x="2111473" y="1360376"/>
                </a:lnTo>
                <a:lnTo>
                  <a:pt x="2412740" y="1327184"/>
                </a:lnTo>
                <a:lnTo>
                  <a:pt x="2507865" y="1314604"/>
                </a:lnTo>
                <a:lnTo>
                  <a:pt x="2575076" y="1304529"/>
                </a:lnTo>
                <a:lnTo>
                  <a:pt x="2645666" y="1292795"/>
                </a:lnTo>
                <a:lnTo>
                  <a:pt x="2719933" y="1279138"/>
                </a:lnTo>
                <a:lnTo>
                  <a:pt x="2798173" y="1263292"/>
                </a:lnTo>
                <a:lnTo>
                  <a:pt x="2880682" y="1244995"/>
                </a:lnTo>
                <a:lnTo>
                  <a:pt x="2967756" y="1223982"/>
                </a:lnTo>
                <a:lnTo>
                  <a:pt x="3059691" y="1199987"/>
                </a:lnTo>
                <a:lnTo>
                  <a:pt x="3156784" y="1172747"/>
                </a:lnTo>
                <a:lnTo>
                  <a:pt x="3259330" y="1141998"/>
                </a:lnTo>
                <a:lnTo>
                  <a:pt x="3367627" y="1107475"/>
                </a:lnTo>
                <a:lnTo>
                  <a:pt x="3481969" y="1068913"/>
                </a:lnTo>
                <a:lnTo>
                  <a:pt x="3602654" y="1026049"/>
                </a:lnTo>
                <a:lnTo>
                  <a:pt x="3729977" y="978617"/>
                </a:lnTo>
                <a:lnTo>
                  <a:pt x="3864235" y="926354"/>
                </a:lnTo>
                <a:lnTo>
                  <a:pt x="4005724" y="868995"/>
                </a:lnTo>
                <a:lnTo>
                  <a:pt x="4154741" y="806276"/>
                </a:lnTo>
                <a:lnTo>
                  <a:pt x="4196484" y="787709"/>
                </a:lnTo>
                <a:lnTo>
                  <a:pt x="4237995" y="767883"/>
                </a:lnTo>
                <a:lnTo>
                  <a:pt x="4279254" y="746830"/>
                </a:lnTo>
                <a:lnTo>
                  <a:pt x="4297364" y="736998"/>
                </a:lnTo>
                <a:lnTo>
                  <a:pt x="4297364" y="780537"/>
                </a:lnTo>
                <a:lnTo>
                  <a:pt x="4253051" y="803130"/>
                </a:lnTo>
                <a:lnTo>
                  <a:pt x="4211548" y="822885"/>
                </a:lnTo>
                <a:lnTo>
                  <a:pt x="4169794" y="841434"/>
                </a:lnTo>
                <a:lnTo>
                  <a:pt x="4024143" y="902759"/>
                </a:lnTo>
                <a:lnTo>
                  <a:pt x="3885586" y="958999"/>
                </a:lnTo>
                <a:lnTo>
                  <a:pt x="3753855" y="1010397"/>
                </a:lnTo>
                <a:lnTo>
                  <a:pt x="3628684" y="1057195"/>
                </a:lnTo>
                <a:lnTo>
                  <a:pt x="3509807" y="1099637"/>
                </a:lnTo>
                <a:lnTo>
                  <a:pt x="3396956" y="1137964"/>
                </a:lnTo>
                <a:lnTo>
                  <a:pt x="3289866" y="1172420"/>
                </a:lnTo>
                <a:lnTo>
                  <a:pt x="3188269" y="1203248"/>
                </a:lnTo>
                <a:lnTo>
                  <a:pt x="3091898" y="1230689"/>
                </a:lnTo>
                <a:lnTo>
                  <a:pt x="3000488" y="1254988"/>
                </a:lnTo>
                <a:lnTo>
                  <a:pt x="2913771" y="1276385"/>
                </a:lnTo>
                <a:lnTo>
                  <a:pt x="2831481" y="1295125"/>
                </a:lnTo>
                <a:lnTo>
                  <a:pt x="2753350" y="1311450"/>
                </a:lnTo>
                <a:lnTo>
                  <a:pt x="2679113" y="1325602"/>
                </a:lnTo>
                <a:lnTo>
                  <a:pt x="2608503" y="1337824"/>
                </a:lnTo>
                <a:lnTo>
                  <a:pt x="2541252" y="1348359"/>
                </a:lnTo>
                <a:lnTo>
                  <a:pt x="2477095" y="1357450"/>
                </a:lnTo>
                <a:lnTo>
                  <a:pt x="2386076" y="1368908"/>
                </a:lnTo>
                <a:lnTo>
                  <a:pt x="2116443" y="1398167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2"/>
                </a:lnTo>
                <a:lnTo>
                  <a:pt x="1941564" y="1423383"/>
                </a:lnTo>
                <a:lnTo>
                  <a:pt x="1898565" y="1431816"/>
                </a:lnTo>
                <a:lnTo>
                  <a:pt x="1855441" y="1441462"/>
                </a:lnTo>
                <a:lnTo>
                  <a:pt x="1811987" y="1452501"/>
                </a:lnTo>
                <a:lnTo>
                  <a:pt x="1767996" y="1465115"/>
                </a:lnTo>
                <a:lnTo>
                  <a:pt x="1723263" y="1479482"/>
                </a:lnTo>
                <a:lnTo>
                  <a:pt x="1677580" y="1495785"/>
                </a:lnTo>
                <a:lnTo>
                  <a:pt x="1630742" y="1514204"/>
                </a:lnTo>
                <a:lnTo>
                  <a:pt x="1582543" y="1534918"/>
                </a:lnTo>
                <a:lnTo>
                  <a:pt x="1532776" y="1558109"/>
                </a:lnTo>
                <a:lnTo>
                  <a:pt x="1481234" y="1583958"/>
                </a:lnTo>
                <a:lnTo>
                  <a:pt x="1427713" y="1612644"/>
                </a:lnTo>
                <a:lnTo>
                  <a:pt x="1372005" y="1644349"/>
                </a:lnTo>
                <a:lnTo>
                  <a:pt x="1319725" y="1673512"/>
                </a:lnTo>
                <a:lnTo>
                  <a:pt x="1268569" y="1699218"/>
                </a:lnTo>
                <a:lnTo>
                  <a:pt x="1218534" y="1721542"/>
                </a:lnTo>
                <a:lnTo>
                  <a:pt x="1169614" y="1740561"/>
                </a:lnTo>
                <a:lnTo>
                  <a:pt x="1136622" y="1751458"/>
                </a:lnTo>
                <a:close/>
              </a:path>
            </a:pathLst>
          </a:custGeom>
          <a:solidFill>
            <a:srgbClr val="235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0" y="1268318"/>
            <a:ext cx="13941425" cy="1155700"/>
            <a:chOff x="0" y="1268318"/>
            <a:chExt cx="13941425" cy="1155700"/>
          </a:xfrm>
        </p:grpSpPr>
        <p:sp>
          <p:nvSpPr>
            <p:cNvPr id="59" name="object 59"/>
            <p:cNvSpPr/>
            <p:nvPr/>
          </p:nvSpPr>
          <p:spPr>
            <a:xfrm>
              <a:off x="230578" y="1484394"/>
              <a:ext cx="13710285" cy="939800"/>
            </a:xfrm>
            <a:custGeom>
              <a:avLst/>
              <a:gdLst/>
              <a:ahLst/>
              <a:cxnLst/>
              <a:rect l="l" t="t" r="r" b="b"/>
              <a:pathLst>
                <a:path w="13710285" h="939800">
                  <a:moveTo>
                    <a:pt x="13162136" y="939400"/>
                  </a:moveTo>
                  <a:lnTo>
                    <a:pt x="0" y="939400"/>
                  </a:lnTo>
                  <a:lnTo>
                    <a:pt x="548089" y="0"/>
                  </a:lnTo>
                  <a:lnTo>
                    <a:pt x="13710225" y="0"/>
                  </a:lnTo>
                  <a:lnTo>
                    <a:pt x="13162136" y="939400"/>
                  </a:lnTo>
                  <a:close/>
                </a:path>
              </a:pathLst>
            </a:custGeom>
            <a:solidFill>
              <a:srgbClr val="427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1268318"/>
              <a:ext cx="13625194" cy="939800"/>
            </a:xfrm>
            <a:custGeom>
              <a:avLst/>
              <a:gdLst/>
              <a:ahLst/>
              <a:cxnLst/>
              <a:rect l="l" t="t" r="r" b="b"/>
              <a:pathLst>
                <a:path w="13625194" h="939800">
                  <a:moveTo>
                    <a:pt x="13080187" y="939400"/>
                  </a:moveTo>
                  <a:lnTo>
                    <a:pt x="0" y="939400"/>
                  </a:lnTo>
                  <a:lnTo>
                    <a:pt x="548089" y="0"/>
                  </a:lnTo>
                  <a:lnTo>
                    <a:pt x="13625173" y="0"/>
                  </a:lnTo>
                  <a:lnTo>
                    <a:pt x="13625173" y="5317"/>
                  </a:lnTo>
                  <a:lnTo>
                    <a:pt x="13080187" y="939400"/>
                  </a:lnTo>
                  <a:close/>
                </a:path>
              </a:pathLst>
            </a:custGeom>
            <a:solidFill>
              <a:srgbClr val="BDF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7263" y="2870807"/>
            <a:ext cx="9486899" cy="4543424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494578" y="2694071"/>
            <a:ext cx="3895724" cy="4724399"/>
          </a:xfrm>
          <a:prstGeom prst="rect">
            <a:avLst/>
          </a:prstGeom>
        </p:spPr>
      </p:pic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867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20"/>
              </a:spcBef>
              <a:tabLst>
                <a:tab pos="4824095" algn="l"/>
              </a:tabLst>
            </a:pPr>
            <a:r>
              <a:rPr spc="-10" dirty="0"/>
              <a:t>Start</a:t>
            </a:r>
            <a:r>
              <a:rPr spc="-80" dirty="0"/>
              <a:t> </a:t>
            </a:r>
            <a:r>
              <a:rPr spc="-25" dirty="0"/>
              <a:t>with</a:t>
            </a:r>
            <a:r>
              <a:rPr spc="-80" dirty="0"/>
              <a:t> </a:t>
            </a:r>
            <a:r>
              <a:rPr spc="75" dirty="0"/>
              <a:t>some</a:t>
            </a:r>
            <a:r>
              <a:rPr spc="-80" dirty="0"/>
              <a:t> </a:t>
            </a:r>
            <a:r>
              <a:rPr dirty="0"/>
              <a:t>basic</a:t>
            </a:r>
            <a:r>
              <a:rPr spc="-80" dirty="0"/>
              <a:t> </a:t>
            </a:r>
            <a:r>
              <a:rPr spc="-25" dirty="0"/>
              <a:t>EDA</a:t>
            </a:r>
            <a:r>
              <a:rPr dirty="0"/>
              <a:t>	</a:t>
            </a:r>
            <a:r>
              <a:rPr spc="95" dirty="0"/>
              <a:t>-</a:t>
            </a:r>
            <a:r>
              <a:rPr spc="-70" dirty="0"/>
              <a:t> </a:t>
            </a:r>
            <a:r>
              <a:rPr spc="-25" dirty="0"/>
              <a:t>total</a:t>
            </a:r>
            <a:r>
              <a:rPr spc="-60" dirty="0"/>
              <a:t> </a:t>
            </a:r>
            <a:r>
              <a:rPr dirty="0"/>
              <a:t>records</a:t>
            </a:r>
            <a:r>
              <a:rPr spc="-65" dirty="0"/>
              <a:t> </a:t>
            </a:r>
            <a:r>
              <a:rPr spc="-480" dirty="0"/>
              <a:t>,</a:t>
            </a:r>
            <a:r>
              <a:rPr spc="-60" dirty="0"/>
              <a:t> </a:t>
            </a:r>
            <a:r>
              <a:rPr spc="90" dirty="0"/>
              <a:t>No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Hotels</a:t>
            </a:r>
            <a:r>
              <a:rPr spc="-65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50" dirty="0"/>
              <a:t>Total</a:t>
            </a:r>
            <a:r>
              <a:rPr spc="-60" dirty="0"/>
              <a:t> </a:t>
            </a:r>
            <a:r>
              <a:rPr spc="-25" dirty="0"/>
              <a:t>Cities</a:t>
            </a:r>
            <a:r>
              <a:rPr spc="-65" dirty="0"/>
              <a:t> </a:t>
            </a:r>
            <a:r>
              <a:rPr spc="-95" dirty="0"/>
              <a:t>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3" name="object 3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87C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A293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B4E3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48" name="object 48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51" name="object 51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209667" y="-2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909684" y="2036787"/>
                </a:moveTo>
                <a:lnTo>
                  <a:pt x="870413" y="2036787"/>
                </a:lnTo>
                <a:lnTo>
                  <a:pt x="834808" y="2034648"/>
                </a:lnTo>
                <a:lnTo>
                  <a:pt x="763704" y="2023569"/>
                </a:lnTo>
                <a:lnTo>
                  <a:pt x="696300" y="2004095"/>
                </a:lnTo>
                <a:lnTo>
                  <a:pt x="632524" y="1976766"/>
                </a:lnTo>
                <a:lnTo>
                  <a:pt x="572305" y="1942126"/>
                </a:lnTo>
                <a:lnTo>
                  <a:pt x="515570" y="1900717"/>
                </a:lnTo>
                <a:lnTo>
                  <a:pt x="462247" y="1853082"/>
                </a:lnTo>
                <a:lnTo>
                  <a:pt x="412264" y="1799762"/>
                </a:lnTo>
                <a:lnTo>
                  <a:pt x="365551" y="1741301"/>
                </a:lnTo>
                <a:lnTo>
                  <a:pt x="322033" y="1678240"/>
                </a:lnTo>
                <a:lnTo>
                  <a:pt x="301451" y="1645154"/>
                </a:lnTo>
                <a:lnTo>
                  <a:pt x="281640" y="1611123"/>
                </a:lnTo>
                <a:lnTo>
                  <a:pt x="262593" y="1576212"/>
                </a:lnTo>
                <a:lnTo>
                  <a:pt x="244300" y="1540491"/>
                </a:lnTo>
                <a:lnTo>
                  <a:pt x="226753" y="1504027"/>
                </a:lnTo>
                <a:lnTo>
                  <a:pt x="209941" y="1466887"/>
                </a:lnTo>
                <a:lnTo>
                  <a:pt x="193857" y="1429141"/>
                </a:lnTo>
                <a:lnTo>
                  <a:pt x="178491" y="1390854"/>
                </a:lnTo>
                <a:lnTo>
                  <a:pt x="163834" y="1352096"/>
                </a:lnTo>
                <a:lnTo>
                  <a:pt x="149877" y="1312934"/>
                </a:lnTo>
                <a:lnTo>
                  <a:pt x="136612" y="1273436"/>
                </a:lnTo>
                <a:lnTo>
                  <a:pt x="124029" y="1233670"/>
                </a:lnTo>
                <a:lnTo>
                  <a:pt x="112119" y="1193703"/>
                </a:lnTo>
                <a:lnTo>
                  <a:pt x="100874" y="1153603"/>
                </a:lnTo>
                <a:lnTo>
                  <a:pt x="90283" y="1113439"/>
                </a:lnTo>
                <a:lnTo>
                  <a:pt x="80339" y="1073277"/>
                </a:lnTo>
                <a:lnTo>
                  <a:pt x="71033" y="1033186"/>
                </a:lnTo>
                <a:lnTo>
                  <a:pt x="62354" y="993234"/>
                </a:lnTo>
                <a:lnTo>
                  <a:pt x="54295" y="953487"/>
                </a:lnTo>
                <a:lnTo>
                  <a:pt x="46847" y="914015"/>
                </a:lnTo>
                <a:lnTo>
                  <a:pt x="39999" y="874885"/>
                </a:lnTo>
                <a:lnTo>
                  <a:pt x="33744" y="836165"/>
                </a:lnTo>
                <a:lnTo>
                  <a:pt x="28072" y="797922"/>
                </a:lnTo>
                <a:lnTo>
                  <a:pt x="18443" y="723140"/>
                </a:lnTo>
                <a:lnTo>
                  <a:pt x="10201" y="641290"/>
                </a:lnTo>
                <a:lnTo>
                  <a:pt x="6684" y="595426"/>
                </a:lnTo>
                <a:lnTo>
                  <a:pt x="3911" y="549167"/>
                </a:lnTo>
                <a:lnTo>
                  <a:pt x="1877" y="502538"/>
                </a:lnTo>
                <a:lnTo>
                  <a:pt x="575" y="455566"/>
                </a:lnTo>
                <a:lnTo>
                  <a:pt x="0" y="408277"/>
                </a:lnTo>
                <a:lnTo>
                  <a:pt x="146" y="360697"/>
                </a:lnTo>
                <a:lnTo>
                  <a:pt x="1008" y="312851"/>
                </a:lnTo>
                <a:lnTo>
                  <a:pt x="2580" y="264767"/>
                </a:lnTo>
                <a:lnTo>
                  <a:pt x="4857" y="216470"/>
                </a:lnTo>
                <a:lnTo>
                  <a:pt x="7832" y="167986"/>
                </a:lnTo>
                <a:lnTo>
                  <a:pt x="11500" y="119342"/>
                </a:lnTo>
                <a:lnTo>
                  <a:pt x="15856" y="70562"/>
                </a:lnTo>
                <a:lnTo>
                  <a:pt x="20894" y="21675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7"/>
                </a:lnTo>
                <a:lnTo>
                  <a:pt x="3903341" y="1190187"/>
                </a:lnTo>
                <a:lnTo>
                  <a:pt x="3754422" y="1248934"/>
                </a:lnTo>
                <a:lnTo>
                  <a:pt x="3613789" y="1301872"/>
                </a:lnTo>
                <a:lnTo>
                  <a:pt x="3481066" y="1349341"/>
                </a:lnTo>
                <a:lnTo>
                  <a:pt x="3355876" y="1391681"/>
                </a:lnTo>
                <a:lnTo>
                  <a:pt x="3295988" y="1411034"/>
                </a:lnTo>
                <a:lnTo>
                  <a:pt x="3238136" y="1429141"/>
                </a:lnTo>
                <a:lnTo>
                  <a:pt x="3181391" y="1446318"/>
                </a:lnTo>
                <a:lnTo>
                  <a:pt x="3126587" y="1462334"/>
                </a:lnTo>
                <a:lnTo>
                  <a:pt x="3073383" y="1477323"/>
                </a:lnTo>
                <a:lnTo>
                  <a:pt x="3021733" y="1491327"/>
                </a:lnTo>
                <a:lnTo>
                  <a:pt x="2971589" y="1504388"/>
                </a:lnTo>
                <a:lnTo>
                  <a:pt x="2922904" y="1516549"/>
                </a:lnTo>
                <a:lnTo>
                  <a:pt x="2875631" y="1527853"/>
                </a:lnTo>
                <a:lnTo>
                  <a:pt x="2829723" y="1538341"/>
                </a:lnTo>
                <a:lnTo>
                  <a:pt x="2785132" y="1548057"/>
                </a:lnTo>
                <a:lnTo>
                  <a:pt x="2741812" y="1557043"/>
                </a:lnTo>
                <a:lnTo>
                  <a:pt x="2699715" y="1565341"/>
                </a:lnTo>
                <a:lnTo>
                  <a:pt x="2619003" y="1580045"/>
                </a:lnTo>
                <a:lnTo>
                  <a:pt x="2542619" y="1592508"/>
                </a:lnTo>
                <a:lnTo>
                  <a:pt x="2470186" y="1603069"/>
                </a:lnTo>
                <a:lnTo>
                  <a:pt x="2368120" y="1616090"/>
                </a:lnTo>
                <a:lnTo>
                  <a:pt x="2069635" y="1648844"/>
                </a:lnTo>
                <a:lnTo>
                  <a:pt x="2014816" y="1655978"/>
                </a:lnTo>
                <a:lnTo>
                  <a:pt x="1960742" y="1664098"/>
                </a:lnTo>
                <a:lnTo>
                  <a:pt x="1907038" y="1673544"/>
                </a:lnTo>
                <a:lnTo>
                  <a:pt x="1853325" y="1684658"/>
                </a:lnTo>
                <a:lnTo>
                  <a:pt x="1799227" y="1697777"/>
                </a:lnTo>
                <a:lnTo>
                  <a:pt x="1744368" y="1713242"/>
                </a:lnTo>
                <a:lnTo>
                  <a:pt x="1688369" y="1731394"/>
                </a:lnTo>
                <a:lnTo>
                  <a:pt x="1630853" y="1752570"/>
                </a:lnTo>
                <a:lnTo>
                  <a:pt x="1571445" y="1777112"/>
                </a:lnTo>
                <a:lnTo>
                  <a:pt x="1509766" y="1805359"/>
                </a:lnTo>
                <a:lnTo>
                  <a:pt x="1445439" y="1837651"/>
                </a:lnTo>
                <a:lnTo>
                  <a:pt x="1378089" y="1874328"/>
                </a:lnTo>
                <a:lnTo>
                  <a:pt x="1343161" y="1894416"/>
                </a:lnTo>
                <a:lnTo>
                  <a:pt x="1295233" y="1921252"/>
                </a:lnTo>
                <a:lnTo>
                  <a:pt x="1248346" y="1945108"/>
                </a:lnTo>
                <a:lnTo>
                  <a:pt x="1202493" y="1966050"/>
                </a:lnTo>
                <a:lnTo>
                  <a:pt x="1157663" y="1984148"/>
                </a:lnTo>
                <a:lnTo>
                  <a:pt x="1113848" y="1999469"/>
                </a:lnTo>
                <a:lnTo>
                  <a:pt x="1071040" y="2012080"/>
                </a:lnTo>
                <a:lnTo>
                  <a:pt x="1029228" y="2022049"/>
                </a:lnTo>
                <a:lnTo>
                  <a:pt x="988404" y="2029445"/>
                </a:lnTo>
                <a:lnTo>
                  <a:pt x="948559" y="2034335"/>
                </a:lnTo>
                <a:lnTo>
                  <a:pt x="909684" y="2036787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7"/>
            <a:ext cx="7108892" cy="2398102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8"/>
                </a:moveTo>
                <a:lnTo>
                  <a:pt x="858007" y="1787600"/>
                </a:lnTo>
                <a:lnTo>
                  <a:pt x="817840" y="1782939"/>
                </a:lnTo>
                <a:lnTo>
                  <a:pt x="778746" y="1775664"/>
                </a:lnTo>
                <a:lnTo>
                  <a:pt x="729573" y="1762447"/>
                </a:lnTo>
                <a:lnTo>
                  <a:pt x="682291" y="1745183"/>
                </a:lnTo>
                <a:lnTo>
                  <a:pt x="636877" y="1724079"/>
                </a:lnTo>
                <a:lnTo>
                  <a:pt x="593126" y="1699217"/>
                </a:lnTo>
                <a:lnTo>
                  <a:pt x="551562" y="1671172"/>
                </a:lnTo>
                <a:lnTo>
                  <a:pt x="511615" y="1639782"/>
                </a:lnTo>
                <a:lnTo>
                  <a:pt x="473445" y="1605376"/>
                </a:lnTo>
                <a:lnTo>
                  <a:pt x="437029" y="1568159"/>
                </a:lnTo>
                <a:lnTo>
                  <a:pt x="402343" y="1528337"/>
                </a:lnTo>
                <a:lnTo>
                  <a:pt x="369366" y="1486118"/>
                </a:lnTo>
                <a:lnTo>
                  <a:pt x="342038" y="1447607"/>
                </a:lnTo>
                <a:lnTo>
                  <a:pt x="315922" y="1407546"/>
                </a:lnTo>
                <a:lnTo>
                  <a:pt x="290998" y="1366056"/>
                </a:lnTo>
                <a:lnTo>
                  <a:pt x="267250" y="1323257"/>
                </a:lnTo>
                <a:lnTo>
                  <a:pt x="244657" y="1279270"/>
                </a:lnTo>
                <a:lnTo>
                  <a:pt x="223202" y="1234215"/>
                </a:lnTo>
                <a:lnTo>
                  <a:pt x="202866" y="1188215"/>
                </a:lnTo>
                <a:lnTo>
                  <a:pt x="183631" y="1141389"/>
                </a:lnTo>
                <a:lnTo>
                  <a:pt x="165479" y="1093859"/>
                </a:lnTo>
                <a:lnTo>
                  <a:pt x="148390" y="1045745"/>
                </a:lnTo>
                <a:lnTo>
                  <a:pt x="132346" y="997168"/>
                </a:lnTo>
                <a:lnTo>
                  <a:pt x="117329" y="948249"/>
                </a:lnTo>
                <a:lnTo>
                  <a:pt x="103321" y="899108"/>
                </a:lnTo>
                <a:lnTo>
                  <a:pt x="90302" y="849868"/>
                </a:lnTo>
                <a:lnTo>
                  <a:pt x="78255" y="800647"/>
                </a:lnTo>
                <a:lnTo>
                  <a:pt x="67160" y="751568"/>
                </a:lnTo>
                <a:lnTo>
                  <a:pt x="57001" y="702750"/>
                </a:lnTo>
                <a:lnTo>
                  <a:pt x="47757" y="654316"/>
                </a:lnTo>
                <a:lnTo>
                  <a:pt x="39410" y="606385"/>
                </a:lnTo>
                <a:lnTo>
                  <a:pt x="32044" y="559719"/>
                </a:lnTo>
                <a:lnTo>
                  <a:pt x="25336" y="512518"/>
                </a:lnTo>
                <a:lnTo>
                  <a:pt x="19571" y="466823"/>
                </a:lnTo>
                <a:lnTo>
                  <a:pt x="14630" y="422115"/>
                </a:lnTo>
                <a:lnTo>
                  <a:pt x="10233" y="375192"/>
                </a:lnTo>
                <a:lnTo>
                  <a:pt x="6628" y="327836"/>
                </a:lnTo>
                <a:lnTo>
                  <a:pt x="3808" y="280072"/>
                </a:lnTo>
                <a:lnTo>
                  <a:pt x="1767" y="231929"/>
                </a:lnTo>
                <a:lnTo>
                  <a:pt x="500" y="183435"/>
                </a:lnTo>
                <a:lnTo>
                  <a:pt x="0" y="134566"/>
                </a:lnTo>
                <a:lnTo>
                  <a:pt x="257" y="86048"/>
                </a:lnTo>
                <a:lnTo>
                  <a:pt x="1252" y="37251"/>
                </a:lnTo>
                <a:lnTo>
                  <a:pt x="1276" y="36123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3"/>
                </a:lnTo>
                <a:lnTo>
                  <a:pt x="39611" y="37251"/>
                </a:lnTo>
                <a:lnTo>
                  <a:pt x="38597" y="85504"/>
                </a:lnTo>
                <a:lnTo>
                  <a:pt x="38306" y="134566"/>
                </a:lnTo>
                <a:lnTo>
                  <a:pt x="38781" y="182776"/>
                </a:lnTo>
                <a:lnTo>
                  <a:pt x="40014" y="230651"/>
                </a:lnTo>
                <a:lnTo>
                  <a:pt x="42012" y="278160"/>
                </a:lnTo>
                <a:lnTo>
                  <a:pt x="44782" y="325277"/>
                </a:lnTo>
                <a:lnTo>
                  <a:pt x="48329" y="371973"/>
                </a:lnTo>
                <a:lnTo>
                  <a:pt x="52659" y="418219"/>
                </a:lnTo>
                <a:lnTo>
                  <a:pt x="57786" y="464359"/>
                </a:lnTo>
                <a:lnTo>
                  <a:pt x="63822" y="511573"/>
                </a:lnTo>
                <a:lnTo>
                  <a:pt x="70691" y="559079"/>
                </a:lnTo>
                <a:lnTo>
                  <a:pt x="78687" y="608656"/>
                </a:lnTo>
                <a:lnTo>
                  <a:pt x="87547" y="658241"/>
                </a:lnTo>
                <a:lnTo>
                  <a:pt x="97380" y="708334"/>
                </a:lnTo>
                <a:lnTo>
                  <a:pt x="108203" y="758793"/>
                </a:lnTo>
                <a:lnTo>
                  <a:pt x="120031" y="809476"/>
                </a:lnTo>
                <a:lnTo>
                  <a:pt x="132880" y="860242"/>
                </a:lnTo>
                <a:lnTo>
                  <a:pt x="146765" y="910949"/>
                </a:lnTo>
                <a:lnTo>
                  <a:pt x="161704" y="961456"/>
                </a:lnTo>
                <a:lnTo>
                  <a:pt x="177712" y="1011621"/>
                </a:lnTo>
                <a:lnTo>
                  <a:pt x="194805" y="1061303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8"/>
                </a:lnTo>
                <a:lnTo>
                  <a:pt x="297101" y="1297511"/>
                </a:lnTo>
                <a:lnTo>
                  <a:pt x="321039" y="1341322"/>
                </a:lnTo>
                <a:lnTo>
                  <a:pt x="346172" y="1383658"/>
                </a:lnTo>
                <a:lnTo>
                  <a:pt x="372519" y="1424380"/>
                </a:lnTo>
                <a:lnTo>
                  <a:pt x="400094" y="1463344"/>
                </a:lnTo>
                <a:lnTo>
                  <a:pt x="431836" y="1504001"/>
                </a:lnTo>
                <a:lnTo>
                  <a:pt x="465053" y="1542175"/>
                </a:lnTo>
                <a:lnTo>
                  <a:pt x="499770" y="1577702"/>
                </a:lnTo>
                <a:lnTo>
                  <a:pt x="536015" y="1610416"/>
                </a:lnTo>
                <a:lnTo>
                  <a:pt x="573812" y="1640149"/>
                </a:lnTo>
                <a:lnTo>
                  <a:pt x="613190" y="1666738"/>
                </a:lnTo>
                <a:lnTo>
                  <a:pt x="654174" y="1690015"/>
                </a:lnTo>
                <a:lnTo>
                  <a:pt x="696790" y="1709816"/>
                </a:lnTo>
                <a:lnTo>
                  <a:pt x="741065" y="1725974"/>
                </a:lnTo>
                <a:lnTo>
                  <a:pt x="787026" y="1738323"/>
                </a:lnTo>
                <a:lnTo>
                  <a:pt x="826672" y="1745593"/>
                </a:lnTo>
                <a:lnTo>
                  <a:pt x="867606" y="1750011"/>
                </a:lnTo>
                <a:lnTo>
                  <a:pt x="909850" y="1751458"/>
                </a:lnTo>
                <a:lnTo>
                  <a:pt x="1136622" y="1751458"/>
                </a:lnTo>
                <a:lnTo>
                  <a:pt x="1121804" y="1756352"/>
                </a:lnTo>
                <a:lnTo>
                  <a:pt x="1075100" y="1768992"/>
                </a:lnTo>
                <a:lnTo>
                  <a:pt x="1029498" y="1778557"/>
                </a:lnTo>
                <a:lnTo>
                  <a:pt x="984992" y="1785123"/>
                </a:lnTo>
                <a:lnTo>
                  <a:pt x="941578" y="1788768"/>
                </a:lnTo>
                <a:lnTo>
                  <a:pt x="899251" y="1789568"/>
                </a:lnTo>
                <a:close/>
              </a:path>
              <a:path w="4297680" h="1790064">
                <a:moveTo>
                  <a:pt x="1136622" y="1751458"/>
                </a:moveTo>
                <a:lnTo>
                  <a:pt x="909850" y="1751458"/>
                </a:lnTo>
                <a:lnTo>
                  <a:pt x="953426" y="1749816"/>
                </a:lnTo>
                <a:lnTo>
                  <a:pt x="998358" y="1744967"/>
                </a:lnTo>
                <a:lnTo>
                  <a:pt x="1044666" y="1736794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8"/>
                </a:lnTo>
                <a:lnTo>
                  <a:pt x="1244123" y="1668497"/>
                </a:lnTo>
                <a:lnTo>
                  <a:pt x="1297655" y="1641932"/>
                </a:lnTo>
                <a:lnTo>
                  <a:pt x="1352699" y="1611335"/>
                </a:lnTo>
                <a:lnTo>
                  <a:pt x="1409231" y="1579179"/>
                </a:lnTo>
                <a:lnTo>
                  <a:pt x="1463643" y="1550059"/>
                </a:lnTo>
                <a:lnTo>
                  <a:pt x="1516130" y="1523795"/>
                </a:lnTo>
                <a:lnTo>
                  <a:pt x="1566886" y="1500207"/>
                </a:lnTo>
                <a:lnTo>
                  <a:pt x="1616104" y="1479115"/>
                </a:lnTo>
                <a:lnTo>
                  <a:pt x="1663979" y="1460339"/>
                </a:lnTo>
                <a:lnTo>
                  <a:pt x="1710704" y="1443699"/>
                </a:lnTo>
                <a:lnTo>
                  <a:pt x="1756473" y="1429015"/>
                </a:lnTo>
                <a:lnTo>
                  <a:pt x="1801975" y="1415981"/>
                </a:lnTo>
                <a:lnTo>
                  <a:pt x="1845918" y="1404796"/>
                </a:lnTo>
                <a:lnTo>
                  <a:pt x="1889982" y="1394901"/>
                </a:lnTo>
                <a:lnTo>
                  <a:pt x="1933866" y="1386243"/>
                </a:lnTo>
                <a:lnTo>
                  <a:pt x="1977763" y="1378641"/>
                </a:lnTo>
                <a:lnTo>
                  <a:pt x="2021867" y="1371916"/>
                </a:lnTo>
                <a:lnTo>
                  <a:pt x="2066372" y="1365887"/>
                </a:lnTo>
                <a:lnTo>
                  <a:pt x="2111473" y="1360375"/>
                </a:lnTo>
                <a:lnTo>
                  <a:pt x="2412740" y="1327184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7"/>
                </a:lnTo>
                <a:lnTo>
                  <a:pt x="2798173" y="1263292"/>
                </a:lnTo>
                <a:lnTo>
                  <a:pt x="2880682" y="1244995"/>
                </a:lnTo>
                <a:lnTo>
                  <a:pt x="2967756" y="1223981"/>
                </a:lnTo>
                <a:lnTo>
                  <a:pt x="3059691" y="1199986"/>
                </a:lnTo>
                <a:lnTo>
                  <a:pt x="3156784" y="1172747"/>
                </a:lnTo>
                <a:lnTo>
                  <a:pt x="3259330" y="1141997"/>
                </a:lnTo>
                <a:lnTo>
                  <a:pt x="3367627" y="1107474"/>
                </a:lnTo>
                <a:lnTo>
                  <a:pt x="3481969" y="1068912"/>
                </a:lnTo>
                <a:lnTo>
                  <a:pt x="3602654" y="1026048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5"/>
                </a:lnTo>
                <a:lnTo>
                  <a:pt x="4154741" y="806276"/>
                </a:lnTo>
                <a:lnTo>
                  <a:pt x="4196484" y="787708"/>
                </a:lnTo>
                <a:lnTo>
                  <a:pt x="4237995" y="767883"/>
                </a:lnTo>
                <a:lnTo>
                  <a:pt x="4279254" y="746829"/>
                </a:lnTo>
                <a:lnTo>
                  <a:pt x="4297364" y="736997"/>
                </a:lnTo>
                <a:lnTo>
                  <a:pt x="4297364" y="780536"/>
                </a:lnTo>
                <a:lnTo>
                  <a:pt x="4253051" y="803129"/>
                </a:lnTo>
                <a:lnTo>
                  <a:pt x="4211548" y="822884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8"/>
                </a:lnTo>
                <a:lnTo>
                  <a:pt x="3753855" y="1010396"/>
                </a:lnTo>
                <a:lnTo>
                  <a:pt x="3628684" y="1057194"/>
                </a:lnTo>
                <a:lnTo>
                  <a:pt x="3509807" y="1099636"/>
                </a:lnTo>
                <a:lnTo>
                  <a:pt x="3396956" y="1137964"/>
                </a:lnTo>
                <a:lnTo>
                  <a:pt x="3289866" y="1172420"/>
                </a:lnTo>
                <a:lnTo>
                  <a:pt x="3188269" y="1203247"/>
                </a:lnTo>
                <a:lnTo>
                  <a:pt x="3091898" y="1230689"/>
                </a:lnTo>
                <a:lnTo>
                  <a:pt x="3000488" y="1254987"/>
                </a:lnTo>
                <a:lnTo>
                  <a:pt x="2913771" y="1276385"/>
                </a:lnTo>
                <a:lnTo>
                  <a:pt x="2831481" y="1295124"/>
                </a:lnTo>
                <a:lnTo>
                  <a:pt x="2753350" y="1311449"/>
                </a:lnTo>
                <a:lnTo>
                  <a:pt x="2679113" y="1325601"/>
                </a:lnTo>
                <a:lnTo>
                  <a:pt x="2608503" y="1337823"/>
                </a:lnTo>
                <a:lnTo>
                  <a:pt x="2541252" y="1348358"/>
                </a:lnTo>
                <a:lnTo>
                  <a:pt x="2477095" y="1357449"/>
                </a:lnTo>
                <a:lnTo>
                  <a:pt x="2386076" y="1368907"/>
                </a:lnTo>
                <a:lnTo>
                  <a:pt x="2116443" y="1398166"/>
                </a:lnTo>
                <a:lnTo>
                  <a:pt x="2071879" y="1403554"/>
                </a:lnTo>
                <a:lnTo>
                  <a:pt x="2028015" y="1409432"/>
                </a:lnTo>
                <a:lnTo>
                  <a:pt x="1984645" y="1415981"/>
                </a:lnTo>
                <a:lnTo>
                  <a:pt x="1941564" y="1423382"/>
                </a:lnTo>
                <a:lnTo>
                  <a:pt x="1898565" y="1431815"/>
                </a:lnTo>
                <a:lnTo>
                  <a:pt x="1855441" y="1441461"/>
                </a:lnTo>
                <a:lnTo>
                  <a:pt x="1811987" y="1452501"/>
                </a:lnTo>
                <a:lnTo>
                  <a:pt x="1767996" y="1465114"/>
                </a:lnTo>
                <a:lnTo>
                  <a:pt x="1723263" y="1479482"/>
                </a:lnTo>
                <a:lnTo>
                  <a:pt x="1677580" y="1495784"/>
                </a:lnTo>
                <a:lnTo>
                  <a:pt x="1630742" y="1514203"/>
                </a:lnTo>
                <a:lnTo>
                  <a:pt x="1582543" y="1534917"/>
                </a:lnTo>
                <a:lnTo>
                  <a:pt x="1532776" y="1558109"/>
                </a:lnTo>
                <a:lnTo>
                  <a:pt x="1481234" y="1583957"/>
                </a:lnTo>
                <a:lnTo>
                  <a:pt x="1427713" y="1612643"/>
                </a:lnTo>
                <a:lnTo>
                  <a:pt x="1372005" y="1644348"/>
                </a:lnTo>
                <a:lnTo>
                  <a:pt x="1319725" y="1673511"/>
                </a:lnTo>
                <a:lnTo>
                  <a:pt x="1268569" y="1699217"/>
                </a:lnTo>
                <a:lnTo>
                  <a:pt x="1218534" y="1721541"/>
                </a:lnTo>
                <a:lnTo>
                  <a:pt x="1169614" y="1740561"/>
                </a:lnTo>
                <a:lnTo>
                  <a:pt x="1136622" y="1751458"/>
                </a:lnTo>
                <a:close/>
              </a:path>
            </a:pathLst>
          </a:custGeom>
          <a:solidFill>
            <a:srgbClr val="235D6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631" y="1268318"/>
            <a:ext cx="13940790" cy="1201420"/>
            <a:chOff x="631" y="1268318"/>
            <a:chExt cx="13940790" cy="1201420"/>
          </a:xfrm>
        </p:grpSpPr>
        <p:sp>
          <p:nvSpPr>
            <p:cNvPr id="59" name="object 59"/>
            <p:cNvSpPr/>
            <p:nvPr/>
          </p:nvSpPr>
          <p:spPr>
            <a:xfrm>
              <a:off x="231786" y="1484395"/>
              <a:ext cx="13709015" cy="984885"/>
            </a:xfrm>
            <a:custGeom>
              <a:avLst/>
              <a:gdLst/>
              <a:ahLst/>
              <a:cxnLst/>
              <a:rect l="l" t="t" r="r" b="b"/>
              <a:pathLst>
                <a:path w="13709015" h="984885">
                  <a:moveTo>
                    <a:pt x="13162136" y="984849"/>
                  </a:moveTo>
                  <a:lnTo>
                    <a:pt x="0" y="984849"/>
                  </a:lnTo>
                  <a:lnTo>
                    <a:pt x="546881" y="0"/>
                  </a:lnTo>
                  <a:lnTo>
                    <a:pt x="13709017" y="0"/>
                  </a:lnTo>
                  <a:lnTo>
                    <a:pt x="13162136" y="984849"/>
                  </a:lnTo>
                  <a:close/>
                </a:path>
              </a:pathLst>
            </a:custGeom>
            <a:solidFill>
              <a:srgbClr val="427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1" y="1268318"/>
              <a:ext cx="13624560" cy="1045210"/>
            </a:xfrm>
            <a:custGeom>
              <a:avLst/>
              <a:gdLst/>
              <a:ahLst/>
              <a:cxnLst/>
              <a:rect l="l" t="t" r="r" b="b"/>
              <a:pathLst>
                <a:path w="13624560" h="1045210">
                  <a:moveTo>
                    <a:pt x="13080187" y="1044796"/>
                  </a:moveTo>
                  <a:lnTo>
                    <a:pt x="0" y="1044796"/>
                  </a:lnTo>
                  <a:lnTo>
                    <a:pt x="547458" y="0"/>
                  </a:lnTo>
                  <a:lnTo>
                    <a:pt x="13624542" y="0"/>
                  </a:lnTo>
                  <a:lnTo>
                    <a:pt x="13624542" y="5921"/>
                  </a:lnTo>
                  <a:lnTo>
                    <a:pt x="13080187" y="1044796"/>
                  </a:lnTo>
                  <a:close/>
                </a:path>
              </a:pathLst>
            </a:custGeom>
            <a:solidFill>
              <a:srgbClr val="BDFD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7218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87355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02139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17312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32096" y="950069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6881" y="950069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7218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87355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602139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17312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32096" y="969536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6881" y="969536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7218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7355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02139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7312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32096" y="9889652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46881" y="988965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17218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387355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7602139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817312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8032096" y="1008432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246881" y="1008432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7092561" y="9281742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427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8" name="object 9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5692" y="2661920"/>
            <a:ext cx="5895974" cy="5019674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66828" y="3101613"/>
            <a:ext cx="11921170" cy="2886074"/>
          </a:xfrm>
          <a:prstGeom prst="rect">
            <a:avLst/>
          </a:prstGeom>
        </p:spPr>
      </p:pic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710699" y="1433172"/>
            <a:ext cx="10767060" cy="8591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670"/>
              </a:spcBef>
              <a:tabLst>
                <a:tab pos="3354704" algn="l"/>
              </a:tabLst>
            </a:pPr>
            <a:r>
              <a:rPr dirty="0"/>
              <a:t>Add</a:t>
            </a:r>
            <a:r>
              <a:rPr spc="-75" dirty="0"/>
              <a:t> </a:t>
            </a:r>
            <a:r>
              <a:rPr dirty="0"/>
              <a:t>New</a:t>
            </a:r>
            <a:r>
              <a:rPr spc="-70" dirty="0"/>
              <a:t> </a:t>
            </a:r>
            <a:r>
              <a:rPr spc="50" dirty="0"/>
              <a:t>Columns</a:t>
            </a:r>
            <a:r>
              <a:rPr spc="-7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tables</a:t>
            </a:r>
            <a:r>
              <a:rPr spc="-70" dirty="0"/>
              <a:t> </a:t>
            </a:r>
            <a:r>
              <a:rPr spc="80" dirty="0"/>
              <a:t>and</a:t>
            </a:r>
            <a:r>
              <a:rPr spc="-75" dirty="0"/>
              <a:t> </a:t>
            </a:r>
            <a:r>
              <a:rPr dirty="0"/>
              <a:t>derived</a:t>
            </a:r>
            <a:r>
              <a:rPr spc="-70" dirty="0"/>
              <a:t> </a:t>
            </a:r>
            <a:r>
              <a:rPr dirty="0"/>
              <a:t>all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details</a:t>
            </a:r>
            <a:r>
              <a:rPr spc="-75" dirty="0"/>
              <a:t> </a:t>
            </a:r>
            <a:r>
              <a:rPr spc="-20" dirty="0"/>
              <a:t>from </a:t>
            </a:r>
            <a:r>
              <a:rPr dirty="0"/>
              <a:t>Hotel_Sales</a:t>
            </a:r>
            <a:r>
              <a:rPr spc="140" dirty="0"/>
              <a:t> </a:t>
            </a:r>
            <a:r>
              <a:rPr spc="-10" dirty="0"/>
              <a:t>tables</a:t>
            </a:r>
            <a:r>
              <a:rPr dirty="0"/>
              <a:t>	</a:t>
            </a:r>
            <a:r>
              <a:rPr spc="95" dirty="0"/>
              <a:t>as</a:t>
            </a:r>
            <a:r>
              <a:rPr spc="5" dirty="0"/>
              <a:t> </a:t>
            </a:r>
            <a:r>
              <a:rPr dirty="0"/>
              <a:t>you</a:t>
            </a:r>
            <a:r>
              <a:rPr spc="15" dirty="0"/>
              <a:t> </a:t>
            </a:r>
            <a:r>
              <a:rPr dirty="0"/>
              <a:t>can</a:t>
            </a:r>
            <a:r>
              <a:rPr spc="15" dirty="0"/>
              <a:t> </a:t>
            </a:r>
            <a:r>
              <a:rPr dirty="0"/>
              <a:t>see</a:t>
            </a:r>
            <a:r>
              <a:rPr spc="20" dirty="0"/>
              <a:t> </a:t>
            </a:r>
            <a:r>
              <a:rPr spc="-295" dirty="0"/>
              <a:t>below.......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26" y="133271"/>
            <a:ext cx="2574925" cy="895350"/>
            <a:chOff x="8026" y="133271"/>
            <a:chExt cx="2574925" cy="895350"/>
          </a:xfrm>
        </p:grpSpPr>
        <p:sp>
          <p:nvSpPr>
            <p:cNvPr id="3" name="object 3"/>
            <p:cNvSpPr/>
            <p:nvPr/>
          </p:nvSpPr>
          <p:spPr>
            <a:xfrm>
              <a:off x="1157952" y="163530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8118" y="163534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58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283" y="163538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6" y="133271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657" y="5380742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6996" y="5287953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00351" y="4624079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2331" y="9883575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4183" y="418055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6480" y="2567930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4930" y="1769802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5925" y="7266843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85253" y="2823425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9400" y="3991478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8499" y="3118821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3483" y="905920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7652" y="5743060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41422" y="1419609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5315" y="136482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933" y="2802817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82155" y="6349469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6466" y="2045050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36946" y="6673935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0222" y="9574647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0867" y="5786360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60971" y="7002521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9494" y="1790796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26342" y="7374585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33843" y="4304637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7"/>
            <a:ext cx="227788" cy="2255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60"/>
            <a:ext cx="202369" cy="2526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5"/>
            <a:ext cx="216993" cy="24976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3"/>
            <a:ext cx="242395" cy="24608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8"/>
            <a:ext cx="76275" cy="14839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7294886" y="8468999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5"/>
            <a:ext cx="184317" cy="15001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872301" y="9857898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64571" y="4061397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5"/>
            <a:ext cx="186723" cy="2115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6"/>
            <a:ext cx="192267" cy="2223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90"/>
            <a:ext cx="203354" cy="20012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841356" y="6003922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600"/>
            <a:ext cx="211268" cy="1998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22"/>
            <a:ext cx="123996" cy="2469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122561" y="9756940"/>
            <a:ext cx="269875" cy="350520"/>
            <a:chOff x="13122561" y="9756940"/>
            <a:chExt cx="269875" cy="350520"/>
          </a:xfrm>
        </p:grpSpPr>
        <p:sp>
          <p:nvSpPr>
            <p:cNvPr id="48" name="object 48"/>
            <p:cNvSpPr/>
            <p:nvPr/>
          </p:nvSpPr>
          <p:spPr>
            <a:xfrm>
              <a:off x="13263830" y="9756940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901"/>
              <a:ext cx="180655" cy="24207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7938639" y="7917925"/>
            <a:ext cx="284480" cy="378460"/>
            <a:chOff x="17938639" y="7917925"/>
            <a:chExt cx="284480" cy="378460"/>
          </a:xfrm>
        </p:grpSpPr>
        <p:sp>
          <p:nvSpPr>
            <p:cNvPr id="51" name="object 51"/>
            <p:cNvSpPr/>
            <p:nvPr/>
          </p:nvSpPr>
          <p:spPr>
            <a:xfrm>
              <a:off x="17947976" y="7917925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004550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6"/>
              <a:ext cx="207730" cy="11204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6738937" y="5609975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87653" y="4322327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00455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9111745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911174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72182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87355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02139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17312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2096" y="930603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46881" y="930603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72182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87355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02139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17312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2096" y="950070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50070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72182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87355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02139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17312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32096" y="9695370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6881" y="9695370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72182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87355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602139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17312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32096" y="988965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6881" y="9889656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72182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7355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02139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7312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32096" y="10084326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46881" y="10084325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92561" y="9281745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209667" y="-2"/>
            <a:ext cx="4078604" cy="2037080"/>
          </a:xfrm>
          <a:custGeom>
            <a:avLst/>
            <a:gdLst/>
            <a:ahLst/>
            <a:cxnLst/>
            <a:rect l="l" t="t" r="r" b="b"/>
            <a:pathLst>
              <a:path w="4078605" h="2037080">
                <a:moveTo>
                  <a:pt x="909684" y="2036786"/>
                </a:moveTo>
                <a:lnTo>
                  <a:pt x="870413" y="2036786"/>
                </a:lnTo>
                <a:lnTo>
                  <a:pt x="834808" y="2034647"/>
                </a:lnTo>
                <a:lnTo>
                  <a:pt x="763704" y="2023569"/>
                </a:lnTo>
                <a:lnTo>
                  <a:pt x="696300" y="2004094"/>
                </a:lnTo>
                <a:lnTo>
                  <a:pt x="632524" y="1976765"/>
                </a:lnTo>
                <a:lnTo>
                  <a:pt x="572305" y="1942125"/>
                </a:lnTo>
                <a:lnTo>
                  <a:pt x="515570" y="1900716"/>
                </a:lnTo>
                <a:lnTo>
                  <a:pt x="462247" y="1853081"/>
                </a:lnTo>
                <a:lnTo>
                  <a:pt x="412264" y="1799761"/>
                </a:lnTo>
                <a:lnTo>
                  <a:pt x="365551" y="1741300"/>
                </a:lnTo>
                <a:lnTo>
                  <a:pt x="322033" y="1678239"/>
                </a:lnTo>
                <a:lnTo>
                  <a:pt x="301451" y="1645154"/>
                </a:lnTo>
                <a:lnTo>
                  <a:pt x="281640" y="1611122"/>
                </a:lnTo>
                <a:lnTo>
                  <a:pt x="262593" y="1576211"/>
                </a:lnTo>
                <a:lnTo>
                  <a:pt x="244300" y="1540490"/>
                </a:lnTo>
                <a:lnTo>
                  <a:pt x="226753" y="1504026"/>
                </a:lnTo>
                <a:lnTo>
                  <a:pt x="209941" y="1466887"/>
                </a:lnTo>
                <a:lnTo>
                  <a:pt x="193857" y="1429140"/>
                </a:lnTo>
                <a:lnTo>
                  <a:pt x="178491" y="1390854"/>
                </a:lnTo>
                <a:lnTo>
                  <a:pt x="163834" y="1352095"/>
                </a:lnTo>
                <a:lnTo>
                  <a:pt x="149877" y="1312934"/>
                </a:lnTo>
                <a:lnTo>
                  <a:pt x="136612" y="1273435"/>
                </a:lnTo>
                <a:lnTo>
                  <a:pt x="124029" y="1233669"/>
                </a:lnTo>
                <a:lnTo>
                  <a:pt x="112119" y="1193702"/>
                </a:lnTo>
                <a:lnTo>
                  <a:pt x="100874" y="1153602"/>
                </a:lnTo>
                <a:lnTo>
                  <a:pt x="90283" y="1113438"/>
                </a:lnTo>
                <a:lnTo>
                  <a:pt x="80339" y="1073276"/>
                </a:lnTo>
                <a:lnTo>
                  <a:pt x="71033" y="1033185"/>
                </a:lnTo>
                <a:lnTo>
                  <a:pt x="62354" y="993233"/>
                </a:lnTo>
                <a:lnTo>
                  <a:pt x="54295" y="953487"/>
                </a:lnTo>
                <a:lnTo>
                  <a:pt x="46847" y="914015"/>
                </a:lnTo>
                <a:lnTo>
                  <a:pt x="39999" y="874885"/>
                </a:lnTo>
                <a:lnTo>
                  <a:pt x="33744" y="836164"/>
                </a:lnTo>
                <a:lnTo>
                  <a:pt x="28072" y="797921"/>
                </a:lnTo>
                <a:lnTo>
                  <a:pt x="18443" y="723140"/>
                </a:lnTo>
                <a:lnTo>
                  <a:pt x="10201" y="641289"/>
                </a:lnTo>
                <a:lnTo>
                  <a:pt x="6684" y="595425"/>
                </a:lnTo>
                <a:lnTo>
                  <a:pt x="3911" y="549166"/>
                </a:lnTo>
                <a:lnTo>
                  <a:pt x="1877" y="502537"/>
                </a:lnTo>
                <a:lnTo>
                  <a:pt x="575" y="455565"/>
                </a:lnTo>
                <a:lnTo>
                  <a:pt x="0" y="408276"/>
                </a:lnTo>
                <a:lnTo>
                  <a:pt x="146" y="360696"/>
                </a:lnTo>
                <a:lnTo>
                  <a:pt x="1008" y="312851"/>
                </a:lnTo>
                <a:lnTo>
                  <a:pt x="2580" y="264767"/>
                </a:lnTo>
                <a:lnTo>
                  <a:pt x="4857" y="216469"/>
                </a:lnTo>
                <a:lnTo>
                  <a:pt x="7832" y="167986"/>
                </a:lnTo>
                <a:lnTo>
                  <a:pt x="11500" y="119341"/>
                </a:lnTo>
                <a:lnTo>
                  <a:pt x="15856" y="70562"/>
                </a:lnTo>
                <a:lnTo>
                  <a:pt x="20894" y="21674"/>
                </a:lnTo>
                <a:lnTo>
                  <a:pt x="23423" y="0"/>
                </a:lnTo>
                <a:lnTo>
                  <a:pt x="4078332" y="0"/>
                </a:lnTo>
                <a:lnTo>
                  <a:pt x="4078332" y="1117906"/>
                </a:lnTo>
                <a:lnTo>
                  <a:pt x="3903341" y="1190186"/>
                </a:lnTo>
                <a:lnTo>
                  <a:pt x="3754422" y="1248933"/>
                </a:lnTo>
                <a:lnTo>
                  <a:pt x="3613789" y="1301871"/>
                </a:lnTo>
                <a:lnTo>
                  <a:pt x="3481066" y="1349340"/>
                </a:lnTo>
                <a:lnTo>
                  <a:pt x="3355876" y="1391681"/>
                </a:lnTo>
                <a:lnTo>
                  <a:pt x="3295988" y="1411034"/>
                </a:lnTo>
                <a:lnTo>
                  <a:pt x="3238136" y="1429140"/>
                </a:lnTo>
                <a:lnTo>
                  <a:pt x="3181391" y="1446318"/>
                </a:lnTo>
                <a:lnTo>
                  <a:pt x="3126587" y="1462334"/>
                </a:lnTo>
                <a:lnTo>
                  <a:pt x="3073383" y="1477322"/>
                </a:lnTo>
                <a:lnTo>
                  <a:pt x="3021733" y="1491326"/>
                </a:lnTo>
                <a:lnTo>
                  <a:pt x="2971589" y="1504387"/>
                </a:lnTo>
                <a:lnTo>
                  <a:pt x="2922904" y="1516548"/>
                </a:lnTo>
                <a:lnTo>
                  <a:pt x="2875631" y="1527852"/>
                </a:lnTo>
                <a:lnTo>
                  <a:pt x="2829723" y="1538340"/>
                </a:lnTo>
                <a:lnTo>
                  <a:pt x="2785132" y="1548056"/>
                </a:lnTo>
                <a:lnTo>
                  <a:pt x="2741812" y="1557042"/>
                </a:lnTo>
                <a:lnTo>
                  <a:pt x="2699715" y="1565341"/>
                </a:lnTo>
                <a:lnTo>
                  <a:pt x="2619003" y="1580044"/>
                </a:lnTo>
                <a:lnTo>
                  <a:pt x="2542619" y="1592507"/>
                </a:lnTo>
                <a:lnTo>
                  <a:pt x="2470186" y="1603068"/>
                </a:lnTo>
                <a:lnTo>
                  <a:pt x="2368120" y="1616089"/>
                </a:lnTo>
                <a:lnTo>
                  <a:pt x="2069635" y="1648844"/>
                </a:lnTo>
                <a:lnTo>
                  <a:pt x="2014816" y="1655977"/>
                </a:lnTo>
                <a:lnTo>
                  <a:pt x="1960742" y="1664097"/>
                </a:lnTo>
                <a:lnTo>
                  <a:pt x="1907038" y="1673544"/>
                </a:lnTo>
                <a:lnTo>
                  <a:pt x="1853325" y="1684657"/>
                </a:lnTo>
                <a:lnTo>
                  <a:pt x="1799227" y="1697776"/>
                </a:lnTo>
                <a:lnTo>
                  <a:pt x="1744368" y="1713242"/>
                </a:lnTo>
                <a:lnTo>
                  <a:pt x="1688369" y="1731393"/>
                </a:lnTo>
                <a:lnTo>
                  <a:pt x="1630853" y="1752570"/>
                </a:lnTo>
                <a:lnTo>
                  <a:pt x="1571445" y="1777112"/>
                </a:lnTo>
                <a:lnTo>
                  <a:pt x="1509766" y="1805359"/>
                </a:lnTo>
                <a:lnTo>
                  <a:pt x="1445439" y="1837650"/>
                </a:lnTo>
                <a:lnTo>
                  <a:pt x="1378089" y="1874327"/>
                </a:lnTo>
                <a:lnTo>
                  <a:pt x="1343161" y="1894416"/>
                </a:lnTo>
                <a:lnTo>
                  <a:pt x="1295233" y="1921252"/>
                </a:lnTo>
                <a:lnTo>
                  <a:pt x="1248346" y="1945107"/>
                </a:lnTo>
                <a:lnTo>
                  <a:pt x="1202493" y="1966050"/>
                </a:lnTo>
                <a:lnTo>
                  <a:pt x="1157663" y="1984147"/>
                </a:lnTo>
                <a:lnTo>
                  <a:pt x="1113848" y="1999468"/>
                </a:lnTo>
                <a:lnTo>
                  <a:pt x="1071040" y="2012079"/>
                </a:lnTo>
                <a:lnTo>
                  <a:pt x="1029228" y="2022049"/>
                </a:lnTo>
                <a:lnTo>
                  <a:pt x="988404" y="2029444"/>
                </a:lnTo>
                <a:lnTo>
                  <a:pt x="948559" y="2034334"/>
                </a:lnTo>
                <a:lnTo>
                  <a:pt x="909684" y="2036786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object 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7888896"/>
            <a:ext cx="6945760" cy="2398102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13990635" y="-2"/>
            <a:ext cx="4297680" cy="1790064"/>
          </a:xfrm>
          <a:custGeom>
            <a:avLst/>
            <a:gdLst/>
            <a:ahLst/>
            <a:cxnLst/>
            <a:rect l="l" t="t" r="r" b="b"/>
            <a:pathLst>
              <a:path w="4297680" h="1790064">
                <a:moveTo>
                  <a:pt x="899251" y="1789567"/>
                </a:moveTo>
                <a:lnTo>
                  <a:pt x="858007" y="1787599"/>
                </a:lnTo>
                <a:lnTo>
                  <a:pt x="817840" y="1782939"/>
                </a:lnTo>
                <a:lnTo>
                  <a:pt x="778746" y="1775663"/>
                </a:lnTo>
                <a:lnTo>
                  <a:pt x="729573" y="1762446"/>
                </a:lnTo>
                <a:lnTo>
                  <a:pt x="682291" y="1745183"/>
                </a:lnTo>
                <a:lnTo>
                  <a:pt x="636877" y="1724078"/>
                </a:lnTo>
                <a:lnTo>
                  <a:pt x="593126" y="1699216"/>
                </a:lnTo>
                <a:lnTo>
                  <a:pt x="551562" y="1671171"/>
                </a:lnTo>
                <a:lnTo>
                  <a:pt x="511615" y="1639781"/>
                </a:lnTo>
                <a:lnTo>
                  <a:pt x="473445" y="1605375"/>
                </a:lnTo>
                <a:lnTo>
                  <a:pt x="437029" y="1568158"/>
                </a:lnTo>
                <a:lnTo>
                  <a:pt x="402343" y="1528337"/>
                </a:lnTo>
                <a:lnTo>
                  <a:pt x="369366" y="1486117"/>
                </a:lnTo>
                <a:lnTo>
                  <a:pt x="342038" y="1447606"/>
                </a:lnTo>
                <a:lnTo>
                  <a:pt x="315922" y="1407545"/>
                </a:lnTo>
                <a:lnTo>
                  <a:pt x="290998" y="1366055"/>
                </a:lnTo>
                <a:lnTo>
                  <a:pt x="267250" y="1323256"/>
                </a:lnTo>
                <a:lnTo>
                  <a:pt x="244657" y="1279269"/>
                </a:lnTo>
                <a:lnTo>
                  <a:pt x="223202" y="1234215"/>
                </a:lnTo>
                <a:lnTo>
                  <a:pt x="202866" y="1188214"/>
                </a:lnTo>
                <a:lnTo>
                  <a:pt x="183631" y="1141389"/>
                </a:lnTo>
                <a:lnTo>
                  <a:pt x="165479" y="1093858"/>
                </a:lnTo>
                <a:lnTo>
                  <a:pt x="148390" y="1045744"/>
                </a:lnTo>
                <a:lnTo>
                  <a:pt x="132346" y="997167"/>
                </a:lnTo>
                <a:lnTo>
                  <a:pt x="117329" y="948248"/>
                </a:lnTo>
                <a:lnTo>
                  <a:pt x="103321" y="899108"/>
                </a:lnTo>
                <a:lnTo>
                  <a:pt x="90302" y="849867"/>
                </a:lnTo>
                <a:lnTo>
                  <a:pt x="78255" y="800646"/>
                </a:lnTo>
                <a:lnTo>
                  <a:pt x="67160" y="751567"/>
                </a:lnTo>
                <a:lnTo>
                  <a:pt x="57001" y="702750"/>
                </a:lnTo>
                <a:lnTo>
                  <a:pt x="47757" y="654315"/>
                </a:lnTo>
                <a:lnTo>
                  <a:pt x="39410" y="606384"/>
                </a:lnTo>
                <a:lnTo>
                  <a:pt x="32044" y="559719"/>
                </a:lnTo>
                <a:lnTo>
                  <a:pt x="25336" y="512517"/>
                </a:lnTo>
                <a:lnTo>
                  <a:pt x="19571" y="466822"/>
                </a:lnTo>
                <a:lnTo>
                  <a:pt x="14630" y="422114"/>
                </a:lnTo>
                <a:lnTo>
                  <a:pt x="10233" y="375192"/>
                </a:lnTo>
                <a:lnTo>
                  <a:pt x="6628" y="327835"/>
                </a:lnTo>
                <a:lnTo>
                  <a:pt x="3808" y="280071"/>
                </a:lnTo>
                <a:lnTo>
                  <a:pt x="1767" y="231929"/>
                </a:lnTo>
                <a:lnTo>
                  <a:pt x="500" y="183434"/>
                </a:lnTo>
                <a:lnTo>
                  <a:pt x="0" y="134565"/>
                </a:lnTo>
                <a:lnTo>
                  <a:pt x="257" y="86047"/>
                </a:lnTo>
                <a:lnTo>
                  <a:pt x="1252" y="37250"/>
                </a:lnTo>
                <a:lnTo>
                  <a:pt x="1276" y="36122"/>
                </a:lnTo>
                <a:lnTo>
                  <a:pt x="2560" y="0"/>
                </a:lnTo>
                <a:lnTo>
                  <a:pt x="40952" y="0"/>
                </a:lnTo>
                <a:lnTo>
                  <a:pt x="39651" y="36122"/>
                </a:lnTo>
                <a:lnTo>
                  <a:pt x="39611" y="37250"/>
                </a:lnTo>
                <a:lnTo>
                  <a:pt x="38597" y="85503"/>
                </a:lnTo>
                <a:lnTo>
                  <a:pt x="38306" y="134565"/>
                </a:lnTo>
                <a:lnTo>
                  <a:pt x="38781" y="182776"/>
                </a:lnTo>
                <a:lnTo>
                  <a:pt x="40014" y="230650"/>
                </a:lnTo>
                <a:lnTo>
                  <a:pt x="42012" y="278160"/>
                </a:lnTo>
                <a:lnTo>
                  <a:pt x="44782" y="325276"/>
                </a:lnTo>
                <a:lnTo>
                  <a:pt x="48329" y="371972"/>
                </a:lnTo>
                <a:lnTo>
                  <a:pt x="52659" y="418218"/>
                </a:lnTo>
                <a:lnTo>
                  <a:pt x="57786" y="464358"/>
                </a:lnTo>
                <a:lnTo>
                  <a:pt x="63822" y="511572"/>
                </a:lnTo>
                <a:lnTo>
                  <a:pt x="70691" y="559078"/>
                </a:lnTo>
                <a:lnTo>
                  <a:pt x="78687" y="608655"/>
                </a:lnTo>
                <a:lnTo>
                  <a:pt x="87547" y="658240"/>
                </a:lnTo>
                <a:lnTo>
                  <a:pt x="97380" y="708333"/>
                </a:lnTo>
                <a:lnTo>
                  <a:pt x="108203" y="758792"/>
                </a:lnTo>
                <a:lnTo>
                  <a:pt x="120031" y="809475"/>
                </a:lnTo>
                <a:lnTo>
                  <a:pt x="132880" y="860241"/>
                </a:lnTo>
                <a:lnTo>
                  <a:pt x="146765" y="910948"/>
                </a:lnTo>
                <a:lnTo>
                  <a:pt x="161704" y="961455"/>
                </a:lnTo>
                <a:lnTo>
                  <a:pt x="177712" y="1011620"/>
                </a:lnTo>
                <a:lnTo>
                  <a:pt x="194805" y="1061302"/>
                </a:lnTo>
                <a:lnTo>
                  <a:pt x="212999" y="1110360"/>
                </a:lnTo>
                <a:lnTo>
                  <a:pt x="232309" y="1158651"/>
                </a:lnTo>
                <a:lnTo>
                  <a:pt x="252752" y="1206034"/>
                </a:lnTo>
                <a:lnTo>
                  <a:pt x="274344" y="1252367"/>
                </a:lnTo>
                <a:lnTo>
                  <a:pt x="297101" y="1297510"/>
                </a:lnTo>
                <a:lnTo>
                  <a:pt x="321039" y="1341321"/>
                </a:lnTo>
                <a:lnTo>
                  <a:pt x="346172" y="1383658"/>
                </a:lnTo>
                <a:lnTo>
                  <a:pt x="372519" y="1424379"/>
                </a:lnTo>
                <a:lnTo>
                  <a:pt x="400094" y="1463343"/>
                </a:lnTo>
                <a:lnTo>
                  <a:pt x="431836" y="1504000"/>
                </a:lnTo>
                <a:lnTo>
                  <a:pt x="465053" y="1542175"/>
                </a:lnTo>
                <a:lnTo>
                  <a:pt x="499770" y="1577701"/>
                </a:lnTo>
                <a:lnTo>
                  <a:pt x="536015" y="1610415"/>
                </a:lnTo>
                <a:lnTo>
                  <a:pt x="573812" y="1640149"/>
                </a:lnTo>
                <a:lnTo>
                  <a:pt x="613190" y="1666737"/>
                </a:lnTo>
                <a:lnTo>
                  <a:pt x="654174" y="1690015"/>
                </a:lnTo>
                <a:lnTo>
                  <a:pt x="696790" y="1709815"/>
                </a:lnTo>
                <a:lnTo>
                  <a:pt x="741065" y="1725973"/>
                </a:lnTo>
                <a:lnTo>
                  <a:pt x="787026" y="1738322"/>
                </a:lnTo>
                <a:lnTo>
                  <a:pt x="826672" y="1745592"/>
                </a:lnTo>
                <a:lnTo>
                  <a:pt x="867606" y="1750010"/>
                </a:lnTo>
                <a:lnTo>
                  <a:pt x="909850" y="1751457"/>
                </a:lnTo>
                <a:lnTo>
                  <a:pt x="1136622" y="1751457"/>
                </a:lnTo>
                <a:lnTo>
                  <a:pt x="1121804" y="1756351"/>
                </a:lnTo>
                <a:lnTo>
                  <a:pt x="1075100" y="1768991"/>
                </a:lnTo>
                <a:lnTo>
                  <a:pt x="1029498" y="1778556"/>
                </a:lnTo>
                <a:lnTo>
                  <a:pt x="984992" y="1785123"/>
                </a:lnTo>
                <a:lnTo>
                  <a:pt x="941578" y="1788767"/>
                </a:lnTo>
                <a:lnTo>
                  <a:pt x="899251" y="1789567"/>
                </a:lnTo>
                <a:close/>
              </a:path>
              <a:path w="4297680" h="1790064">
                <a:moveTo>
                  <a:pt x="1136622" y="1751457"/>
                </a:moveTo>
                <a:lnTo>
                  <a:pt x="909850" y="1751457"/>
                </a:lnTo>
                <a:lnTo>
                  <a:pt x="953426" y="1749815"/>
                </a:lnTo>
                <a:lnTo>
                  <a:pt x="998358" y="1744967"/>
                </a:lnTo>
                <a:lnTo>
                  <a:pt x="1044666" y="1736793"/>
                </a:lnTo>
                <a:lnTo>
                  <a:pt x="1092375" y="1725178"/>
                </a:lnTo>
                <a:lnTo>
                  <a:pt x="1141505" y="1710002"/>
                </a:lnTo>
                <a:lnTo>
                  <a:pt x="1192081" y="1691147"/>
                </a:lnTo>
                <a:lnTo>
                  <a:pt x="1244123" y="1668496"/>
                </a:lnTo>
                <a:lnTo>
                  <a:pt x="1297655" y="1641931"/>
                </a:lnTo>
                <a:lnTo>
                  <a:pt x="1352699" y="1611334"/>
                </a:lnTo>
                <a:lnTo>
                  <a:pt x="1409231" y="1579179"/>
                </a:lnTo>
                <a:lnTo>
                  <a:pt x="1463643" y="1550058"/>
                </a:lnTo>
                <a:lnTo>
                  <a:pt x="1516130" y="1523794"/>
                </a:lnTo>
                <a:lnTo>
                  <a:pt x="1566886" y="1500206"/>
                </a:lnTo>
                <a:lnTo>
                  <a:pt x="1616104" y="1479114"/>
                </a:lnTo>
                <a:lnTo>
                  <a:pt x="1663979" y="1460338"/>
                </a:lnTo>
                <a:lnTo>
                  <a:pt x="1710704" y="1443698"/>
                </a:lnTo>
                <a:lnTo>
                  <a:pt x="1756473" y="1429014"/>
                </a:lnTo>
                <a:lnTo>
                  <a:pt x="1801975" y="1415980"/>
                </a:lnTo>
                <a:lnTo>
                  <a:pt x="1845918" y="1404795"/>
                </a:lnTo>
                <a:lnTo>
                  <a:pt x="1889982" y="1394900"/>
                </a:lnTo>
                <a:lnTo>
                  <a:pt x="1933866" y="1386242"/>
                </a:lnTo>
                <a:lnTo>
                  <a:pt x="1977763" y="1378640"/>
                </a:lnTo>
                <a:lnTo>
                  <a:pt x="2021867" y="1371915"/>
                </a:lnTo>
                <a:lnTo>
                  <a:pt x="2066372" y="1365886"/>
                </a:lnTo>
                <a:lnTo>
                  <a:pt x="2111473" y="1360374"/>
                </a:lnTo>
                <a:lnTo>
                  <a:pt x="2412740" y="1327183"/>
                </a:lnTo>
                <a:lnTo>
                  <a:pt x="2507865" y="1314603"/>
                </a:lnTo>
                <a:lnTo>
                  <a:pt x="2575076" y="1304528"/>
                </a:lnTo>
                <a:lnTo>
                  <a:pt x="2645666" y="1292794"/>
                </a:lnTo>
                <a:lnTo>
                  <a:pt x="2719933" y="1279136"/>
                </a:lnTo>
                <a:lnTo>
                  <a:pt x="2798173" y="1263291"/>
                </a:lnTo>
                <a:lnTo>
                  <a:pt x="2880682" y="1244994"/>
                </a:lnTo>
                <a:lnTo>
                  <a:pt x="2967756" y="1223980"/>
                </a:lnTo>
                <a:lnTo>
                  <a:pt x="3059691" y="1199986"/>
                </a:lnTo>
                <a:lnTo>
                  <a:pt x="3156784" y="1172746"/>
                </a:lnTo>
                <a:lnTo>
                  <a:pt x="3259330" y="1141996"/>
                </a:lnTo>
                <a:lnTo>
                  <a:pt x="3367627" y="1107473"/>
                </a:lnTo>
                <a:lnTo>
                  <a:pt x="3481969" y="1068911"/>
                </a:lnTo>
                <a:lnTo>
                  <a:pt x="3602654" y="1026047"/>
                </a:lnTo>
                <a:lnTo>
                  <a:pt x="3729977" y="978616"/>
                </a:lnTo>
                <a:lnTo>
                  <a:pt x="3864235" y="926353"/>
                </a:lnTo>
                <a:lnTo>
                  <a:pt x="4005724" y="868994"/>
                </a:lnTo>
                <a:lnTo>
                  <a:pt x="4154741" y="806275"/>
                </a:lnTo>
                <a:lnTo>
                  <a:pt x="4196484" y="787708"/>
                </a:lnTo>
                <a:lnTo>
                  <a:pt x="4237995" y="767882"/>
                </a:lnTo>
                <a:lnTo>
                  <a:pt x="4279254" y="746828"/>
                </a:lnTo>
                <a:lnTo>
                  <a:pt x="4297364" y="736996"/>
                </a:lnTo>
                <a:lnTo>
                  <a:pt x="4297364" y="780535"/>
                </a:lnTo>
                <a:lnTo>
                  <a:pt x="4253051" y="803129"/>
                </a:lnTo>
                <a:lnTo>
                  <a:pt x="4211548" y="822883"/>
                </a:lnTo>
                <a:lnTo>
                  <a:pt x="4169794" y="841433"/>
                </a:lnTo>
                <a:lnTo>
                  <a:pt x="4024143" y="902758"/>
                </a:lnTo>
                <a:lnTo>
                  <a:pt x="3885586" y="958997"/>
                </a:lnTo>
                <a:lnTo>
                  <a:pt x="3753855" y="1010395"/>
                </a:lnTo>
                <a:lnTo>
                  <a:pt x="3628684" y="1057194"/>
                </a:lnTo>
                <a:lnTo>
                  <a:pt x="3509807" y="1099635"/>
                </a:lnTo>
                <a:lnTo>
                  <a:pt x="3396956" y="1137963"/>
                </a:lnTo>
                <a:lnTo>
                  <a:pt x="3289866" y="1172419"/>
                </a:lnTo>
                <a:lnTo>
                  <a:pt x="3188269" y="1203246"/>
                </a:lnTo>
                <a:lnTo>
                  <a:pt x="3091898" y="1230688"/>
                </a:lnTo>
                <a:lnTo>
                  <a:pt x="3000488" y="1254986"/>
                </a:lnTo>
                <a:lnTo>
                  <a:pt x="2913771" y="1276384"/>
                </a:lnTo>
                <a:lnTo>
                  <a:pt x="2831481" y="1295124"/>
                </a:lnTo>
                <a:lnTo>
                  <a:pt x="2753350" y="1311448"/>
                </a:lnTo>
                <a:lnTo>
                  <a:pt x="2679113" y="1325600"/>
                </a:lnTo>
                <a:lnTo>
                  <a:pt x="2608503" y="1337822"/>
                </a:lnTo>
                <a:lnTo>
                  <a:pt x="2541252" y="1348357"/>
                </a:lnTo>
                <a:lnTo>
                  <a:pt x="2477095" y="1357448"/>
                </a:lnTo>
                <a:lnTo>
                  <a:pt x="2386076" y="1368907"/>
                </a:lnTo>
                <a:lnTo>
                  <a:pt x="2116443" y="1398165"/>
                </a:lnTo>
                <a:lnTo>
                  <a:pt x="2071879" y="1403553"/>
                </a:lnTo>
                <a:lnTo>
                  <a:pt x="2028015" y="1409431"/>
                </a:lnTo>
                <a:lnTo>
                  <a:pt x="1984645" y="1415980"/>
                </a:lnTo>
                <a:lnTo>
                  <a:pt x="1941564" y="1423381"/>
                </a:lnTo>
                <a:lnTo>
                  <a:pt x="1898565" y="1431814"/>
                </a:lnTo>
                <a:lnTo>
                  <a:pt x="1855441" y="1441460"/>
                </a:lnTo>
                <a:lnTo>
                  <a:pt x="1811987" y="1452500"/>
                </a:lnTo>
                <a:lnTo>
                  <a:pt x="1767996" y="1465113"/>
                </a:lnTo>
                <a:lnTo>
                  <a:pt x="1723263" y="1479481"/>
                </a:lnTo>
                <a:lnTo>
                  <a:pt x="1677580" y="1495784"/>
                </a:lnTo>
                <a:lnTo>
                  <a:pt x="1630742" y="1514202"/>
                </a:lnTo>
                <a:lnTo>
                  <a:pt x="1582543" y="1534917"/>
                </a:lnTo>
                <a:lnTo>
                  <a:pt x="1532776" y="1558108"/>
                </a:lnTo>
                <a:lnTo>
                  <a:pt x="1481234" y="1583956"/>
                </a:lnTo>
                <a:lnTo>
                  <a:pt x="1427713" y="1612642"/>
                </a:lnTo>
                <a:lnTo>
                  <a:pt x="1372005" y="1644347"/>
                </a:lnTo>
                <a:lnTo>
                  <a:pt x="1319725" y="1673511"/>
                </a:lnTo>
                <a:lnTo>
                  <a:pt x="1268569" y="1699216"/>
                </a:lnTo>
                <a:lnTo>
                  <a:pt x="1218534" y="1721541"/>
                </a:lnTo>
                <a:lnTo>
                  <a:pt x="1169614" y="1740560"/>
                </a:lnTo>
                <a:lnTo>
                  <a:pt x="1136622" y="1751457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758" y="1268318"/>
            <a:ext cx="6890384" cy="659765"/>
          </a:xfrm>
          <a:custGeom>
            <a:avLst/>
            <a:gdLst/>
            <a:ahLst/>
            <a:cxnLst/>
            <a:rect l="l" t="t" r="r" b="b"/>
            <a:pathLst>
              <a:path w="6890384" h="659764">
                <a:moveTo>
                  <a:pt x="6344829" y="659420"/>
                </a:moveTo>
                <a:lnTo>
                  <a:pt x="0" y="659420"/>
                </a:lnTo>
                <a:lnTo>
                  <a:pt x="545331" y="0"/>
                </a:lnTo>
                <a:lnTo>
                  <a:pt x="6890161" y="0"/>
                </a:lnTo>
                <a:lnTo>
                  <a:pt x="6344829" y="659420"/>
                </a:lnTo>
                <a:close/>
              </a:path>
            </a:pathLst>
          </a:custGeom>
          <a:solidFill>
            <a:srgbClr val="BDF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0037" y="2667519"/>
            <a:ext cx="6934199" cy="1809749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541411" y="2652383"/>
            <a:ext cx="9220199" cy="5038724"/>
          </a:xfrm>
          <a:prstGeom prst="rect">
            <a:avLst/>
          </a:prstGeom>
        </p:spPr>
      </p:pic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9501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-</a:t>
            </a:r>
            <a:r>
              <a:rPr spc="95" dirty="0"/>
              <a:t>-</a:t>
            </a:r>
            <a:r>
              <a:rPr spc="-40" dirty="0"/>
              <a:t> </a:t>
            </a:r>
            <a:r>
              <a:rPr spc="105" dirty="0"/>
              <a:t>No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hotels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different</a:t>
            </a:r>
            <a:r>
              <a:rPr spc="-40" dirty="0"/>
              <a:t> </a:t>
            </a:r>
            <a:r>
              <a:rPr spc="-10" dirty="0"/>
              <a:t>cities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98" y="133268"/>
            <a:ext cx="2574925" cy="895350"/>
            <a:chOff x="-1498" y="133268"/>
            <a:chExt cx="2574925" cy="895350"/>
          </a:xfrm>
        </p:grpSpPr>
        <p:sp>
          <p:nvSpPr>
            <p:cNvPr id="3" name="object 3"/>
            <p:cNvSpPr/>
            <p:nvPr/>
          </p:nvSpPr>
          <p:spPr>
            <a:xfrm>
              <a:off x="1148427" y="163527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99C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8593" y="163531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87C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758" y="163535"/>
              <a:ext cx="835025" cy="835025"/>
            </a:xfrm>
            <a:custGeom>
              <a:avLst/>
              <a:gdLst/>
              <a:ahLst/>
              <a:cxnLst/>
              <a:rect l="l" t="t" r="r" b="b"/>
              <a:pathLst>
                <a:path w="835025" h="835025">
                  <a:moveTo>
                    <a:pt x="417204" y="834792"/>
                  </a:moveTo>
                  <a:lnTo>
                    <a:pt x="0" y="417396"/>
                  </a:lnTo>
                  <a:lnTo>
                    <a:pt x="417204" y="0"/>
                  </a:lnTo>
                  <a:lnTo>
                    <a:pt x="834409" y="417396"/>
                  </a:lnTo>
                  <a:lnTo>
                    <a:pt x="417204" y="834792"/>
                  </a:lnTo>
                  <a:close/>
                </a:path>
              </a:pathLst>
            </a:custGeom>
            <a:solidFill>
              <a:srgbClr val="F1E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498" y="133268"/>
              <a:ext cx="2574925" cy="895350"/>
            </a:xfrm>
            <a:custGeom>
              <a:avLst/>
              <a:gdLst/>
              <a:ahLst/>
              <a:cxnLst/>
              <a:rect l="l" t="t" r="r" b="b"/>
              <a:pathLst>
                <a:path w="2574925" h="895350">
                  <a:moveTo>
                    <a:pt x="455486" y="895337"/>
                  </a:moveTo>
                  <a:lnTo>
                    <a:pt x="439434" y="895337"/>
                  </a:lnTo>
                  <a:lnTo>
                    <a:pt x="431741" y="892147"/>
                  </a:lnTo>
                  <a:lnTo>
                    <a:pt x="8863" y="469071"/>
                  </a:lnTo>
                  <a:lnTo>
                    <a:pt x="2215" y="459058"/>
                  </a:lnTo>
                  <a:lnTo>
                    <a:pt x="0" y="447668"/>
                  </a:lnTo>
                  <a:lnTo>
                    <a:pt x="2215" y="436278"/>
                  </a:lnTo>
                  <a:lnTo>
                    <a:pt x="8863" y="426265"/>
                  </a:lnTo>
                  <a:lnTo>
                    <a:pt x="431742" y="3189"/>
                  </a:lnTo>
                  <a:lnTo>
                    <a:pt x="439435" y="0"/>
                  </a:lnTo>
                  <a:lnTo>
                    <a:pt x="455485" y="0"/>
                  </a:lnTo>
                  <a:lnTo>
                    <a:pt x="463177" y="3189"/>
                  </a:lnTo>
                  <a:lnTo>
                    <a:pt x="533031" y="73073"/>
                  </a:lnTo>
                  <a:lnTo>
                    <a:pt x="447460" y="73073"/>
                  </a:lnTo>
                  <a:lnTo>
                    <a:pt x="73040" y="447668"/>
                  </a:lnTo>
                  <a:lnTo>
                    <a:pt x="447460" y="822263"/>
                  </a:lnTo>
                  <a:lnTo>
                    <a:pt x="533031" y="822263"/>
                  </a:lnTo>
                  <a:lnTo>
                    <a:pt x="463178" y="892147"/>
                  </a:lnTo>
                  <a:lnTo>
                    <a:pt x="455486" y="895337"/>
                  </a:lnTo>
                  <a:close/>
                </a:path>
                <a:path w="2574925" h="895350">
                  <a:moveTo>
                    <a:pt x="770167" y="310315"/>
                  </a:moveTo>
                  <a:lnTo>
                    <a:pt x="727381" y="267510"/>
                  </a:lnTo>
                  <a:lnTo>
                    <a:pt x="991579" y="3189"/>
                  </a:lnTo>
                  <a:lnTo>
                    <a:pt x="999272" y="0"/>
                  </a:lnTo>
                  <a:lnTo>
                    <a:pt x="1015322" y="0"/>
                  </a:lnTo>
                  <a:lnTo>
                    <a:pt x="1023015" y="3189"/>
                  </a:lnTo>
                  <a:lnTo>
                    <a:pt x="1092868" y="73073"/>
                  </a:lnTo>
                  <a:lnTo>
                    <a:pt x="1007297" y="73073"/>
                  </a:lnTo>
                  <a:lnTo>
                    <a:pt x="770167" y="310315"/>
                  </a:lnTo>
                  <a:close/>
                </a:path>
                <a:path w="2574925" h="895350">
                  <a:moveTo>
                    <a:pt x="1330006" y="310315"/>
                  </a:moveTo>
                  <a:lnTo>
                    <a:pt x="1287222" y="267510"/>
                  </a:lnTo>
                  <a:lnTo>
                    <a:pt x="1551424" y="3189"/>
                  </a:lnTo>
                  <a:lnTo>
                    <a:pt x="1559117" y="0"/>
                  </a:lnTo>
                  <a:lnTo>
                    <a:pt x="1575164" y="0"/>
                  </a:lnTo>
                  <a:lnTo>
                    <a:pt x="1582857" y="3189"/>
                  </a:lnTo>
                  <a:lnTo>
                    <a:pt x="1652710" y="73073"/>
                  </a:lnTo>
                  <a:lnTo>
                    <a:pt x="1567140" y="73073"/>
                  </a:lnTo>
                  <a:lnTo>
                    <a:pt x="1330006" y="310315"/>
                  </a:lnTo>
                  <a:close/>
                </a:path>
                <a:path w="2574925" h="895350">
                  <a:moveTo>
                    <a:pt x="1932628" y="267510"/>
                  </a:moveTo>
                  <a:lnTo>
                    <a:pt x="1847060" y="267510"/>
                  </a:lnTo>
                  <a:lnTo>
                    <a:pt x="2111261" y="3189"/>
                  </a:lnTo>
                  <a:lnTo>
                    <a:pt x="2118953" y="0"/>
                  </a:lnTo>
                  <a:lnTo>
                    <a:pt x="2135003" y="0"/>
                  </a:lnTo>
                  <a:lnTo>
                    <a:pt x="2142696" y="3189"/>
                  </a:lnTo>
                  <a:lnTo>
                    <a:pt x="2212548" y="73073"/>
                  </a:lnTo>
                  <a:lnTo>
                    <a:pt x="2126977" y="73073"/>
                  </a:lnTo>
                  <a:lnTo>
                    <a:pt x="1932628" y="267510"/>
                  </a:lnTo>
                  <a:close/>
                </a:path>
                <a:path w="2574925" h="895350">
                  <a:moveTo>
                    <a:pt x="533031" y="822263"/>
                  </a:moveTo>
                  <a:lnTo>
                    <a:pt x="447460" y="822263"/>
                  </a:lnTo>
                  <a:lnTo>
                    <a:pt x="821885" y="447668"/>
                  </a:lnTo>
                  <a:lnTo>
                    <a:pt x="447460" y="73073"/>
                  </a:lnTo>
                  <a:lnTo>
                    <a:pt x="533031" y="73073"/>
                  </a:lnTo>
                  <a:lnTo>
                    <a:pt x="891740" y="431943"/>
                  </a:lnTo>
                  <a:lnTo>
                    <a:pt x="894926" y="439639"/>
                  </a:lnTo>
                  <a:lnTo>
                    <a:pt x="894926" y="455696"/>
                  </a:lnTo>
                  <a:lnTo>
                    <a:pt x="891740" y="463392"/>
                  </a:lnTo>
                  <a:lnTo>
                    <a:pt x="762102" y="593087"/>
                  </a:lnTo>
                  <a:lnTo>
                    <a:pt x="778228" y="593087"/>
                  </a:lnTo>
                  <a:lnTo>
                    <a:pt x="812949" y="627824"/>
                  </a:lnTo>
                  <a:lnTo>
                    <a:pt x="727381" y="627824"/>
                  </a:lnTo>
                  <a:lnTo>
                    <a:pt x="533031" y="822263"/>
                  </a:lnTo>
                  <a:close/>
                </a:path>
                <a:path w="2574925" h="895350">
                  <a:moveTo>
                    <a:pt x="1092867" y="822263"/>
                  </a:moveTo>
                  <a:lnTo>
                    <a:pt x="1007297" y="822263"/>
                  </a:lnTo>
                  <a:lnTo>
                    <a:pt x="1381723" y="447668"/>
                  </a:lnTo>
                  <a:lnTo>
                    <a:pt x="1007297" y="73073"/>
                  </a:lnTo>
                  <a:lnTo>
                    <a:pt x="1092868" y="73073"/>
                  </a:lnTo>
                  <a:lnTo>
                    <a:pt x="1451577" y="431943"/>
                  </a:lnTo>
                  <a:lnTo>
                    <a:pt x="1454762" y="439639"/>
                  </a:lnTo>
                  <a:lnTo>
                    <a:pt x="1454763" y="455696"/>
                  </a:lnTo>
                  <a:lnTo>
                    <a:pt x="1451578" y="463392"/>
                  </a:lnTo>
                  <a:lnTo>
                    <a:pt x="1330004" y="585019"/>
                  </a:lnTo>
                  <a:lnTo>
                    <a:pt x="1372789" y="627824"/>
                  </a:lnTo>
                  <a:lnTo>
                    <a:pt x="1287218" y="627824"/>
                  </a:lnTo>
                  <a:lnTo>
                    <a:pt x="1092867" y="822263"/>
                  </a:lnTo>
                  <a:close/>
                </a:path>
                <a:path w="2574925" h="895350">
                  <a:moveTo>
                    <a:pt x="1652709" y="822263"/>
                  </a:moveTo>
                  <a:lnTo>
                    <a:pt x="1567140" y="822263"/>
                  </a:lnTo>
                  <a:lnTo>
                    <a:pt x="1941560" y="447668"/>
                  </a:lnTo>
                  <a:lnTo>
                    <a:pt x="1567140" y="73073"/>
                  </a:lnTo>
                  <a:lnTo>
                    <a:pt x="1652710" y="73073"/>
                  </a:lnTo>
                  <a:lnTo>
                    <a:pt x="1847056" y="267510"/>
                  </a:lnTo>
                  <a:lnTo>
                    <a:pt x="1932628" y="267510"/>
                  </a:lnTo>
                  <a:lnTo>
                    <a:pt x="1889843" y="310315"/>
                  </a:lnTo>
                  <a:lnTo>
                    <a:pt x="2005736" y="426265"/>
                  </a:lnTo>
                  <a:lnTo>
                    <a:pt x="2012384" y="436278"/>
                  </a:lnTo>
                  <a:lnTo>
                    <a:pt x="2014600" y="447668"/>
                  </a:lnTo>
                  <a:lnTo>
                    <a:pt x="2012384" y="459058"/>
                  </a:lnTo>
                  <a:lnTo>
                    <a:pt x="2005737" y="469071"/>
                  </a:lnTo>
                  <a:lnTo>
                    <a:pt x="1652709" y="822263"/>
                  </a:lnTo>
                  <a:close/>
                </a:path>
                <a:path w="2574925" h="895350">
                  <a:moveTo>
                    <a:pt x="2212545" y="822263"/>
                  </a:moveTo>
                  <a:lnTo>
                    <a:pt x="2126977" y="822263"/>
                  </a:lnTo>
                  <a:lnTo>
                    <a:pt x="2501396" y="447668"/>
                  </a:lnTo>
                  <a:lnTo>
                    <a:pt x="2126977" y="73073"/>
                  </a:lnTo>
                  <a:lnTo>
                    <a:pt x="2212548" y="73073"/>
                  </a:lnTo>
                  <a:lnTo>
                    <a:pt x="2565576" y="426265"/>
                  </a:lnTo>
                  <a:lnTo>
                    <a:pt x="2572223" y="436278"/>
                  </a:lnTo>
                  <a:lnTo>
                    <a:pt x="2574438" y="447668"/>
                  </a:lnTo>
                  <a:lnTo>
                    <a:pt x="2572222" y="459058"/>
                  </a:lnTo>
                  <a:lnTo>
                    <a:pt x="2565573" y="469071"/>
                  </a:lnTo>
                  <a:lnTo>
                    <a:pt x="2212545" y="822263"/>
                  </a:lnTo>
                  <a:close/>
                </a:path>
                <a:path w="2574925" h="895350">
                  <a:moveTo>
                    <a:pt x="778228" y="593087"/>
                  </a:moveTo>
                  <a:lnTo>
                    <a:pt x="762102" y="593087"/>
                  </a:lnTo>
                  <a:lnTo>
                    <a:pt x="770167" y="585019"/>
                  </a:lnTo>
                  <a:lnTo>
                    <a:pt x="778228" y="593087"/>
                  </a:lnTo>
                  <a:close/>
                </a:path>
                <a:path w="2574925" h="895350">
                  <a:moveTo>
                    <a:pt x="2135001" y="895337"/>
                  </a:moveTo>
                  <a:lnTo>
                    <a:pt x="2118951" y="895337"/>
                  </a:lnTo>
                  <a:lnTo>
                    <a:pt x="2111258" y="892147"/>
                  </a:lnTo>
                  <a:lnTo>
                    <a:pt x="1847058" y="627824"/>
                  </a:lnTo>
                  <a:lnTo>
                    <a:pt x="1889843" y="585019"/>
                  </a:lnTo>
                  <a:lnTo>
                    <a:pt x="2126977" y="822263"/>
                  </a:lnTo>
                  <a:lnTo>
                    <a:pt x="2212545" y="822263"/>
                  </a:lnTo>
                  <a:lnTo>
                    <a:pt x="2142694" y="892147"/>
                  </a:lnTo>
                  <a:lnTo>
                    <a:pt x="2135001" y="895337"/>
                  </a:lnTo>
                  <a:close/>
                </a:path>
                <a:path w="2574925" h="895350">
                  <a:moveTo>
                    <a:pt x="1015323" y="895337"/>
                  </a:moveTo>
                  <a:lnTo>
                    <a:pt x="999271" y="895337"/>
                  </a:lnTo>
                  <a:lnTo>
                    <a:pt x="991578" y="892147"/>
                  </a:lnTo>
                  <a:lnTo>
                    <a:pt x="727379" y="627824"/>
                  </a:lnTo>
                  <a:lnTo>
                    <a:pt x="812949" y="627824"/>
                  </a:lnTo>
                  <a:lnTo>
                    <a:pt x="1007297" y="822263"/>
                  </a:lnTo>
                  <a:lnTo>
                    <a:pt x="1092867" y="822263"/>
                  </a:lnTo>
                  <a:lnTo>
                    <a:pt x="1023015" y="892147"/>
                  </a:lnTo>
                  <a:lnTo>
                    <a:pt x="1015323" y="895337"/>
                  </a:lnTo>
                  <a:close/>
                </a:path>
                <a:path w="2574925" h="895350">
                  <a:moveTo>
                    <a:pt x="1575165" y="895337"/>
                  </a:moveTo>
                  <a:lnTo>
                    <a:pt x="1559113" y="895337"/>
                  </a:lnTo>
                  <a:lnTo>
                    <a:pt x="1551421" y="892147"/>
                  </a:lnTo>
                  <a:lnTo>
                    <a:pt x="1287218" y="627824"/>
                  </a:lnTo>
                  <a:lnTo>
                    <a:pt x="1372789" y="627824"/>
                  </a:lnTo>
                  <a:lnTo>
                    <a:pt x="1567140" y="822263"/>
                  </a:lnTo>
                  <a:lnTo>
                    <a:pt x="1652709" y="822263"/>
                  </a:lnTo>
                  <a:lnTo>
                    <a:pt x="1582858" y="892147"/>
                  </a:lnTo>
                  <a:lnTo>
                    <a:pt x="1575165" y="895337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277657" y="5380740"/>
            <a:ext cx="351790" cy="622300"/>
          </a:xfrm>
          <a:custGeom>
            <a:avLst/>
            <a:gdLst/>
            <a:ahLst/>
            <a:cxnLst/>
            <a:rect l="l" t="t" r="r" b="b"/>
            <a:pathLst>
              <a:path w="351790" h="622300">
                <a:moveTo>
                  <a:pt x="143544" y="621722"/>
                </a:moveTo>
                <a:lnTo>
                  <a:pt x="104594" y="611947"/>
                </a:lnTo>
                <a:lnTo>
                  <a:pt x="77898" y="580325"/>
                </a:lnTo>
                <a:lnTo>
                  <a:pt x="79977" y="564021"/>
                </a:lnTo>
                <a:lnTo>
                  <a:pt x="86870" y="549906"/>
                </a:lnTo>
                <a:lnTo>
                  <a:pt x="96607" y="543888"/>
                </a:lnTo>
                <a:lnTo>
                  <a:pt x="110611" y="543888"/>
                </a:lnTo>
                <a:lnTo>
                  <a:pt x="115280" y="546223"/>
                </a:lnTo>
                <a:lnTo>
                  <a:pt x="152843" y="549979"/>
                </a:lnTo>
                <a:lnTo>
                  <a:pt x="210465" y="521603"/>
                </a:lnTo>
                <a:lnTo>
                  <a:pt x="248102" y="445446"/>
                </a:lnTo>
                <a:lnTo>
                  <a:pt x="281508" y="355649"/>
                </a:lnTo>
                <a:lnTo>
                  <a:pt x="297335" y="315127"/>
                </a:lnTo>
                <a:lnTo>
                  <a:pt x="287906" y="267545"/>
                </a:lnTo>
                <a:lnTo>
                  <a:pt x="275676" y="222988"/>
                </a:lnTo>
                <a:lnTo>
                  <a:pt x="259524" y="181681"/>
                </a:lnTo>
                <a:lnTo>
                  <a:pt x="238331" y="143847"/>
                </a:lnTo>
                <a:lnTo>
                  <a:pt x="210976" y="109710"/>
                </a:lnTo>
                <a:lnTo>
                  <a:pt x="165462" y="95413"/>
                </a:lnTo>
                <a:lnTo>
                  <a:pt x="142705" y="103474"/>
                </a:lnTo>
                <a:lnTo>
                  <a:pt x="109574" y="168111"/>
                </a:lnTo>
                <a:lnTo>
                  <a:pt x="95311" y="215099"/>
                </a:lnTo>
                <a:lnTo>
                  <a:pt x="84937" y="262606"/>
                </a:lnTo>
                <a:lnTo>
                  <a:pt x="79232" y="310891"/>
                </a:lnTo>
                <a:lnTo>
                  <a:pt x="78972" y="360214"/>
                </a:lnTo>
                <a:lnTo>
                  <a:pt x="84937" y="410833"/>
                </a:lnTo>
                <a:lnTo>
                  <a:pt x="82238" y="415757"/>
                </a:lnTo>
                <a:lnTo>
                  <a:pt x="40882" y="429507"/>
                </a:lnTo>
                <a:lnTo>
                  <a:pt x="8169" y="396535"/>
                </a:lnTo>
                <a:lnTo>
                  <a:pt x="619" y="358312"/>
                </a:lnTo>
                <a:lnTo>
                  <a:pt x="0" y="343503"/>
                </a:lnTo>
                <a:lnTo>
                  <a:pt x="911" y="329133"/>
                </a:lnTo>
                <a:lnTo>
                  <a:pt x="8387" y="280150"/>
                </a:lnTo>
                <a:lnTo>
                  <a:pt x="16958" y="231385"/>
                </a:lnTo>
                <a:lnTo>
                  <a:pt x="26841" y="183058"/>
                </a:lnTo>
                <a:lnTo>
                  <a:pt x="38256" y="135388"/>
                </a:lnTo>
                <a:lnTo>
                  <a:pt x="56053" y="90161"/>
                </a:lnTo>
                <a:lnTo>
                  <a:pt x="82603" y="46685"/>
                </a:lnTo>
                <a:lnTo>
                  <a:pt x="113602" y="14808"/>
                </a:lnTo>
                <a:lnTo>
                  <a:pt x="153792" y="0"/>
                </a:lnTo>
                <a:lnTo>
                  <a:pt x="197482" y="2698"/>
                </a:lnTo>
                <a:lnTo>
                  <a:pt x="238984" y="23342"/>
                </a:lnTo>
                <a:lnTo>
                  <a:pt x="268926" y="50296"/>
                </a:lnTo>
                <a:lnTo>
                  <a:pt x="292959" y="81408"/>
                </a:lnTo>
                <a:lnTo>
                  <a:pt x="312179" y="115583"/>
                </a:lnTo>
                <a:lnTo>
                  <a:pt x="327678" y="151728"/>
                </a:lnTo>
                <a:lnTo>
                  <a:pt x="341500" y="196345"/>
                </a:lnTo>
                <a:lnTo>
                  <a:pt x="349469" y="242840"/>
                </a:lnTo>
                <a:lnTo>
                  <a:pt x="351752" y="290426"/>
                </a:lnTo>
                <a:lnTo>
                  <a:pt x="348517" y="338321"/>
                </a:lnTo>
                <a:lnTo>
                  <a:pt x="339932" y="385740"/>
                </a:lnTo>
                <a:lnTo>
                  <a:pt x="326166" y="431898"/>
                </a:lnTo>
                <a:lnTo>
                  <a:pt x="307386" y="476011"/>
                </a:lnTo>
                <a:lnTo>
                  <a:pt x="283761" y="517295"/>
                </a:lnTo>
                <a:lnTo>
                  <a:pt x="255458" y="554966"/>
                </a:lnTo>
                <a:lnTo>
                  <a:pt x="222646" y="588239"/>
                </a:lnTo>
                <a:lnTo>
                  <a:pt x="172172" y="618001"/>
                </a:lnTo>
                <a:lnTo>
                  <a:pt x="143544" y="621722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776996" y="5287950"/>
            <a:ext cx="327025" cy="599440"/>
          </a:xfrm>
          <a:custGeom>
            <a:avLst/>
            <a:gdLst/>
            <a:ahLst/>
            <a:cxnLst/>
            <a:rect l="l" t="t" r="r" b="b"/>
            <a:pathLst>
              <a:path w="327025" h="599439">
                <a:moveTo>
                  <a:pt x="179753" y="599327"/>
                </a:moveTo>
                <a:lnTo>
                  <a:pt x="172751" y="594658"/>
                </a:lnTo>
                <a:lnTo>
                  <a:pt x="163415" y="585321"/>
                </a:lnTo>
                <a:lnTo>
                  <a:pt x="158747" y="578319"/>
                </a:lnTo>
                <a:lnTo>
                  <a:pt x="158747" y="575984"/>
                </a:lnTo>
                <a:lnTo>
                  <a:pt x="173152" y="544836"/>
                </a:lnTo>
                <a:lnTo>
                  <a:pt x="219432" y="452268"/>
                </a:lnTo>
                <a:lnTo>
                  <a:pt x="236798" y="412342"/>
                </a:lnTo>
                <a:lnTo>
                  <a:pt x="249681" y="370399"/>
                </a:lnTo>
                <a:lnTo>
                  <a:pt x="258084" y="325544"/>
                </a:lnTo>
                <a:lnTo>
                  <a:pt x="262005" y="276878"/>
                </a:lnTo>
                <a:lnTo>
                  <a:pt x="261445" y="223507"/>
                </a:lnTo>
                <a:lnTo>
                  <a:pt x="245107" y="144142"/>
                </a:lnTo>
                <a:lnTo>
                  <a:pt x="220599" y="109419"/>
                </a:lnTo>
                <a:lnTo>
                  <a:pt x="189090" y="97456"/>
                </a:lnTo>
                <a:lnTo>
                  <a:pt x="176216" y="103219"/>
                </a:lnTo>
                <a:lnTo>
                  <a:pt x="142409" y="130136"/>
                </a:lnTo>
                <a:lnTo>
                  <a:pt x="116360" y="171615"/>
                </a:lnTo>
                <a:lnTo>
                  <a:pt x="94634" y="213806"/>
                </a:lnTo>
                <a:lnTo>
                  <a:pt x="77830" y="256762"/>
                </a:lnTo>
                <a:lnTo>
                  <a:pt x="66552" y="300539"/>
                </a:lnTo>
                <a:lnTo>
                  <a:pt x="61401" y="345191"/>
                </a:lnTo>
                <a:lnTo>
                  <a:pt x="62978" y="390774"/>
                </a:lnTo>
                <a:lnTo>
                  <a:pt x="71886" y="437341"/>
                </a:lnTo>
                <a:lnTo>
                  <a:pt x="88725" y="484947"/>
                </a:lnTo>
                <a:lnTo>
                  <a:pt x="90658" y="493081"/>
                </a:lnTo>
                <a:lnTo>
                  <a:pt x="90184" y="502746"/>
                </a:lnTo>
                <a:lnTo>
                  <a:pt x="86391" y="522296"/>
                </a:lnTo>
                <a:lnTo>
                  <a:pt x="86391" y="526965"/>
                </a:lnTo>
                <a:lnTo>
                  <a:pt x="79389" y="533967"/>
                </a:lnTo>
                <a:lnTo>
                  <a:pt x="74721" y="533967"/>
                </a:lnTo>
                <a:lnTo>
                  <a:pt x="70053" y="536302"/>
                </a:lnTo>
                <a:lnTo>
                  <a:pt x="60717" y="533967"/>
                </a:lnTo>
                <a:lnTo>
                  <a:pt x="56049" y="529298"/>
                </a:lnTo>
                <a:lnTo>
                  <a:pt x="27931" y="505080"/>
                </a:lnTo>
                <a:lnTo>
                  <a:pt x="11410" y="475610"/>
                </a:lnTo>
                <a:lnTo>
                  <a:pt x="3204" y="442638"/>
                </a:lnTo>
                <a:lnTo>
                  <a:pt x="31" y="407915"/>
                </a:lnTo>
                <a:lnTo>
                  <a:pt x="0" y="354409"/>
                </a:lnTo>
                <a:lnTo>
                  <a:pt x="5028" y="302435"/>
                </a:lnTo>
                <a:lnTo>
                  <a:pt x="14925" y="251992"/>
                </a:lnTo>
                <a:lnTo>
                  <a:pt x="29499" y="203082"/>
                </a:lnTo>
                <a:lnTo>
                  <a:pt x="48559" y="155703"/>
                </a:lnTo>
                <a:lnTo>
                  <a:pt x="71913" y="109857"/>
                </a:lnTo>
                <a:lnTo>
                  <a:pt x="99370" y="65542"/>
                </a:lnTo>
                <a:lnTo>
                  <a:pt x="130738" y="22759"/>
                </a:lnTo>
                <a:lnTo>
                  <a:pt x="173626" y="0"/>
                </a:lnTo>
                <a:lnTo>
                  <a:pt x="198681" y="437"/>
                </a:lnTo>
                <a:lnTo>
                  <a:pt x="242882" y="21628"/>
                </a:lnTo>
                <a:lnTo>
                  <a:pt x="279862" y="54381"/>
                </a:lnTo>
                <a:lnTo>
                  <a:pt x="311627" y="122257"/>
                </a:lnTo>
                <a:lnTo>
                  <a:pt x="324464" y="169818"/>
                </a:lnTo>
                <a:lnTo>
                  <a:pt x="327010" y="219261"/>
                </a:lnTo>
                <a:lnTo>
                  <a:pt x="326674" y="267954"/>
                </a:lnTo>
                <a:lnTo>
                  <a:pt x="323168" y="315841"/>
                </a:lnTo>
                <a:lnTo>
                  <a:pt x="316204" y="362862"/>
                </a:lnTo>
                <a:lnTo>
                  <a:pt x="305494" y="408962"/>
                </a:lnTo>
                <a:lnTo>
                  <a:pt x="290750" y="454082"/>
                </a:lnTo>
                <a:lnTo>
                  <a:pt x="271684" y="498165"/>
                </a:lnTo>
                <a:lnTo>
                  <a:pt x="248007" y="541152"/>
                </a:lnTo>
                <a:lnTo>
                  <a:pt x="219432" y="582987"/>
                </a:lnTo>
                <a:lnTo>
                  <a:pt x="184421" y="596993"/>
                </a:lnTo>
                <a:lnTo>
                  <a:pt x="179753" y="599327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00351" y="4624076"/>
            <a:ext cx="464184" cy="509270"/>
          </a:xfrm>
          <a:custGeom>
            <a:avLst/>
            <a:gdLst/>
            <a:ahLst/>
            <a:cxnLst/>
            <a:rect l="l" t="t" r="r" b="b"/>
            <a:pathLst>
              <a:path w="464184" h="509270">
                <a:moveTo>
                  <a:pt x="345439" y="509228"/>
                </a:moveTo>
                <a:lnTo>
                  <a:pt x="344855" y="480341"/>
                </a:lnTo>
                <a:lnTo>
                  <a:pt x="345439" y="466226"/>
                </a:lnTo>
                <a:lnTo>
                  <a:pt x="347773" y="453205"/>
                </a:lnTo>
                <a:lnTo>
                  <a:pt x="360719" y="416732"/>
                </a:lnTo>
                <a:lnTo>
                  <a:pt x="374323" y="380259"/>
                </a:lnTo>
                <a:lnTo>
                  <a:pt x="387488" y="342911"/>
                </a:lnTo>
                <a:lnTo>
                  <a:pt x="399122" y="303811"/>
                </a:lnTo>
                <a:lnTo>
                  <a:pt x="405942" y="268578"/>
                </a:lnTo>
                <a:lnTo>
                  <a:pt x="408166" y="235534"/>
                </a:lnTo>
                <a:lnTo>
                  <a:pt x="404702" y="203364"/>
                </a:lnTo>
                <a:lnTo>
                  <a:pt x="372271" y="126910"/>
                </a:lnTo>
                <a:lnTo>
                  <a:pt x="346391" y="95612"/>
                </a:lnTo>
                <a:lnTo>
                  <a:pt x="275473" y="67078"/>
                </a:lnTo>
                <a:lnTo>
                  <a:pt x="226402" y="68049"/>
                </a:lnTo>
                <a:lnTo>
                  <a:pt x="185374" y="83149"/>
                </a:lnTo>
                <a:lnTo>
                  <a:pt x="138365" y="132096"/>
                </a:lnTo>
                <a:lnTo>
                  <a:pt x="109116" y="177176"/>
                </a:lnTo>
                <a:lnTo>
                  <a:pt x="87745" y="226634"/>
                </a:lnTo>
                <a:lnTo>
                  <a:pt x="74689" y="280469"/>
                </a:lnTo>
                <a:lnTo>
                  <a:pt x="73486" y="310559"/>
                </a:lnTo>
                <a:lnTo>
                  <a:pt x="80816" y="337367"/>
                </a:lnTo>
                <a:lnTo>
                  <a:pt x="97337" y="360235"/>
                </a:lnTo>
                <a:lnTo>
                  <a:pt x="123704" y="378509"/>
                </a:lnTo>
                <a:lnTo>
                  <a:pt x="149087" y="387554"/>
                </a:lnTo>
                <a:lnTo>
                  <a:pt x="158168" y="395250"/>
                </a:lnTo>
                <a:lnTo>
                  <a:pt x="107366" y="443868"/>
                </a:lnTo>
                <a:lnTo>
                  <a:pt x="56783" y="445400"/>
                </a:lnTo>
                <a:lnTo>
                  <a:pt x="6382" y="406155"/>
                </a:lnTo>
                <a:lnTo>
                  <a:pt x="0" y="373840"/>
                </a:lnTo>
                <a:lnTo>
                  <a:pt x="3975" y="319641"/>
                </a:lnTo>
                <a:lnTo>
                  <a:pt x="12545" y="265879"/>
                </a:lnTo>
                <a:lnTo>
                  <a:pt x="25929" y="212993"/>
                </a:lnTo>
                <a:lnTo>
                  <a:pt x="44346" y="161420"/>
                </a:lnTo>
                <a:lnTo>
                  <a:pt x="62617" y="126369"/>
                </a:lnTo>
                <a:lnTo>
                  <a:pt x="85484" y="94601"/>
                </a:lnTo>
                <a:lnTo>
                  <a:pt x="112289" y="65897"/>
                </a:lnTo>
                <a:lnTo>
                  <a:pt x="142376" y="40037"/>
                </a:lnTo>
                <a:lnTo>
                  <a:pt x="187508" y="13183"/>
                </a:lnTo>
                <a:lnTo>
                  <a:pt x="235103" y="0"/>
                </a:lnTo>
                <a:lnTo>
                  <a:pt x="283708" y="709"/>
                </a:lnTo>
                <a:lnTo>
                  <a:pt x="331864" y="15537"/>
                </a:lnTo>
                <a:lnTo>
                  <a:pt x="378116" y="44706"/>
                </a:lnTo>
                <a:lnTo>
                  <a:pt x="406927" y="72717"/>
                </a:lnTo>
                <a:lnTo>
                  <a:pt x="430048" y="104230"/>
                </a:lnTo>
                <a:lnTo>
                  <a:pt x="447043" y="139244"/>
                </a:lnTo>
                <a:lnTo>
                  <a:pt x="457473" y="177760"/>
                </a:lnTo>
                <a:lnTo>
                  <a:pt x="463838" y="231027"/>
                </a:lnTo>
                <a:lnTo>
                  <a:pt x="464043" y="283322"/>
                </a:lnTo>
                <a:lnTo>
                  <a:pt x="457765" y="334449"/>
                </a:lnTo>
                <a:lnTo>
                  <a:pt x="444679" y="384215"/>
                </a:lnTo>
                <a:lnTo>
                  <a:pt x="424461" y="432424"/>
                </a:lnTo>
                <a:lnTo>
                  <a:pt x="396788" y="478883"/>
                </a:lnTo>
                <a:lnTo>
                  <a:pt x="360026" y="498578"/>
                </a:lnTo>
                <a:lnTo>
                  <a:pt x="345439" y="504560"/>
                </a:lnTo>
                <a:lnTo>
                  <a:pt x="345439" y="509228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02331" y="9883571"/>
            <a:ext cx="473075" cy="377190"/>
          </a:xfrm>
          <a:custGeom>
            <a:avLst/>
            <a:gdLst/>
            <a:ahLst/>
            <a:cxnLst/>
            <a:rect l="l" t="t" r="r" b="b"/>
            <a:pathLst>
              <a:path w="473075" h="377190">
                <a:moveTo>
                  <a:pt x="135703" y="376913"/>
                </a:moveTo>
                <a:lnTo>
                  <a:pt x="90152" y="365314"/>
                </a:lnTo>
                <a:lnTo>
                  <a:pt x="52041" y="337960"/>
                </a:lnTo>
                <a:lnTo>
                  <a:pt x="19839" y="298787"/>
                </a:lnTo>
                <a:lnTo>
                  <a:pt x="0" y="242765"/>
                </a:lnTo>
                <a:lnTo>
                  <a:pt x="2771" y="214097"/>
                </a:lnTo>
                <a:lnTo>
                  <a:pt x="44301" y="148272"/>
                </a:lnTo>
                <a:lnTo>
                  <a:pt x="75783" y="113577"/>
                </a:lnTo>
                <a:lnTo>
                  <a:pt x="109782" y="82930"/>
                </a:lnTo>
                <a:lnTo>
                  <a:pt x="146461" y="56606"/>
                </a:lnTo>
                <a:lnTo>
                  <a:pt x="185985" y="34877"/>
                </a:lnTo>
                <a:lnTo>
                  <a:pt x="228518" y="18017"/>
                </a:lnTo>
                <a:lnTo>
                  <a:pt x="274223" y="6300"/>
                </a:lnTo>
                <a:lnTo>
                  <a:pt x="323265" y="0"/>
                </a:lnTo>
                <a:lnTo>
                  <a:pt x="341938" y="0"/>
                </a:lnTo>
                <a:lnTo>
                  <a:pt x="385333" y="6722"/>
                </a:lnTo>
                <a:lnTo>
                  <a:pt x="421893" y="25770"/>
                </a:lnTo>
                <a:lnTo>
                  <a:pt x="449827" y="55462"/>
                </a:lnTo>
                <a:lnTo>
                  <a:pt x="467342" y="94118"/>
                </a:lnTo>
                <a:lnTo>
                  <a:pt x="472645" y="140057"/>
                </a:lnTo>
                <a:lnTo>
                  <a:pt x="472645" y="158730"/>
                </a:lnTo>
                <a:lnTo>
                  <a:pt x="463272" y="208151"/>
                </a:lnTo>
                <a:lnTo>
                  <a:pt x="448429" y="254728"/>
                </a:lnTo>
                <a:lnTo>
                  <a:pt x="427021" y="298240"/>
                </a:lnTo>
                <a:lnTo>
                  <a:pt x="397955" y="338471"/>
                </a:lnTo>
                <a:lnTo>
                  <a:pt x="395621" y="343139"/>
                </a:lnTo>
                <a:lnTo>
                  <a:pt x="383951" y="345473"/>
                </a:lnTo>
                <a:lnTo>
                  <a:pt x="381617" y="343139"/>
                </a:lnTo>
                <a:lnTo>
                  <a:pt x="374031" y="337194"/>
                </a:lnTo>
                <a:lnTo>
                  <a:pt x="366446" y="330593"/>
                </a:lnTo>
                <a:lnTo>
                  <a:pt x="360611" y="324429"/>
                </a:lnTo>
                <a:lnTo>
                  <a:pt x="358277" y="319797"/>
                </a:lnTo>
                <a:lnTo>
                  <a:pt x="367759" y="291785"/>
                </a:lnTo>
                <a:lnTo>
                  <a:pt x="388473" y="235762"/>
                </a:lnTo>
                <a:lnTo>
                  <a:pt x="397955" y="207751"/>
                </a:lnTo>
                <a:lnTo>
                  <a:pt x="402806" y="188493"/>
                </a:lnTo>
                <a:lnTo>
                  <a:pt x="410756" y="149978"/>
                </a:lnTo>
                <a:lnTo>
                  <a:pt x="414294" y="130720"/>
                </a:lnTo>
                <a:lnTo>
                  <a:pt x="411777" y="107633"/>
                </a:lnTo>
                <a:lnTo>
                  <a:pt x="399414" y="86077"/>
                </a:lnTo>
                <a:lnTo>
                  <a:pt x="380486" y="69336"/>
                </a:lnTo>
                <a:lnTo>
                  <a:pt x="358277" y="60692"/>
                </a:lnTo>
                <a:lnTo>
                  <a:pt x="310092" y="57629"/>
                </a:lnTo>
                <a:lnTo>
                  <a:pt x="265459" y="62202"/>
                </a:lnTo>
                <a:lnTo>
                  <a:pt x="224215" y="74044"/>
                </a:lnTo>
                <a:lnTo>
                  <a:pt x="186197" y="92786"/>
                </a:lnTo>
                <a:lnTo>
                  <a:pt x="151240" y="118062"/>
                </a:lnTo>
                <a:lnTo>
                  <a:pt x="119183" y="149503"/>
                </a:lnTo>
                <a:lnTo>
                  <a:pt x="89861" y="186743"/>
                </a:lnTo>
                <a:lnTo>
                  <a:pt x="73522" y="251519"/>
                </a:lnTo>
                <a:lnTo>
                  <a:pt x="83953" y="283907"/>
                </a:lnTo>
                <a:lnTo>
                  <a:pt x="125892" y="330082"/>
                </a:lnTo>
                <a:lnTo>
                  <a:pt x="167905" y="356780"/>
                </a:lnTo>
                <a:lnTo>
                  <a:pt x="190225" y="368816"/>
                </a:lnTo>
                <a:lnTo>
                  <a:pt x="135703" y="376913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4183" y="418052"/>
            <a:ext cx="381635" cy="440055"/>
          </a:xfrm>
          <a:custGeom>
            <a:avLst/>
            <a:gdLst/>
            <a:ahLst/>
            <a:cxnLst/>
            <a:rect l="l" t="t" r="r" b="b"/>
            <a:pathLst>
              <a:path w="381634" h="440055">
                <a:moveTo>
                  <a:pt x="95987" y="440012"/>
                </a:moveTo>
                <a:lnTo>
                  <a:pt x="39679" y="420171"/>
                </a:lnTo>
                <a:lnTo>
                  <a:pt x="25674" y="387491"/>
                </a:lnTo>
                <a:lnTo>
                  <a:pt x="27388" y="376074"/>
                </a:lnTo>
                <a:lnTo>
                  <a:pt x="32385" y="369692"/>
                </a:lnTo>
                <a:lnTo>
                  <a:pt x="40444" y="368123"/>
                </a:lnTo>
                <a:lnTo>
                  <a:pt x="51349" y="371151"/>
                </a:lnTo>
                <a:lnTo>
                  <a:pt x="60466" y="375600"/>
                </a:lnTo>
                <a:lnTo>
                  <a:pt x="70021" y="378737"/>
                </a:lnTo>
                <a:lnTo>
                  <a:pt x="88694" y="382822"/>
                </a:lnTo>
                <a:lnTo>
                  <a:pt x="98176" y="384099"/>
                </a:lnTo>
                <a:lnTo>
                  <a:pt x="108533" y="384281"/>
                </a:lnTo>
                <a:lnTo>
                  <a:pt x="118891" y="383150"/>
                </a:lnTo>
                <a:lnTo>
                  <a:pt x="172050" y="361792"/>
                </a:lnTo>
                <a:lnTo>
                  <a:pt x="211707" y="338298"/>
                </a:lnTo>
                <a:lnTo>
                  <a:pt x="246826" y="309876"/>
                </a:lnTo>
                <a:lnTo>
                  <a:pt x="276887" y="276396"/>
                </a:lnTo>
                <a:lnTo>
                  <a:pt x="301373" y="237729"/>
                </a:lnTo>
                <a:lnTo>
                  <a:pt x="319765" y="193745"/>
                </a:lnTo>
                <a:lnTo>
                  <a:pt x="324724" y="164567"/>
                </a:lnTo>
                <a:lnTo>
                  <a:pt x="324433" y="135388"/>
                </a:lnTo>
                <a:lnTo>
                  <a:pt x="316409" y="100483"/>
                </a:lnTo>
                <a:lnTo>
                  <a:pt x="295257" y="74989"/>
                </a:lnTo>
                <a:lnTo>
                  <a:pt x="265352" y="62186"/>
                </a:lnTo>
                <a:lnTo>
                  <a:pt x="231071" y="65360"/>
                </a:lnTo>
                <a:lnTo>
                  <a:pt x="185996" y="84407"/>
                </a:lnTo>
                <a:lnTo>
                  <a:pt x="147194" y="109057"/>
                </a:lnTo>
                <a:lnTo>
                  <a:pt x="116460" y="140990"/>
                </a:lnTo>
                <a:lnTo>
                  <a:pt x="95584" y="181887"/>
                </a:lnTo>
                <a:lnTo>
                  <a:pt x="83989" y="246011"/>
                </a:lnTo>
                <a:lnTo>
                  <a:pt x="77899" y="258813"/>
                </a:lnTo>
                <a:lnTo>
                  <a:pt x="44055" y="287700"/>
                </a:lnTo>
                <a:lnTo>
                  <a:pt x="8461" y="258813"/>
                </a:lnTo>
                <a:lnTo>
                  <a:pt x="0" y="233428"/>
                </a:lnTo>
                <a:lnTo>
                  <a:pt x="948" y="213550"/>
                </a:lnTo>
                <a:lnTo>
                  <a:pt x="9846" y="174670"/>
                </a:lnTo>
                <a:lnTo>
                  <a:pt x="48647" y="118823"/>
                </a:lnTo>
                <a:lnTo>
                  <a:pt x="82419" y="85000"/>
                </a:lnTo>
                <a:lnTo>
                  <a:pt x="119785" y="57057"/>
                </a:lnTo>
                <a:lnTo>
                  <a:pt x="160539" y="34789"/>
                </a:lnTo>
                <a:lnTo>
                  <a:pt x="204477" y="17993"/>
                </a:lnTo>
                <a:lnTo>
                  <a:pt x="251397" y="6465"/>
                </a:lnTo>
                <a:lnTo>
                  <a:pt x="301092" y="0"/>
                </a:lnTo>
                <a:lnTo>
                  <a:pt x="321114" y="2297"/>
                </a:lnTo>
                <a:lnTo>
                  <a:pt x="353280" y="25275"/>
                </a:lnTo>
                <a:lnTo>
                  <a:pt x="376657" y="72946"/>
                </a:lnTo>
                <a:lnTo>
                  <a:pt x="381215" y="144094"/>
                </a:lnTo>
                <a:lnTo>
                  <a:pt x="373259" y="193108"/>
                </a:lnTo>
                <a:lnTo>
                  <a:pt x="357541" y="239739"/>
                </a:lnTo>
                <a:lnTo>
                  <a:pt x="335024" y="283316"/>
                </a:lnTo>
                <a:lnTo>
                  <a:pt x="306666" y="323165"/>
                </a:lnTo>
                <a:lnTo>
                  <a:pt x="273429" y="358615"/>
                </a:lnTo>
                <a:lnTo>
                  <a:pt x="236273" y="388992"/>
                </a:lnTo>
                <a:lnTo>
                  <a:pt x="196159" y="413626"/>
                </a:lnTo>
                <a:lnTo>
                  <a:pt x="154047" y="431842"/>
                </a:lnTo>
                <a:lnTo>
                  <a:pt x="125345" y="439210"/>
                </a:lnTo>
                <a:lnTo>
                  <a:pt x="95987" y="440012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746480" y="2567927"/>
            <a:ext cx="413384" cy="417195"/>
          </a:xfrm>
          <a:custGeom>
            <a:avLst/>
            <a:gdLst/>
            <a:ahLst/>
            <a:cxnLst/>
            <a:rect l="l" t="t" r="r" b="b"/>
            <a:pathLst>
              <a:path w="413384" h="417194">
                <a:moveTo>
                  <a:pt x="220427" y="416585"/>
                </a:moveTo>
                <a:lnTo>
                  <a:pt x="171617" y="408499"/>
                </a:lnTo>
                <a:lnTo>
                  <a:pt x="134564" y="395368"/>
                </a:lnTo>
                <a:lnTo>
                  <a:pt x="99261" y="380487"/>
                </a:lnTo>
                <a:lnTo>
                  <a:pt x="60312" y="355321"/>
                </a:lnTo>
                <a:lnTo>
                  <a:pt x="30990" y="322714"/>
                </a:lnTo>
                <a:lnTo>
                  <a:pt x="11297" y="283979"/>
                </a:lnTo>
                <a:lnTo>
                  <a:pt x="1231" y="240430"/>
                </a:lnTo>
                <a:lnTo>
                  <a:pt x="0" y="192188"/>
                </a:lnTo>
                <a:lnTo>
                  <a:pt x="7715" y="147837"/>
                </a:lnTo>
                <a:lnTo>
                  <a:pt x="23988" y="107376"/>
                </a:lnTo>
                <a:lnTo>
                  <a:pt x="48431" y="70806"/>
                </a:lnTo>
                <a:lnTo>
                  <a:pt x="80654" y="38126"/>
                </a:lnTo>
                <a:lnTo>
                  <a:pt x="120268" y="9336"/>
                </a:lnTo>
                <a:lnTo>
                  <a:pt x="159947" y="0"/>
                </a:lnTo>
                <a:lnTo>
                  <a:pt x="189159" y="3319"/>
                </a:lnTo>
                <a:lnTo>
                  <a:pt x="242332" y="23962"/>
                </a:lnTo>
                <a:lnTo>
                  <a:pt x="269319" y="51463"/>
                </a:lnTo>
                <a:lnTo>
                  <a:pt x="271872" y="70940"/>
                </a:lnTo>
                <a:lnTo>
                  <a:pt x="269647" y="79365"/>
                </a:lnTo>
                <a:lnTo>
                  <a:pt x="227634" y="97820"/>
                </a:lnTo>
                <a:lnTo>
                  <a:pt x="185621" y="84033"/>
                </a:lnTo>
                <a:lnTo>
                  <a:pt x="170669" y="80277"/>
                </a:lnTo>
                <a:lnTo>
                  <a:pt x="131938" y="95705"/>
                </a:lnTo>
                <a:lnTo>
                  <a:pt x="103565" y="125467"/>
                </a:lnTo>
                <a:lnTo>
                  <a:pt x="77453" y="195496"/>
                </a:lnTo>
                <a:lnTo>
                  <a:pt x="80589" y="235762"/>
                </a:lnTo>
                <a:lnTo>
                  <a:pt x="105863" y="287299"/>
                </a:lnTo>
                <a:lnTo>
                  <a:pt x="145505" y="322203"/>
                </a:lnTo>
                <a:lnTo>
                  <a:pt x="208524" y="345108"/>
                </a:lnTo>
                <a:lnTo>
                  <a:pt x="243973" y="347808"/>
                </a:lnTo>
                <a:lnTo>
                  <a:pt x="273841" y="344452"/>
                </a:lnTo>
                <a:lnTo>
                  <a:pt x="300865" y="334969"/>
                </a:lnTo>
                <a:lnTo>
                  <a:pt x="325701" y="320234"/>
                </a:lnTo>
                <a:lnTo>
                  <a:pt x="356408" y="295286"/>
                </a:lnTo>
                <a:lnTo>
                  <a:pt x="364468" y="291201"/>
                </a:lnTo>
                <a:lnTo>
                  <a:pt x="381682" y="284782"/>
                </a:lnTo>
                <a:lnTo>
                  <a:pt x="386350" y="282448"/>
                </a:lnTo>
                <a:lnTo>
                  <a:pt x="393352" y="287116"/>
                </a:lnTo>
                <a:lnTo>
                  <a:pt x="398020" y="289450"/>
                </a:lnTo>
                <a:lnTo>
                  <a:pt x="406736" y="295541"/>
                </a:lnTo>
                <a:lnTo>
                  <a:pt x="411732" y="303164"/>
                </a:lnTo>
                <a:lnTo>
                  <a:pt x="412790" y="312100"/>
                </a:lnTo>
                <a:lnTo>
                  <a:pt x="409690" y="322130"/>
                </a:lnTo>
                <a:lnTo>
                  <a:pt x="351171" y="381458"/>
                </a:lnTo>
                <a:lnTo>
                  <a:pt x="309755" y="401608"/>
                </a:lnTo>
                <a:lnTo>
                  <a:pt x="266323" y="413802"/>
                </a:lnTo>
                <a:lnTo>
                  <a:pt x="220427" y="416585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454930" y="1769799"/>
            <a:ext cx="367030" cy="499745"/>
          </a:xfrm>
          <a:custGeom>
            <a:avLst/>
            <a:gdLst/>
            <a:ahLst/>
            <a:cxnLst/>
            <a:rect l="l" t="t" r="r" b="b"/>
            <a:pathLst>
              <a:path w="367030" h="499744">
                <a:moveTo>
                  <a:pt x="186140" y="499339"/>
                </a:moveTo>
                <a:lnTo>
                  <a:pt x="175491" y="498610"/>
                </a:lnTo>
                <a:lnTo>
                  <a:pt x="165717" y="497005"/>
                </a:lnTo>
                <a:lnTo>
                  <a:pt x="154740" y="492263"/>
                </a:lnTo>
                <a:lnTo>
                  <a:pt x="149671" y="485334"/>
                </a:lnTo>
                <a:lnTo>
                  <a:pt x="150291" y="476653"/>
                </a:lnTo>
                <a:lnTo>
                  <a:pt x="156381" y="466659"/>
                </a:lnTo>
                <a:lnTo>
                  <a:pt x="172501" y="447802"/>
                </a:lnTo>
                <a:lnTo>
                  <a:pt x="221734" y="394296"/>
                </a:lnTo>
                <a:lnTo>
                  <a:pt x="259480" y="348997"/>
                </a:lnTo>
                <a:lnTo>
                  <a:pt x="270749" y="333605"/>
                </a:lnTo>
                <a:lnTo>
                  <a:pt x="293616" y="289071"/>
                </a:lnTo>
                <a:lnTo>
                  <a:pt x="299633" y="243443"/>
                </a:lnTo>
                <a:lnTo>
                  <a:pt x="289458" y="197377"/>
                </a:lnTo>
                <a:lnTo>
                  <a:pt x="263747" y="151531"/>
                </a:lnTo>
                <a:lnTo>
                  <a:pt x="224068" y="107179"/>
                </a:lnTo>
                <a:lnTo>
                  <a:pt x="169510" y="87338"/>
                </a:lnTo>
                <a:lnTo>
                  <a:pt x="143653" y="96018"/>
                </a:lnTo>
                <a:lnTo>
                  <a:pt x="123704" y="116516"/>
                </a:lnTo>
                <a:lnTo>
                  <a:pt x="113894" y="133002"/>
                </a:lnTo>
                <a:lnTo>
                  <a:pt x="95149" y="167725"/>
                </a:lnTo>
                <a:lnTo>
                  <a:pt x="84025" y="184210"/>
                </a:lnTo>
                <a:lnTo>
                  <a:pt x="45951" y="199967"/>
                </a:lnTo>
                <a:lnTo>
                  <a:pt x="7293" y="178958"/>
                </a:lnTo>
                <a:lnTo>
                  <a:pt x="0" y="151531"/>
                </a:lnTo>
                <a:lnTo>
                  <a:pt x="9302" y="105553"/>
                </a:lnTo>
                <a:lnTo>
                  <a:pt x="28117" y="66394"/>
                </a:lnTo>
                <a:lnTo>
                  <a:pt x="54812" y="35157"/>
                </a:lnTo>
                <a:lnTo>
                  <a:pt x="87754" y="12944"/>
                </a:lnTo>
                <a:lnTo>
                  <a:pt x="125310" y="857"/>
                </a:lnTo>
                <a:lnTo>
                  <a:pt x="165846" y="0"/>
                </a:lnTo>
                <a:lnTo>
                  <a:pt x="207730" y="11474"/>
                </a:lnTo>
                <a:lnTo>
                  <a:pt x="259639" y="36871"/>
                </a:lnTo>
                <a:lnTo>
                  <a:pt x="302586" y="67870"/>
                </a:lnTo>
                <a:lnTo>
                  <a:pt x="335449" y="103911"/>
                </a:lnTo>
                <a:lnTo>
                  <a:pt x="357109" y="144434"/>
                </a:lnTo>
                <a:lnTo>
                  <a:pt x="366445" y="188879"/>
                </a:lnTo>
                <a:lnTo>
                  <a:pt x="366300" y="250993"/>
                </a:lnTo>
                <a:lnTo>
                  <a:pt x="358276" y="302384"/>
                </a:lnTo>
                <a:lnTo>
                  <a:pt x="341500" y="345459"/>
                </a:lnTo>
                <a:lnTo>
                  <a:pt x="315096" y="382625"/>
                </a:lnTo>
                <a:lnTo>
                  <a:pt x="288401" y="411949"/>
                </a:lnTo>
                <a:lnTo>
                  <a:pt x="260830" y="440398"/>
                </a:lnTo>
                <a:lnTo>
                  <a:pt x="232384" y="467972"/>
                </a:lnTo>
                <a:lnTo>
                  <a:pt x="203062" y="494671"/>
                </a:lnTo>
                <a:lnTo>
                  <a:pt x="195914" y="498318"/>
                </a:lnTo>
                <a:lnTo>
                  <a:pt x="186140" y="499339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15925" y="7266840"/>
            <a:ext cx="364490" cy="568325"/>
          </a:xfrm>
          <a:custGeom>
            <a:avLst/>
            <a:gdLst/>
            <a:ahLst/>
            <a:cxnLst/>
            <a:rect l="l" t="t" r="r" b="b"/>
            <a:pathLst>
              <a:path w="364490" h="568325">
                <a:moveTo>
                  <a:pt x="81254" y="568142"/>
                </a:moveTo>
                <a:lnTo>
                  <a:pt x="42049" y="557892"/>
                </a:lnTo>
                <a:lnTo>
                  <a:pt x="32312" y="536957"/>
                </a:lnTo>
                <a:lnTo>
                  <a:pt x="34171" y="528130"/>
                </a:lnTo>
                <a:lnTo>
                  <a:pt x="39970" y="521930"/>
                </a:lnTo>
                <a:lnTo>
                  <a:pt x="49051" y="520544"/>
                </a:lnTo>
                <a:lnTo>
                  <a:pt x="85120" y="519778"/>
                </a:lnTo>
                <a:lnTo>
                  <a:pt x="117030" y="510915"/>
                </a:lnTo>
                <a:lnTo>
                  <a:pt x="172756" y="471524"/>
                </a:lnTo>
                <a:lnTo>
                  <a:pt x="206950" y="435747"/>
                </a:lnTo>
                <a:lnTo>
                  <a:pt x="237102" y="398256"/>
                </a:lnTo>
                <a:lnTo>
                  <a:pt x="262600" y="358763"/>
                </a:lnTo>
                <a:lnTo>
                  <a:pt x="282831" y="316984"/>
                </a:lnTo>
                <a:lnTo>
                  <a:pt x="297182" y="272633"/>
                </a:lnTo>
                <a:lnTo>
                  <a:pt x="305041" y="225423"/>
                </a:lnTo>
                <a:lnTo>
                  <a:pt x="305797" y="175069"/>
                </a:lnTo>
                <a:lnTo>
                  <a:pt x="297956" y="133417"/>
                </a:lnTo>
                <a:lnTo>
                  <a:pt x="279830" y="95704"/>
                </a:lnTo>
                <a:lnTo>
                  <a:pt x="254265" y="66744"/>
                </a:lnTo>
                <a:lnTo>
                  <a:pt x="224105" y="51353"/>
                </a:lnTo>
                <a:lnTo>
                  <a:pt x="182931" y="51097"/>
                </a:lnTo>
                <a:lnTo>
                  <a:pt x="145039" y="66817"/>
                </a:lnTo>
                <a:lnTo>
                  <a:pt x="112836" y="96980"/>
                </a:lnTo>
                <a:lnTo>
                  <a:pt x="88730" y="140055"/>
                </a:lnTo>
                <a:lnTo>
                  <a:pt x="81728" y="179738"/>
                </a:lnTo>
                <a:lnTo>
                  <a:pt x="70896" y="194583"/>
                </a:lnTo>
                <a:lnTo>
                  <a:pt x="18708" y="184407"/>
                </a:lnTo>
                <a:lnTo>
                  <a:pt x="0" y="146001"/>
                </a:lnTo>
                <a:lnTo>
                  <a:pt x="4704" y="130719"/>
                </a:lnTo>
                <a:lnTo>
                  <a:pt x="27260" y="87544"/>
                </a:lnTo>
                <a:lnTo>
                  <a:pt x="56315" y="51428"/>
                </a:lnTo>
                <a:lnTo>
                  <a:pt x="92763" y="23828"/>
                </a:lnTo>
                <a:lnTo>
                  <a:pt x="137502" y="6199"/>
                </a:lnTo>
                <a:lnTo>
                  <a:pt x="191428" y="0"/>
                </a:lnTo>
                <a:lnTo>
                  <a:pt x="223813" y="3209"/>
                </a:lnTo>
                <a:lnTo>
                  <a:pt x="275673" y="16084"/>
                </a:lnTo>
                <a:lnTo>
                  <a:pt x="310465" y="42016"/>
                </a:lnTo>
                <a:lnTo>
                  <a:pt x="346934" y="100665"/>
                </a:lnTo>
                <a:lnTo>
                  <a:pt x="364148" y="168067"/>
                </a:lnTo>
                <a:lnTo>
                  <a:pt x="362057" y="220449"/>
                </a:lnTo>
                <a:lnTo>
                  <a:pt x="353579" y="271149"/>
                </a:lnTo>
                <a:lnTo>
                  <a:pt x="339612" y="320169"/>
                </a:lnTo>
                <a:lnTo>
                  <a:pt x="321052" y="367509"/>
                </a:lnTo>
                <a:lnTo>
                  <a:pt x="298794" y="413167"/>
                </a:lnTo>
                <a:lnTo>
                  <a:pt x="274907" y="450297"/>
                </a:lnTo>
                <a:lnTo>
                  <a:pt x="245987" y="484363"/>
                </a:lnTo>
                <a:lnTo>
                  <a:pt x="213128" y="514928"/>
                </a:lnTo>
                <a:lnTo>
                  <a:pt x="177424" y="541553"/>
                </a:lnTo>
                <a:lnTo>
                  <a:pt x="114696" y="567522"/>
                </a:lnTo>
                <a:lnTo>
                  <a:pt x="81254" y="568142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085253" y="2823422"/>
            <a:ext cx="487045" cy="386715"/>
          </a:xfrm>
          <a:custGeom>
            <a:avLst/>
            <a:gdLst/>
            <a:ahLst/>
            <a:cxnLst/>
            <a:rect l="l" t="t" r="r" b="b"/>
            <a:pathLst>
              <a:path w="487044" h="386714">
                <a:moveTo>
                  <a:pt x="290881" y="386433"/>
                </a:moveTo>
                <a:lnTo>
                  <a:pt x="253536" y="370092"/>
                </a:lnTo>
                <a:lnTo>
                  <a:pt x="253536" y="360755"/>
                </a:lnTo>
                <a:lnTo>
                  <a:pt x="255870" y="356087"/>
                </a:lnTo>
                <a:lnTo>
                  <a:pt x="284624" y="315853"/>
                </a:lnTo>
                <a:lnTo>
                  <a:pt x="313962" y="276202"/>
                </a:lnTo>
                <a:lnTo>
                  <a:pt x="342522" y="236163"/>
                </a:lnTo>
                <a:lnTo>
                  <a:pt x="368942" y="194762"/>
                </a:lnTo>
                <a:lnTo>
                  <a:pt x="391861" y="151026"/>
                </a:lnTo>
                <a:lnTo>
                  <a:pt x="409918" y="103984"/>
                </a:lnTo>
                <a:lnTo>
                  <a:pt x="412252" y="99316"/>
                </a:lnTo>
                <a:lnTo>
                  <a:pt x="409918" y="87644"/>
                </a:lnTo>
                <a:lnTo>
                  <a:pt x="407583" y="87644"/>
                </a:lnTo>
                <a:lnTo>
                  <a:pt x="398831" y="82501"/>
                </a:lnTo>
                <a:lnTo>
                  <a:pt x="390078" y="78015"/>
                </a:lnTo>
                <a:lnTo>
                  <a:pt x="381325" y="74842"/>
                </a:lnTo>
                <a:lnTo>
                  <a:pt x="372573" y="73638"/>
                </a:lnTo>
                <a:lnTo>
                  <a:pt x="358276" y="76228"/>
                </a:lnTo>
                <a:lnTo>
                  <a:pt x="318889" y="92313"/>
                </a:lnTo>
                <a:lnTo>
                  <a:pt x="273776" y="123862"/>
                </a:lnTo>
                <a:lnTo>
                  <a:pt x="229320" y="155630"/>
                </a:lnTo>
                <a:lnTo>
                  <a:pt x="185301" y="187836"/>
                </a:lnTo>
                <a:lnTo>
                  <a:pt x="117723" y="238898"/>
                </a:lnTo>
                <a:lnTo>
                  <a:pt x="71917" y="276174"/>
                </a:lnTo>
                <a:lnTo>
                  <a:pt x="48139" y="293061"/>
                </a:lnTo>
                <a:lnTo>
                  <a:pt x="4485" y="282630"/>
                </a:lnTo>
                <a:lnTo>
                  <a:pt x="0" y="273804"/>
                </a:lnTo>
                <a:lnTo>
                  <a:pt x="328" y="264102"/>
                </a:lnTo>
                <a:lnTo>
                  <a:pt x="46170" y="221243"/>
                </a:lnTo>
                <a:lnTo>
                  <a:pt x="87021" y="187964"/>
                </a:lnTo>
                <a:lnTo>
                  <a:pt x="128794" y="156030"/>
                </a:lnTo>
                <a:lnTo>
                  <a:pt x="171604" y="125595"/>
                </a:lnTo>
                <a:lnTo>
                  <a:pt x="215567" y="96812"/>
                </a:lnTo>
                <a:lnTo>
                  <a:pt x="260797" y="69835"/>
                </a:lnTo>
                <a:lnTo>
                  <a:pt x="307411" y="44817"/>
                </a:lnTo>
                <a:lnTo>
                  <a:pt x="355523" y="21913"/>
                </a:lnTo>
                <a:lnTo>
                  <a:pt x="405249" y="1276"/>
                </a:lnTo>
                <a:lnTo>
                  <a:pt x="435081" y="0"/>
                </a:lnTo>
                <a:lnTo>
                  <a:pt x="463600" y="15573"/>
                </a:lnTo>
                <a:lnTo>
                  <a:pt x="483367" y="45591"/>
                </a:lnTo>
                <a:lnTo>
                  <a:pt x="486941" y="87644"/>
                </a:lnTo>
                <a:lnTo>
                  <a:pt x="480522" y="112738"/>
                </a:lnTo>
                <a:lnTo>
                  <a:pt x="463600" y="155338"/>
                </a:lnTo>
                <a:lnTo>
                  <a:pt x="437627" y="199876"/>
                </a:lnTo>
                <a:lnTo>
                  <a:pt x="410421" y="243854"/>
                </a:lnTo>
                <a:lnTo>
                  <a:pt x="382431" y="287272"/>
                </a:lnTo>
                <a:lnTo>
                  <a:pt x="325892" y="372427"/>
                </a:lnTo>
                <a:lnTo>
                  <a:pt x="300618" y="385557"/>
                </a:lnTo>
                <a:lnTo>
                  <a:pt x="290881" y="386433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239400" y="3991475"/>
            <a:ext cx="273050" cy="262890"/>
          </a:xfrm>
          <a:custGeom>
            <a:avLst/>
            <a:gdLst/>
            <a:ahLst/>
            <a:cxnLst/>
            <a:rect l="l" t="t" r="r" b="b"/>
            <a:pathLst>
              <a:path w="273050" h="262889">
                <a:moveTo>
                  <a:pt x="183769" y="262752"/>
                </a:moveTo>
                <a:lnTo>
                  <a:pt x="144200" y="252467"/>
                </a:lnTo>
                <a:lnTo>
                  <a:pt x="121115" y="244552"/>
                </a:lnTo>
                <a:lnTo>
                  <a:pt x="99561" y="241670"/>
                </a:lnTo>
                <a:lnTo>
                  <a:pt x="77570" y="243604"/>
                </a:lnTo>
                <a:lnTo>
                  <a:pt x="53172" y="250132"/>
                </a:lnTo>
                <a:lnTo>
                  <a:pt x="28738" y="252540"/>
                </a:lnTo>
                <a:lnTo>
                  <a:pt x="9992" y="241379"/>
                </a:lnTo>
                <a:lnTo>
                  <a:pt x="0" y="220589"/>
                </a:lnTo>
                <a:lnTo>
                  <a:pt x="1823" y="194110"/>
                </a:lnTo>
                <a:lnTo>
                  <a:pt x="14916" y="152348"/>
                </a:lnTo>
                <a:lnTo>
                  <a:pt x="31290" y="112118"/>
                </a:lnTo>
                <a:lnTo>
                  <a:pt x="53354" y="74952"/>
                </a:lnTo>
                <a:lnTo>
                  <a:pt x="83515" y="42381"/>
                </a:lnTo>
                <a:lnTo>
                  <a:pt x="117978" y="17105"/>
                </a:lnTo>
                <a:lnTo>
                  <a:pt x="167285" y="0"/>
                </a:lnTo>
                <a:lnTo>
                  <a:pt x="204594" y="7367"/>
                </a:lnTo>
                <a:lnTo>
                  <a:pt x="236213" y="28740"/>
                </a:lnTo>
                <a:lnTo>
                  <a:pt x="256235" y="61055"/>
                </a:lnTo>
                <a:lnTo>
                  <a:pt x="260757" y="76484"/>
                </a:lnTo>
                <a:lnTo>
                  <a:pt x="268051" y="107340"/>
                </a:lnTo>
                <a:lnTo>
                  <a:pt x="272573" y="124081"/>
                </a:lnTo>
                <a:lnTo>
                  <a:pt x="269436" y="140640"/>
                </a:lnTo>
                <a:lnTo>
                  <a:pt x="260903" y="196444"/>
                </a:lnTo>
                <a:lnTo>
                  <a:pt x="243652" y="233428"/>
                </a:lnTo>
                <a:lnTo>
                  <a:pt x="217431" y="255968"/>
                </a:lnTo>
                <a:lnTo>
                  <a:pt x="183769" y="262752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48499" y="3118818"/>
            <a:ext cx="375285" cy="358140"/>
          </a:xfrm>
          <a:custGeom>
            <a:avLst/>
            <a:gdLst/>
            <a:ahLst/>
            <a:cxnLst/>
            <a:rect l="l" t="t" r="r" b="b"/>
            <a:pathLst>
              <a:path w="375284" h="358139">
                <a:moveTo>
                  <a:pt x="181509" y="357728"/>
                </a:moveTo>
                <a:lnTo>
                  <a:pt x="167395" y="357145"/>
                </a:lnTo>
                <a:lnTo>
                  <a:pt x="138511" y="352476"/>
                </a:lnTo>
                <a:lnTo>
                  <a:pt x="133843" y="352476"/>
                </a:lnTo>
                <a:lnTo>
                  <a:pt x="124507" y="345473"/>
                </a:lnTo>
                <a:lnTo>
                  <a:pt x="124507" y="340805"/>
                </a:lnTo>
                <a:lnTo>
                  <a:pt x="122172" y="336136"/>
                </a:lnTo>
                <a:lnTo>
                  <a:pt x="124507" y="324465"/>
                </a:lnTo>
                <a:lnTo>
                  <a:pt x="129175" y="322130"/>
                </a:lnTo>
                <a:lnTo>
                  <a:pt x="152661" y="305681"/>
                </a:lnTo>
                <a:lnTo>
                  <a:pt x="201384" y="274533"/>
                </a:lnTo>
                <a:lnTo>
                  <a:pt x="241939" y="239847"/>
                </a:lnTo>
                <a:lnTo>
                  <a:pt x="273448" y="201623"/>
                </a:lnTo>
                <a:lnTo>
                  <a:pt x="296424" y="160736"/>
                </a:lnTo>
                <a:lnTo>
                  <a:pt x="294892" y="137430"/>
                </a:lnTo>
                <a:lnTo>
                  <a:pt x="284608" y="115437"/>
                </a:lnTo>
                <a:lnTo>
                  <a:pt x="266884" y="98039"/>
                </a:lnTo>
                <a:lnTo>
                  <a:pt x="230195" y="80167"/>
                </a:lnTo>
                <a:lnTo>
                  <a:pt x="193945" y="75863"/>
                </a:lnTo>
                <a:lnTo>
                  <a:pt x="158569" y="85565"/>
                </a:lnTo>
                <a:lnTo>
                  <a:pt x="124507" y="109710"/>
                </a:lnTo>
                <a:lnTo>
                  <a:pt x="98832" y="137430"/>
                </a:lnTo>
                <a:lnTo>
                  <a:pt x="84463" y="148773"/>
                </a:lnTo>
                <a:lnTo>
                  <a:pt x="26477" y="152311"/>
                </a:lnTo>
                <a:lnTo>
                  <a:pt x="0" y="116093"/>
                </a:lnTo>
                <a:lnTo>
                  <a:pt x="1385" y="101249"/>
                </a:lnTo>
                <a:lnTo>
                  <a:pt x="44930" y="41032"/>
                </a:lnTo>
                <a:lnTo>
                  <a:pt x="86578" y="16631"/>
                </a:lnTo>
                <a:lnTo>
                  <a:pt x="137854" y="3173"/>
                </a:lnTo>
                <a:lnTo>
                  <a:pt x="199196" y="0"/>
                </a:lnTo>
                <a:lnTo>
                  <a:pt x="221370" y="1750"/>
                </a:lnTo>
                <a:lnTo>
                  <a:pt x="303223" y="23213"/>
                </a:lnTo>
                <a:lnTo>
                  <a:pt x="338980" y="51095"/>
                </a:lnTo>
                <a:lnTo>
                  <a:pt x="363455" y="87535"/>
                </a:lnTo>
                <a:lnTo>
                  <a:pt x="375287" y="129423"/>
                </a:lnTo>
                <a:lnTo>
                  <a:pt x="373115" y="173644"/>
                </a:lnTo>
                <a:lnTo>
                  <a:pt x="355577" y="217088"/>
                </a:lnTo>
                <a:lnTo>
                  <a:pt x="323521" y="261585"/>
                </a:lnTo>
                <a:lnTo>
                  <a:pt x="286431" y="299955"/>
                </a:lnTo>
                <a:lnTo>
                  <a:pt x="243653" y="331322"/>
                </a:lnTo>
                <a:lnTo>
                  <a:pt x="194528" y="354811"/>
                </a:lnTo>
                <a:lnTo>
                  <a:pt x="181509" y="357728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3483" y="905917"/>
            <a:ext cx="365125" cy="380365"/>
          </a:xfrm>
          <a:custGeom>
            <a:avLst/>
            <a:gdLst/>
            <a:ahLst/>
            <a:cxnLst/>
            <a:rect l="l" t="t" r="r" b="b"/>
            <a:pathLst>
              <a:path w="365125" h="380365">
                <a:moveTo>
                  <a:pt x="105542" y="380196"/>
                </a:moveTo>
                <a:lnTo>
                  <a:pt x="39241" y="358823"/>
                </a:lnTo>
                <a:lnTo>
                  <a:pt x="13056" y="329133"/>
                </a:lnTo>
                <a:lnTo>
                  <a:pt x="0" y="292441"/>
                </a:lnTo>
                <a:lnTo>
                  <a:pt x="3040" y="255604"/>
                </a:lnTo>
                <a:lnTo>
                  <a:pt x="3136" y="254436"/>
                </a:lnTo>
                <a:lnTo>
                  <a:pt x="20208" y="207751"/>
                </a:lnTo>
                <a:lnTo>
                  <a:pt x="20263" y="207600"/>
                </a:lnTo>
                <a:lnTo>
                  <a:pt x="41345" y="162967"/>
                </a:lnTo>
                <a:lnTo>
                  <a:pt x="66447" y="120799"/>
                </a:lnTo>
                <a:lnTo>
                  <a:pt x="95633" y="81354"/>
                </a:lnTo>
                <a:lnTo>
                  <a:pt x="128969" y="44891"/>
                </a:lnTo>
                <a:lnTo>
                  <a:pt x="166519" y="11671"/>
                </a:lnTo>
                <a:lnTo>
                  <a:pt x="201530" y="0"/>
                </a:lnTo>
                <a:lnTo>
                  <a:pt x="212435" y="26990"/>
                </a:lnTo>
                <a:lnTo>
                  <a:pt x="223995" y="53104"/>
                </a:lnTo>
                <a:lnTo>
                  <a:pt x="241245" y="74843"/>
                </a:lnTo>
                <a:lnTo>
                  <a:pt x="269218" y="88702"/>
                </a:lnTo>
                <a:lnTo>
                  <a:pt x="283185" y="93043"/>
                </a:lnTo>
                <a:lnTo>
                  <a:pt x="296934" y="98915"/>
                </a:lnTo>
                <a:lnTo>
                  <a:pt x="310246" y="106100"/>
                </a:lnTo>
                <a:lnTo>
                  <a:pt x="322901" y="114379"/>
                </a:lnTo>
                <a:lnTo>
                  <a:pt x="330499" y="121382"/>
                </a:lnTo>
                <a:lnTo>
                  <a:pt x="159517" y="121382"/>
                </a:lnTo>
                <a:lnTo>
                  <a:pt x="125856" y="145637"/>
                </a:lnTo>
                <a:lnTo>
                  <a:pt x="100291" y="175362"/>
                </a:lnTo>
                <a:lnTo>
                  <a:pt x="80415" y="209027"/>
                </a:lnTo>
                <a:lnTo>
                  <a:pt x="63821" y="245099"/>
                </a:lnTo>
                <a:lnTo>
                  <a:pt x="62139" y="262416"/>
                </a:lnTo>
                <a:lnTo>
                  <a:pt x="62071" y="263117"/>
                </a:lnTo>
                <a:lnTo>
                  <a:pt x="82202" y="298277"/>
                </a:lnTo>
                <a:lnTo>
                  <a:pt x="128008" y="309584"/>
                </a:lnTo>
                <a:lnTo>
                  <a:pt x="142814" y="310058"/>
                </a:lnTo>
                <a:lnTo>
                  <a:pt x="268496" y="310058"/>
                </a:lnTo>
                <a:lnTo>
                  <a:pt x="242157" y="324611"/>
                </a:lnTo>
                <a:lnTo>
                  <a:pt x="206782" y="342556"/>
                </a:lnTo>
                <a:lnTo>
                  <a:pt x="170531" y="359625"/>
                </a:lnTo>
                <a:lnTo>
                  <a:pt x="133843" y="375819"/>
                </a:lnTo>
                <a:lnTo>
                  <a:pt x="120458" y="379430"/>
                </a:lnTo>
                <a:lnTo>
                  <a:pt x="105542" y="380196"/>
                </a:lnTo>
                <a:close/>
              </a:path>
              <a:path w="365125" h="380365">
                <a:moveTo>
                  <a:pt x="299204" y="262416"/>
                </a:moveTo>
                <a:lnTo>
                  <a:pt x="298174" y="251737"/>
                </a:lnTo>
                <a:lnTo>
                  <a:pt x="296278" y="222121"/>
                </a:lnTo>
                <a:lnTo>
                  <a:pt x="295015" y="209027"/>
                </a:lnTo>
                <a:lnTo>
                  <a:pt x="276803" y="163399"/>
                </a:lnTo>
                <a:lnTo>
                  <a:pt x="234207" y="140057"/>
                </a:lnTo>
                <a:lnTo>
                  <a:pt x="177424" y="126270"/>
                </a:lnTo>
                <a:lnTo>
                  <a:pt x="159517" y="121382"/>
                </a:lnTo>
                <a:lnTo>
                  <a:pt x="330499" y="121382"/>
                </a:lnTo>
                <a:lnTo>
                  <a:pt x="352623" y="141771"/>
                </a:lnTo>
                <a:lnTo>
                  <a:pt x="364622" y="174195"/>
                </a:lnTo>
                <a:lnTo>
                  <a:pt x="358677" y="210559"/>
                </a:lnTo>
                <a:lnTo>
                  <a:pt x="334571" y="249768"/>
                </a:lnTo>
                <a:lnTo>
                  <a:pt x="327788" y="255604"/>
                </a:lnTo>
                <a:lnTo>
                  <a:pt x="320098" y="259105"/>
                </a:lnTo>
                <a:lnTo>
                  <a:pt x="308896" y="259105"/>
                </a:lnTo>
                <a:lnTo>
                  <a:pt x="299204" y="262416"/>
                </a:lnTo>
                <a:close/>
              </a:path>
              <a:path w="365125" h="380365">
                <a:moveTo>
                  <a:pt x="299560" y="266108"/>
                </a:moveTo>
                <a:lnTo>
                  <a:pt x="299353" y="263960"/>
                </a:lnTo>
                <a:lnTo>
                  <a:pt x="299272" y="263117"/>
                </a:lnTo>
                <a:lnTo>
                  <a:pt x="299204" y="262416"/>
                </a:lnTo>
                <a:lnTo>
                  <a:pt x="308896" y="259105"/>
                </a:lnTo>
                <a:lnTo>
                  <a:pt x="305857" y="263960"/>
                </a:lnTo>
                <a:lnTo>
                  <a:pt x="299560" y="266108"/>
                </a:lnTo>
                <a:close/>
              </a:path>
              <a:path w="365125" h="380365">
                <a:moveTo>
                  <a:pt x="305857" y="263960"/>
                </a:moveTo>
                <a:lnTo>
                  <a:pt x="308896" y="259105"/>
                </a:lnTo>
                <a:lnTo>
                  <a:pt x="320098" y="259105"/>
                </a:lnTo>
                <a:lnTo>
                  <a:pt x="318816" y="259689"/>
                </a:lnTo>
                <a:lnTo>
                  <a:pt x="308969" y="262898"/>
                </a:lnTo>
                <a:lnTo>
                  <a:pt x="305857" y="263960"/>
                </a:lnTo>
                <a:close/>
              </a:path>
              <a:path w="365125" h="380365">
                <a:moveTo>
                  <a:pt x="268496" y="310058"/>
                </a:moveTo>
                <a:lnTo>
                  <a:pt x="142814" y="310058"/>
                </a:lnTo>
                <a:lnTo>
                  <a:pt x="157183" y="308125"/>
                </a:lnTo>
                <a:lnTo>
                  <a:pt x="196643" y="296855"/>
                </a:lnTo>
                <a:lnTo>
                  <a:pt x="234790" y="284490"/>
                </a:lnTo>
                <a:lnTo>
                  <a:pt x="299204" y="262416"/>
                </a:lnTo>
                <a:lnTo>
                  <a:pt x="299560" y="266108"/>
                </a:lnTo>
                <a:lnTo>
                  <a:pt x="304513" y="266108"/>
                </a:lnTo>
                <a:lnTo>
                  <a:pt x="300837" y="271980"/>
                </a:lnTo>
                <a:lnTo>
                  <a:pt x="293433" y="285074"/>
                </a:lnTo>
                <a:lnTo>
                  <a:pt x="285592" y="296855"/>
                </a:lnTo>
                <a:lnTo>
                  <a:pt x="276220" y="305791"/>
                </a:lnTo>
                <a:lnTo>
                  <a:pt x="268496" y="310058"/>
                </a:lnTo>
                <a:close/>
              </a:path>
              <a:path w="365125" h="380365">
                <a:moveTo>
                  <a:pt x="304513" y="266108"/>
                </a:moveTo>
                <a:lnTo>
                  <a:pt x="299560" y="266108"/>
                </a:lnTo>
                <a:lnTo>
                  <a:pt x="305857" y="263960"/>
                </a:lnTo>
                <a:lnTo>
                  <a:pt x="304513" y="266108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807652" y="5743057"/>
            <a:ext cx="427355" cy="401320"/>
          </a:xfrm>
          <a:custGeom>
            <a:avLst/>
            <a:gdLst/>
            <a:ahLst/>
            <a:cxnLst/>
            <a:rect l="l" t="t" r="r" b="b"/>
            <a:pathLst>
              <a:path w="427355" h="401320">
                <a:moveTo>
                  <a:pt x="42013" y="400991"/>
                </a:moveTo>
                <a:lnTo>
                  <a:pt x="35010" y="400991"/>
                </a:lnTo>
                <a:lnTo>
                  <a:pt x="28008" y="398657"/>
                </a:lnTo>
                <a:lnTo>
                  <a:pt x="23340" y="393989"/>
                </a:lnTo>
                <a:lnTo>
                  <a:pt x="9336" y="386986"/>
                </a:lnTo>
                <a:lnTo>
                  <a:pt x="7002" y="382318"/>
                </a:lnTo>
                <a:lnTo>
                  <a:pt x="4266" y="373491"/>
                </a:lnTo>
                <a:lnTo>
                  <a:pt x="2625" y="364227"/>
                </a:lnTo>
                <a:lnTo>
                  <a:pt x="0" y="342634"/>
                </a:lnTo>
                <a:lnTo>
                  <a:pt x="73522" y="343619"/>
                </a:lnTo>
                <a:lnTo>
                  <a:pt x="98030" y="342634"/>
                </a:lnTo>
                <a:lnTo>
                  <a:pt x="145002" y="336874"/>
                </a:lnTo>
                <a:lnTo>
                  <a:pt x="189836" y="326122"/>
                </a:lnTo>
                <a:lnTo>
                  <a:pt x="231946" y="309663"/>
                </a:lnTo>
                <a:lnTo>
                  <a:pt x="270749" y="286784"/>
                </a:lnTo>
                <a:lnTo>
                  <a:pt x="305663" y="256774"/>
                </a:lnTo>
                <a:lnTo>
                  <a:pt x="336103" y="218918"/>
                </a:lnTo>
                <a:lnTo>
                  <a:pt x="356453" y="179198"/>
                </a:lnTo>
                <a:lnTo>
                  <a:pt x="366227" y="137546"/>
                </a:lnTo>
                <a:lnTo>
                  <a:pt x="357109" y="110082"/>
                </a:lnTo>
                <a:lnTo>
                  <a:pt x="337489" y="87432"/>
                </a:lnTo>
                <a:lnTo>
                  <a:pt x="310428" y="74192"/>
                </a:lnTo>
                <a:lnTo>
                  <a:pt x="259699" y="67773"/>
                </a:lnTo>
                <a:lnTo>
                  <a:pt x="212690" y="73609"/>
                </a:lnTo>
                <a:lnTo>
                  <a:pt x="169619" y="92575"/>
                </a:lnTo>
                <a:lnTo>
                  <a:pt x="130707" y="125547"/>
                </a:lnTo>
                <a:lnTo>
                  <a:pt x="118817" y="140647"/>
                </a:lnTo>
                <a:lnTo>
                  <a:pt x="95915" y="173473"/>
                </a:lnTo>
                <a:lnTo>
                  <a:pt x="84026" y="188573"/>
                </a:lnTo>
                <a:lnTo>
                  <a:pt x="49015" y="179235"/>
                </a:lnTo>
                <a:lnTo>
                  <a:pt x="49015" y="167564"/>
                </a:lnTo>
                <a:lnTo>
                  <a:pt x="83442" y="107164"/>
                </a:lnTo>
                <a:lnTo>
                  <a:pt x="135375" y="62521"/>
                </a:lnTo>
                <a:lnTo>
                  <a:pt x="196643" y="29841"/>
                </a:lnTo>
                <a:lnTo>
                  <a:pt x="261413" y="4164"/>
                </a:lnTo>
                <a:lnTo>
                  <a:pt x="306656" y="0"/>
                </a:lnTo>
                <a:lnTo>
                  <a:pt x="351676" y="15107"/>
                </a:lnTo>
                <a:lnTo>
                  <a:pt x="390645" y="44668"/>
                </a:lnTo>
                <a:lnTo>
                  <a:pt x="417739" y="83866"/>
                </a:lnTo>
                <a:lnTo>
                  <a:pt x="427131" y="127881"/>
                </a:lnTo>
                <a:lnTo>
                  <a:pt x="420493" y="177812"/>
                </a:lnTo>
                <a:lnTo>
                  <a:pt x="403790" y="222711"/>
                </a:lnTo>
                <a:lnTo>
                  <a:pt x="376584" y="262795"/>
                </a:lnTo>
                <a:lnTo>
                  <a:pt x="338437" y="298283"/>
                </a:lnTo>
                <a:lnTo>
                  <a:pt x="293139" y="327937"/>
                </a:lnTo>
                <a:lnTo>
                  <a:pt x="246026" y="351885"/>
                </a:lnTo>
                <a:lnTo>
                  <a:pt x="197227" y="370646"/>
                </a:lnTo>
                <a:lnTo>
                  <a:pt x="146872" y="384738"/>
                </a:lnTo>
                <a:lnTo>
                  <a:pt x="95091" y="394680"/>
                </a:lnTo>
                <a:lnTo>
                  <a:pt x="42013" y="400991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41422" y="1419606"/>
            <a:ext cx="280670" cy="344805"/>
          </a:xfrm>
          <a:custGeom>
            <a:avLst/>
            <a:gdLst/>
            <a:ahLst/>
            <a:cxnLst/>
            <a:rect l="l" t="t" r="r" b="b"/>
            <a:pathLst>
              <a:path w="280669" h="344805">
                <a:moveTo>
                  <a:pt x="174899" y="344744"/>
                </a:moveTo>
                <a:lnTo>
                  <a:pt x="128801" y="343577"/>
                </a:lnTo>
                <a:lnTo>
                  <a:pt x="87955" y="324027"/>
                </a:lnTo>
                <a:lnTo>
                  <a:pt x="54112" y="286970"/>
                </a:lnTo>
                <a:lnTo>
                  <a:pt x="48860" y="278581"/>
                </a:lnTo>
                <a:lnTo>
                  <a:pt x="38357" y="262679"/>
                </a:lnTo>
                <a:lnTo>
                  <a:pt x="33106" y="254290"/>
                </a:lnTo>
                <a:lnTo>
                  <a:pt x="10904" y="209472"/>
                </a:lnTo>
                <a:lnTo>
                  <a:pt x="18" y="164654"/>
                </a:lnTo>
                <a:lnTo>
                  <a:pt x="0" y="119836"/>
                </a:lnTo>
                <a:lnTo>
                  <a:pt x="10400" y="75018"/>
                </a:lnTo>
                <a:lnTo>
                  <a:pt x="30771" y="30199"/>
                </a:lnTo>
                <a:lnTo>
                  <a:pt x="44484" y="10504"/>
                </a:lnTo>
                <a:lnTo>
                  <a:pt x="61698" y="437"/>
                </a:lnTo>
                <a:lnTo>
                  <a:pt x="83288" y="0"/>
                </a:lnTo>
                <a:lnTo>
                  <a:pt x="110129" y="9191"/>
                </a:lnTo>
                <a:lnTo>
                  <a:pt x="127634" y="17908"/>
                </a:lnTo>
                <a:lnTo>
                  <a:pt x="145140" y="26406"/>
                </a:lnTo>
                <a:lnTo>
                  <a:pt x="162645" y="34467"/>
                </a:lnTo>
                <a:lnTo>
                  <a:pt x="180151" y="41871"/>
                </a:lnTo>
                <a:lnTo>
                  <a:pt x="227342" y="64922"/>
                </a:lnTo>
                <a:lnTo>
                  <a:pt x="258341" y="98477"/>
                </a:lnTo>
                <a:lnTo>
                  <a:pt x="262130" y="108106"/>
                </a:lnTo>
                <a:lnTo>
                  <a:pt x="110821" y="108106"/>
                </a:lnTo>
                <a:lnTo>
                  <a:pt x="85329" y="120652"/>
                </a:lnTo>
                <a:lnTo>
                  <a:pt x="71653" y="146329"/>
                </a:lnTo>
                <a:lnTo>
                  <a:pt x="70450" y="184262"/>
                </a:lnTo>
                <a:lnTo>
                  <a:pt x="72237" y="193380"/>
                </a:lnTo>
                <a:lnTo>
                  <a:pt x="95030" y="247251"/>
                </a:lnTo>
                <a:lnTo>
                  <a:pt x="144775" y="270521"/>
                </a:lnTo>
                <a:lnTo>
                  <a:pt x="269535" y="270521"/>
                </a:lnTo>
                <a:lnTo>
                  <a:pt x="264213" y="285292"/>
                </a:lnTo>
                <a:lnTo>
                  <a:pt x="253965" y="301559"/>
                </a:lnTo>
                <a:lnTo>
                  <a:pt x="240653" y="315200"/>
                </a:lnTo>
                <a:lnTo>
                  <a:pt x="224497" y="326653"/>
                </a:lnTo>
                <a:lnTo>
                  <a:pt x="174899" y="344744"/>
                </a:lnTo>
                <a:close/>
              </a:path>
              <a:path w="280669" h="344805">
                <a:moveTo>
                  <a:pt x="269535" y="270521"/>
                </a:moveTo>
                <a:lnTo>
                  <a:pt x="144775" y="270521"/>
                </a:lnTo>
                <a:lnTo>
                  <a:pt x="173148" y="265962"/>
                </a:lnTo>
                <a:lnTo>
                  <a:pt x="193534" y="253925"/>
                </a:lnTo>
                <a:lnTo>
                  <a:pt x="208450" y="236199"/>
                </a:lnTo>
                <a:lnTo>
                  <a:pt x="216802" y="214097"/>
                </a:lnTo>
                <a:lnTo>
                  <a:pt x="217302" y="195933"/>
                </a:lnTo>
                <a:lnTo>
                  <a:pt x="217372" y="193380"/>
                </a:lnTo>
                <a:lnTo>
                  <a:pt x="217495" y="188930"/>
                </a:lnTo>
                <a:lnTo>
                  <a:pt x="196488" y="136992"/>
                </a:lnTo>
                <a:lnTo>
                  <a:pt x="147473" y="109564"/>
                </a:lnTo>
                <a:lnTo>
                  <a:pt x="110821" y="108106"/>
                </a:lnTo>
                <a:lnTo>
                  <a:pt x="262130" y="108106"/>
                </a:lnTo>
                <a:lnTo>
                  <a:pt x="275336" y="141661"/>
                </a:lnTo>
                <a:lnTo>
                  <a:pt x="280493" y="193380"/>
                </a:lnTo>
                <a:lnTo>
                  <a:pt x="280514" y="193599"/>
                </a:lnTo>
                <a:lnTo>
                  <a:pt x="278180" y="195933"/>
                </a:lnTo>
                <a:lnTo>
                  <a:pt x="278180" y="216941"/>
                </a:lnTo>
                <a:lnTo>
                  <a:pt x="276758" y="225914"/>
                </a:lnTo>
                <a:lnTo>
                  <a:pt x="275554" y="237950"/>
                </a:lnTo>
                <a:lnTo>
                  <a:pt x="273913" y="251737"/>
                </a:lnTo>
                <a:lnTo>
                  <a:pt x="271178" y="265962"/>
                </a:lnTo>
                <a:lnTo>
                  <a:pt x="269535" y="270521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625315" y="136479"/>
            <a:ext cx="304165" cy="277495"/>
          </a:xfrm>
          <a:custGeom>
            <a:avLst/>
            <a:gdLst/>
            <a:ahLst/>
            <a:cxnLst/>
            <a:rect l="l" t="t" r="r" b="b"/>
            <a:pathLst>
              <a:path w="304165" h="277495">
                <a:moveTo>
                  <a:pt x="85302" y="277451"/>
                </a:moveTo>
                <a:lnTo>
                  <a:pt x="39131" y="265707"/>
                </a:lnTo>
                <a:lnTo>
                  <a:pt x="7585" y="236054"/>
                </a:lnTo>
                <a:lnTo>
                  <a:pt x="0" y="216212"/>
                </a:lnTo>
                <a:lnTo>
                  <a:pt x="14988" y="173904"/>
                </a:lnTo>
                <a:lnTo>
                  <a:pt x="35885" y="135096"/>
                </a:lnTo>
                <a:lnTo>
                  <a:pt x="63347" y="100666"/>
                </a:lnTo>
                <a:lnTo>
                  <a:pt x="98030" y="71487"/>
                </a:lnTo>
                <a:lnTo>
                  <a:pt x="155797" y="35014"/>
                </a:lnTo>
                <a:lnTo>
                  <a:pt x="217066" y="3793"/>
                </a:lnTo>
                <a:lnTo>
                  <a:pt x="245075" y="0"/>
                </a:lnTo>
                <a:lnTo>
                  <a:pt x="260392" y="2808"/>
                </a:lnTo>
                <a:lnTo>
                  <a:pt x="273083" y="8461"/>
                </a:lnTo>
                <a:lnTo>
                  <a:pt x="287343" y="21008"/>
                </a:lnTo>
                <a:lnTo>
                  <a:pt x="297883" y="37056"/>
                </a:lnTo>
                <a:lnTo>
                  <a:pt x="303608" y="55730"/>
                </a:lnTo>
                <a:lnTo>
                  <a:pt x="303468" y="71487"/>
                </a:lnTo>
                <a:lnTo>
                  <a:pt x="303426" y="76155"/>
                </a:lnTo>
                <a:lnTo>
                  <a:pt x="301978" y="83158"/>
                </a:lnTo>
                <a:lnTo>
                  <a:pt x="193726" y="83158"/>
                </a:lnTo>
                <a:lnTo>
                  <a:pt x="184535" y="88775"/>
                </a:lnTo>
                <a:lnTo>
                  <a:pt x="181472" y="94830"/>
                </a:lnTo>
                <a:lnTo>
                  <a:pt x="184425" y="100666"/>
                </a:lnTo>
                <a:lnTo>
                  <a:pt x="184535" y="100884"/>
                </a:lnTo>
                <a:lnTo>
                  <a:pt x="193726" y="106501"/>
                </a:lnTo>
                <a:lnTo>
                  <a:pt x="296483" y="106501"/>
                </a:lnTo>
                <a:lnTo>
                  <a:pt x="294382" y="114379"/>
                </a:lnTo>
                <a:lnTo>
                  <a:pt x="280085" y="150852"/>
                </a:lnTo>
                <a:lnTo>
                  <a:pt x="248211" y="196444"/>
                </a:lnTo>
                <a:lnTo>
                  <a:pt x="208897" y="231969"/>
                </a:lnTo>
                <a:lnTo>
                  <a:pt x="162581" y="257865"/>
                </a:lnTo>
                <a:lnTo>
                  <a:pt x="109700" y="274570"/>
                </a:lnTo>
                <a:lnTo>
                  <a:pt x="85302" y="277451"/>
                </a:lnTo>
                <a:close/>
              </a:path>
              <a:path w="304165" h="277495">
                <a:moveTo>
                  <a:pt x="296483" y="106501"/>
                </a:moveTo>
                <a:lnTo>
                  <a:pt x="196060" y="106501"/>
                </a:lnTo>
                <a:lnTo>
                  <a:pt x="203062" y="99498"/>
                </a:lnTo>
                <a:lnTo>
                  <a:pt x="205396" y="94830"/>
                </a:lnTo>
                <a:lnTo>
                  <a:pt x="193726" y="83158"/>
                </a:lnTo>
                <a:lnTo>
                  <a:pt x="301978" y="83158"/>
                </a:lnTo>
                <a:lnTo>
                  <a:pt x="299564" y="94830"/>
                </a:lnTo>
                <a:lnTo>
                  <a:pt x="299451" y="95377"/>
                </a:lnTo>
                <a:lnTo>
                  <a:pt x="296483" y="106501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933" y="2802814"/>
            <a:ext cx="373380" cy="268605"/>
          </a:xfrm>
          <a:custGeom>
            <a:avLst/>
            <a:gdLst/>
            <a:ahLst/>
            <a:cxnLst/>
            <a:rect l="l" t="t" r="r" b="b"/>
            <a:pathLst>
              <a:path w="373380" h="268605">
                <a:moveTo>
                  <a:pt x="100035" y="268406"/>
                </a:moveTo>
                <a:lnTo>
                  <a:pt x="39861" y="239738"/>
                </a:lnTo>
                <a:lnTo>
                  <a:pt x="5543" y="192578"/>
                </a:lnTo>
                <a:lnTo>
                  <a:pt x="0" y="175946"/>
                </a:lnTo>
                <a:lnTo>
                  <a:pt x="9992" y="132033"/>
                </a:lnTo>
                <a:lnTo>
                  <a:pt x="27424" y="92496"/>
                </a:lnTo>
                <a:lnTo>
                  <a:pt x="54485" y="59086"/>
                </a:lnTo>
                <a:lnTo>
                  <a:pt x="93361" y="33555"/>
                </a:lnTo>
                <a:lnTo>
                  <a:pt x="131873" y="24801"/>
                </a:lnTo>
                <a:lnTo>
                  <a:pt x="151129" y="26990"/>
                </a:lnTo>
                <a:lnTo>
                  <a:pt x="189422" y="52922"/>
                </a:lnTo>
                <a:lnTo>
                  <a:pt x="196826" y="71633"/>
                </a:lnTo>
                <a:lnTo>
                  <a:pt x="195768" y="80824"/>
                </a:lnTo>
                <a:lnTo>
                  <a:pt x="190772" y="89140"/>
                </a:lnTo>
                <a:lnTo>
                  <a:pt x="182055" y="96581"/>
                </a:lnTo>
                <a:lnTo>
                  <a:pt x="147628" y="116714"/>
                </a:lnTo>
                <a:lnTo>
                  <a:pt x="131509" y="127109"/>
                </a:lnTo>
                <a:lnTo>
                  <a:pt x="116702" y="138598"/>
                </a:lnTo>
                <a:lnTo>
                  <a:pt x="111961" y="145710"/>
                </a:lnTo>
                <a:lnTo>
                  <a:pt x="108533" y="155230"/>
                </a:lnTo>
                <a:lnTo>
                  <a:pt x="106855" y="165187"/>
                </a:lnTo>
                <a:lnTo>
                  <a:pt x="107366" y="173612"/>
                </a:lnTo>
                <a:lnTo>
                  <a:pt x="149488" y="193527"/>
                </a:lnTo>
                <a:lnTo>
                  <a:pt x="159590" y="193454"/>
                </a:lnTo>
                <a:lnTo>
                  <a:pt x="203244" y="173174"/>
                </a:lnTo>
                <a:lnTo>
                  <a:pt x="253208" y="141662"/>
                </a:lnTo>
                <a:lnTo>
                  <a:pt x="287817" y="114234"/>
                </a:lnTo>
                <a:lnTo>
                  <a:pt x="294819" y="86514"/>
                </a:lnTo>
                <a:lnTo>
                  <a:pt x="291756" y="70904"/>
                </a:lnTo>
                <a:lnTo>
                  <a:pt x="287854" y="58284"/>
                </a:lnTo>
                <a:lnTo>
                  <a:pt x="278298" y="32169"/>
                </a:lnTo>
                <a:lnTo>
                  <a:pt x="273083" y="19549"/>
                </a:lnTo>
                <a:lnTo>
                  <a:pt x="290953" y="5945"/>
                </a:lnTo>
                <a:lnTo>
                  <a:pt x="309261" y="0"/>
                </a:lnTo>
                <a:lnTo>
                  <a:pt x="327569" y="1495"/>
                </a:lnTo>
                <a:lnTo>
                  <a:pt x="345439" y="10212"/>
                </a:lnTo>
                <a:lnTo>
                  <a:pt x="362507" y="28011"/>
                </a:lnTo>
                <a:lnTo>
                  <a:pt x="371697" y="51062"/>
                </a:lnTo>
                <a:lnTo>
                  <a:pt x="373010" y="75864"/>
                </a:lnTo>
                <a:lnTo>
                  <a:pt x="366445" y="98915"/>
                </a:lnTo>
                <a:lnTo>
                  <a:pt x="340252" y="143299"/>
                </a:lnTo>
                <a:lnTo>
                  <a:pt x="308613" y="180874"/>
                </a:lnTo>
                <a:lnTo>
                  <a:pt x="271916" y="211836"/>
                </a:lnTo>
                <a:lnTo>
                  <a:pt x="230552" y="236378"/>
                </a:lnTo>
                <a:lnTo>
                  <a:pt x="184908" y="254696"/>
                </a:lnTo>
                <a:lnTo>
                  <a:pt x="135374" y="266983"/>
                </a:lnTo>
                <a:lnTo>
                  <a:pt x="100035" y="268406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82155" y="6349467"/>
            <a:ext cx="325120" cy="368300"/>
          </a:xfrm>
          <a:custGeom>
            <a:avLst/>
            <a:gdLst/>
            <a:ahLst/>
            <a:cxnLst/>
            <a:rect l="l" t="t" r="r" b="b"/>
            <a:pathLst>
              <a:path w="325119" h="368300">
                <a:moveTo>
                  <a:pt x="181467" y="368013"/>
                </a:moveTo>
                <a:lnTo>
                  <a:pt x="139958" y="364689"/>
                </a:lnTo>
                <a:lnTo>
                  <a:pt x="96097" y="347808"/>
                </a:lnTo>
                <a:lnTo>
                  <a:pt x="58351" y="324830"/>
                </a:lnTo>
                <a:lnTo>
                  <a:pt x="27534" y="292369"/>
                </a:lnTo>
                <a:lnTo>
                  <a:pt x="7074" y="213185"/>
                </a:lnTo>
                <a:lnTo>
                  <a:pt x="692" y="159606"/>
                </a:lnTo>
                <a:lnTo>
                  <a:pt x="0" y="105589"/>
                </a:lnTo>
                <a:lnTo>
                  <a:pt x="7403" y="51353"/>
                </a:lnTo>
                <a:lnTo>
                  <a:pt x="45441" y="27610"/>
                </a:lnTo>
                <a:lnTo>
                  <a:pt x="54376" y="29470"/>
                </a:lnTo>
                <a:lnTo>
                  <a:pt x="77862" y="67511"/>
                </a:lnTo>
                <a:lnTo>
                  <a:pt x="82530" y="115583"/>
                </a:lnTo>
                <a:lnTo>
                  <a:pt x="84426" y="140057"/>
                </a:lnTo>
                <a:lnTo>
                  <a:pt x="90845" y="188785"/>
                </a:lnTo>
                <a:lnTo>
                  <a:pt x="100764" y="235762"/>
                </a:lnTo>
                <a:lnTo>
                  <a:pt x="122464" y="267968"/>
                </a:lnTo>
                <a:lnTo>
                  <a:pt x="157073" y="283323"/>
                </a:lnTo>
                <a:lnTo>
                  <a:pt x="195622" y="280734"/>
                </a:lnTo>
                <a:lnTo>
                  <a:pt x="229137" y="259105"/>
                </a:lnTo>
                <a:lnTo>
                  <a:pt x="254265" y="221064"/>
                </a:lnTo>
                <a:lnTo>
                  <a:pt x="267357" y="180615"/>
                </a:lnTo>
                <a:lnTo>
                  <a:pt x="269509" y="137978"/>
                </a:lnTo>
                <a:lnTo>
                  <a:pt x="261814" y="93371"/>
                </a:lnTo>
                <a:lnTo>
                  <a:pt x="245475" y="48436"/>
                </a:lnTo>
                <a:lnTo>
                  <a:pt x="242777" y="25093"/>
                </a:lnTo>
                <a:lnTo>
                  <a:pt x="250144" y="0"/>
                </a:lnTo>
                <a:lnTo>
                  <a:pt x="250144" y="7002"/>
                </a:lnTo>
                <a:lnTo>
                  <a:pt x="277168" y="21482"/>
                </a:lnTo>
                <a:lnTo>
                  <a:pt x="298284" y="40557"/>
                </a:lnTo>
                <a:lnTo>
                  <a:pt x="312835" y="64447"/>
                </a:lnTo>
                <a:lnTo>
                  <a:pt x="320166" y="93371"/>
                </a:lnTo>
                <a:lnTo>
                  <a:pt x="324870" y="147497"/>
                </a:lnTo>
                <a:lnTo>
                  <a:pt x="322792" y="200748"/>
                </a:lnTo>
                <a:lnTo>
                  <a:pt x="310647" y="252248"/>
                </a:lnTo>
                <a:lnTo>
                  <a:pt x="285155" y="301122"/>
                </a:lnTo>
                <a:lnTo>
                  <a:pt x="254738" y="335781"/>
                </a:lnTo>
                <a:lnTo>
                  <a:pt x="219951" y="358228"/>
                </a:lnTo>
                <a:lnTo>
                  <a:pt x="181467" y="368013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916466" y="2045048"/>
            <a:ext cx="337820" cy="387985"/>
          </a:xfrm>
          <a:custGeom>
            <a:avLst/>
            <a:gdLst/>
            <a:ahLst/>
            <a:cxnLst/>
            <a:rect l="l" t="t" r="r" b="b"/>
            <a:pathLst>
              <a:path w="337819" h="387985">
                <a:moveTo>
                  <a:pt x="234571" y="387490"/>
                </a:moveTo>
                <a:lnTo>
                  <a:pt x="211304" y="384791"/>
                </a:lnTo>
                <a:lnTo>
                  <a:pt x="186723" y="383405"/>
                </a:lnTo>
                <a:lnTo>
                  <a:pt x="131873" y="382822"/>
                </a:lnTo>
                <a:lnTo>
                  <a:pt x="86359" y="333510"/>
                </a:lnTo>
                <a:lnTo>
                  <a:pt x="40845" y="282448"/>
                </a:lnTo>
                <a:lnTo>
                  <a:pt x="11451" y="239263"/>
                </a:lnTo>
                <a:lnTo>
                  <a:pt x="0" y="196079"/>
                </a:lnTo>
                <a:lnTo>
                  <a:pt x="6054" y="151144"/>
                </a:lnTo>
                <a:lnTo>
                  <a:pt x="29175" y="102708"/>
                </a:lnTo>
                <a:lnTo>
                  <a:pt x="68854" y="46685"/>
                </a:lnTo>
                <a:lnTo>
                  <a:pt x="122537" y="4668"/>
                </a:lnTo>
                <a:lnTo>
                  <a:pt x="136542" y="0"/>
                </a:lnTo>
                <a:lnTo>
                  <a:pt x="150290" y="7039"/>
                </a:lnTo>
                <a:lnTo>
                  <a:pt x="156089" y="13713"/>
                </a:lnTo>
                <a:lnTo>
                  <a:pt x="157949" y="21701"/>
                </a:lnTo>
                <a:lnTo>
                  <a:pt x="155214" y="30345"/>
                </a:lnTo>
                <a:lnTo>
                  <a:pt x="138766" y="54527"/>
                </a:lnTo>
                <a:lnTo>
                  <a:pt x="121662" y="78489"/>
                </a:lnTo>
                <a:lnTo>
                  <a:pt x="104995" y="102890"/>
                </a:lnTo>
                <a:lnTo>
                  <a:pt x="89861" y="128385"/>
                </a:lnTo>
                <a:lnTo>
                  <a:pt x="79467" y="156724"/>
                </a:lnTo>
                <a:lnTo>
                  <a:pt x="76732" y="185283"/>
                </a:lnTo>
                <a:lnTo>
                  <a:pt x="82311" y="213404"/>
                </a:lnTo>
                <a:lnTo>
                  <a:pt x="96862" y="240430"/>
                </a:lnTo>
                <a:lnTo>
                  <a:pt x="116811" y="263080"/>
                </a:lnTo>
                <a:lnTo>
                  <a:pt x="139167" y="279821"/>
                </a:lnTo>
                <a:lnTo>
                  <a:pt x="165461" y="287371"/>
                </a:lnTo>
                <a:lnTo>
                  <a:pt x="197226" y="282448"/>
                </a:lnTo>
                <a:lnTo>
                  <a:pt x="225600" y="274241"/>
                </a:lnTo>
                <a:lnTo>
                  <a:pt x="254410" y="271068"/>
                </a:lnTo>
                <a:lnTo>
                  <a:pt x="311595" y="282448"/>
                </a:lnTo>
                <a:lnTo>
                  <a:pt x="334935" y="312793"/>
                </a:lnTo>
                <a:lnTo>
                  <a:pt x="337707" y="322860"/>
                </a:lnTo>
                <a:lnTo>
                  <a:pt x="336102" y="332051"/>
                </a:lnTo>
                <a:lnTo>
                  <a:pt x="303498" y="362543"/>
                </a:lnTo>
                <a:lnTo>
                  <a:pt x="259589" y="383260"/>
                </a:lnTo>
                <a:lnTo>
                  <a:pt x="234571" y="387490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136946" y="6673932"/>
            <a:ext cx="266065" cy="278130"/>
          </a:xfrm>
          <a:custGeom>
            <a:avLst/>
            <a:gdLst/>
            <a:ahLst/>
            <a:cxnLst/>
            <a:rect l="l" t="t" r="r" b="b"/>
            <a:pathLst>
              <a:path w="266065" h="278129">
                <a:moveTo>
                  <a:pt x="147008" y="277816"/>
                </a:moveTo>
                <a:lnTo>
                  <a:pt x="103828" y="268843"/>
                </a:lnTo>
                <a:lnTo>
                  <a:pt x="67833" y="221939"/>
                </a:lnTo>
                <a:lnTo>
                  <a:pt x="45331" y="184116"/>
                </a:lnTo>
                <a:lnTo>
                  <a:pt x="23267" y="145856"/>
                </a:lnTo>
                <a:lnTo>
                  <a:pt x="1859" y="107377"/>
                </a:lnTo>
                <a:lnTo>
                  <a:pt x="0" y="98623"/>
                </a:lnTo>
                <a:lnTo>
                  <a:pt x="984" y="88119"/>
                </a:lnTo>
                <a:lnTo>
                  <a:pt x="46498" y="47925"/>
                </a:lnTo>
                <a:lnTo>
                  <a:pt x="85885" y="27427"/>
                </a:lnTo>
                <a:lnTo>
                  <a:pt x="127023" y="11306"/>
                </a:lnTo>
                <a:lnTo>
                  <a:pt x="169911" y="0"/>
                </a:lnTo>
                <a:lnTo>
                  <a:pt x="203536" y="547"/>
                </a:lnTo>
                <a:lnTo>
                  <a:pt x="232347" y="14880"/>
                </a:lnTo>
                <a:lnTo>
                  <a:pt x="253280" y="41032"/>
                </a:lnTo>
                <a:lnTo>
                  <a:pt x="263141" y="76556"/>
                </a:lnTo>
                <a:lnTo>
                  <a:pt x="171954" y="76556"/>
                </a:lnTo>
                <a:lnTo>
                  <a:pt x="160575" y="77030"/>
                </a:lnTo>
                <a:lnTo>
                  <a:pt x="150436" y="84799"/>
                </a:lnTo>
                <a:lnTo>
                  <a:pt x="140736" y="93662"/>
                </a:lnTo>
                <a:lnTo>
                  <a:pt x="131035" y="102963"/>
                </a:lnTo>
                <a:lnTo>
                  <a:pt x="120896" y="112045"/>
                </a:lnTo>
                <a:lnTo>
                  <a:pt x="125455" y="127327"/>
                </a:lnTo>
                <a:lnTo>
                  <a:pt x="129357" y="141515"/>
                </a:lnTo>
                <a:lnTo>
                  <a:pt x="133697" y="154390"/>
                </a:lnTo>
                <a:lnTo>
                  <a:pt x="172245" y="177404"/>
                </a:lnTo>
                <a:lnTo>
                  <a:pt x="256448" y="177404"/>
                </a:lnTo>
                <a:lnTo>
                  <a:pt x="243288" y="200675"/>
                </a:lnTo>
                <a:lnTo>
                  <a:pt x="221260" y="221756"/>
                </a:lnTo>
                <a:lnTo>
                  <a:pt x="205906" y="234376"/>
                </a:lnTo>
                <a:lnTo>
                  <a:pt x="191209" y="247434"/>
                </a:lnTo>
                <a:lnTo>
                  <a:pt x="176950" y="260491"/>
                </a:lnTo>
                <a:lnTo>
                  <a:pt x="162909" y="273111"/>
                </a:lnTo>
                <a:lnTo>
                  <a:pt x="147008" y="277816"/>
                </a:lnTo>
                <a:close/>
              </a:path>
              <a:path w="266065" h="278129">
                <a:moveTo>
                  <a:pt x="256448" y="177404"/>
                </a:moveTo>
                <a:lnTo>
                  <a:pt x="174579" y="177404"/>
                </a:lnTo>
                <a:lnTo>
                  <a:pt x="181582" y="168067"/>
                </a:lnTo>
                <a:lnTo>
                  <a:pt x="183916" y="163399"/>
                </a:lnTo>
                <a:lnTo>
                  <a:pt x="187380" y="154645"/>
                </a:lnTo>
                <a:lnTo>
                  <a:pt x="190637" y="145856"/>
                </a:lnTo>
                <a:lnTo>
                  <a:pt x="193434" y="137138"/>
                </a:lnTo>
                <a:lnTo>
                  <a:pt x="195586" y="128384"/>
                </a:lnTo>
                <a:lnTo>
                  <a:pt x="197920" y="123715"/>
                </a:lnTo>
                <a:lnTo>
                  <a:pt x="195586" y="116713"/>
                </a:lnTo>
                <a:lnTo>
                  <a:pt x="195586" y="109710"/>
                </a:lnTo>
                <a:lnTo>
                  <a:pt x="192085" y="95741"/>
                </a:lnTo>
                <a:lnTo>
                  <a:pt x="183332" y="83741"/>
                </a:lnTo>
                <a:lnTo>
                  <a:pt x="171954" y="76556"/>
                </a:lnTo>
                <a:lnTo>
                  <a:pt x="263141" y="76556"/>
                </a:lnTo>
                <a:lnTo>
                  <a:pt x="263273" y="77030"/>
                </a:lnTo>
                <a:lnTo>
                  <a:pt x="263509" y="83741"/>
                </a:lnTo>
                <a:lnTo>
                  <a:pt x="263546" y="84799"/>
                </a:lnTo>
                <a:lnTo>
                  <a:pt x="263638" y="87425"/>
                </a:lnTo>
                <a:lnTo>
                  <a:pt x="264323" y="95741"/>
                </a:lnTo>
                <a:lnTo>
                  <a:pt x="264440" y="97164"/>
                </a:lnTo>
                <a:lnTo>
                  <a:pt x="265242" y="105589"/>
                </a:lnTo>
                <a:lnTo>
                  <a:pt x="265607" y="112045"/>
                </a:lnTo>
                <a:lnTo>
                  <a:pt x="264598" y="145856"/>
                </a:lnTo>
                <a:lnTo>
                  <a:pt x="264586" y="146257"/>
                </a:lnTo>
                <a:lnTo>
                  <a:pt x="257456" y="175581"/>
                </a:lnTo>
                <a:lnTo>
                  <a:pt x="256448" y="177404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80222" y="9574644"/>
            <a:ext cx="326390" cy="363220"/>
          </a:xfrm>
          <a:custGeom>
            <a:avLst/>
            <a:gdLst/>
            <a:ahLst/>
            <a:cxnLst/>
            <a:rect l="l" t="t" r="r" b="b"/>
            <a:pathLst>
              <a:path w="326390" h="363220">
                <a:moveTo>
                  <a:pt x="165717" y="362616"/>
                </a:moveTo>
                <a:lnTo>
                  <a:pt x="156381" y="362616"/>
                </a:lnTo>
                <a:lnTo>
                  <a:pt x="141647" y="355212"/>
                </a:lnTo>
                <a:lnTo>
                  <a:pt x="135958" y="347735"/>
                </a:lnTo>
                <a:lnTo>
                  <a:pt x="134645" y="338945"/>
                </a:lnTo>
                <a:lnTo>
                  <a:pt x="137708" y="329936"/>
                </a:lnTo>
                <a:lnTo>
                  <a:pt x="162001" y="289562"/>
                </a:lnTo>
                <a:lnTo>
                  <a:pt x="237120" y="169561"/>
                </a:lnTo>
                <a:lnTo>
                  <a:pt x="261413" y="129187"/>
                </a:lnTo>
                <a:lnTo>
                  <a:pt x="263346" y="121382"/>
                </a:lnTo>
                <a:lnTo>
                  <a:pt x="262872" y="112264"/>
                </a:lnTo>
                <a:lnTo>
                  <a:pt x="259079" y="91839"/>
                </a:lnTo>
                <a:lnTo>
                  <a:pt x="252368" y="83195"/>
                </a:lnTo>
                <a:lnTo>
                  <a:pt x="238656" y="78708"/>
                </a:lnTo>
                <a:lnTo>
                  <a:pt x="222318" y="79037"/>
                </a:lnTo>
                <a:lnTo>
                  <a:pt x="207730" y="84836"/>
                </a:lnTo>
                <a:lnTo>
                  <a:pt x="195148" y="93225"/>
                </a:lnTo>
                <a:lnTo>
                  <a:pt x="169984" y="109127"/>
                </a:lnTo>
                <a:lnTo>
                  <a:pt x="158715" y="117516"/>
                </a:lnTo>
                <a:lnTo>
                  <a:pt x="60685" y="215556"/>
                </a:lnTo>
                <a:lnTo>
                  <a:pt x="49780" y="225295"/>
                </a:lnTo>
                <a:lnTo>
                  <a:pt x="38220" y="233939"/>
                </a:lnTo>
                <a:lnTo>
                  <a:pt x="14004" y="250571"/>
                </a:lnTo>
                <a:lnTo>
                  <a:pt x="9518" y="240139"/>
                </a:lnTo>
                <a:lnTo>
                  <a:pt x="4376" y="230145"/>
                </a:lnTo>
                <a:lnTo>
                  <a:pt x="547" y="221027"/>
                </a:lnTo>
                <a:lnTo>
                  <a:pt x="0" y="213222"/>
                </a:lnTo>
                <a:lnTo>
                  <a:pt x="23000" y="169483"/>
                </a:lnTo>
                <a:lnTo>
                  <a:pt x="49961" y="130276"/>
                </a:lnTo>
                <a:lnTo>
                  <a:pt x="80841" y="95561"/>
                </a:lnTo>
                <a:lnTo>
                  <a:pt x="115600" y="65297"/>
                </a:lnTo>
                <a:lnTo>
                  <a:pt x="154197" y="39443"/>
                </a:lnTo>
                <a:lnTo>
                  <a:pt x="196591" y="17958"/>
                </a:lnTo>
                <a:lnTo>
                  <a:pt x="242741" y="802"/>
                </a:lnTo>
                <a:lnTo>
                  <a:pt x="259517" y="0"/>
                </a:lnTo>
                <a:lnTo>
                  <a:pt x="278918" y="6638"/>
                </a:lnTo>
                <a:lnTo>
                  <a:pt x="308094" y="33482"/>
                </a:lnTo>
                <a:lnTo>
                  <a:pt x="324433" y="80459"/>
                </a:lnTo>
                <a:lnTo>
                  <a:pt x="325818" y="104714"/>
                </a:lnTo>
                <a:lnTo>
                  <a:pt x="319764" y="129187"/>
                </a:lnTo>
                <a:lnTo>
                  <a:pt x="297059" y="178973"/>
                </a:lnTo>
                <a:lnTo>
                  <a:pt x="270880" y="227190"/>
                </a:lnTo>
                <a:lnTo>
                  <a:pt x="241116" y="273390"/>
                </a:lnTo>
                <a:lnTo>
                  <a:pt x="207655" y="317125"/>
                </a:lnTo>
                <a:lnTo>
                  <a:pt x="170385" y="357947"/>
                </a:lnTo>
                <a:lnTo>
                  <a:pt x="165717" y="362616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90867" y="5786357"/>
            <a:ext cx="212725" cy="266700"/>
          </a:xfrm>
          <a:custGeom>
            <a:avLst/>
            <a:gdLst/>
            <a:ahLst/>
            <a:cxnLst/>
            <a:rect l="l" t="t" r="r" b="b"/>
            <a:pathLst>
              <a:path w="212725" h="266700">
                <a:moveTo>
                  <a:pt x="74689" y="266655"/>
                </a:moveTo>
                <a:lnTo>
                  <a:pt x="33661" y="257792"/>
                </a:lnTo>
                <a:lnTo>
                  <a:pt x="2954" y="231313"/>
                </a:lnTo>
                <a:lnTo>
                  <a:pt x="0" y="222304"/>
                </a:lnTo>
                <a:lnTo>
                  <a:pt x="1859" y="172846"/>
                </a:lnTo>
                <a:lnTo>
                  <a:pt x="13128" y="126015"/>
                </a:lnTo>
                <a:lnTo>
                  <a:pt x="31837" y="81809"/>
                </a:lnTo>
                <a:lnTo>
                  <a:pt x="56017" y="40230"/>
                </a:lnTo>
                <a:lnTo>
                  <a:pt x="103281" y="9045"/>
                </a:lnTo>
                <a:lnTo>
                  <a:pt x="146752" y="0"/>
                </a:lnTo>
                <a:lnTo>
                  <a:pt x="170385" y="4340"/>
                </a:lnTo>
                <a:lnTo>
                  <a:pt x="192267" y="14370"/>
                </a:lnTo>
                <a:lnTo>
                  <a:pt x="212398" y="28558"/>
                </a:lnTo>
                <a:lnTo>
                  <a:pt x="208751" y="60107"/>
                </a:lnTo>
                <a:lnTo>
                  <a:pt x="198977" y="90124"/>
                </a:lnTo>
                <a:lnTo>
                  <a:pt x="190078" y="121455"/>
                </a:lnTo>
                <a:lnTo>
                  <a:pt x="189057" y="156943"/>
                </a:lnTo>
                <a:lnTo>
                  <a:pt x="188583" y="210194"/>
                </a:lnTo>
                <a:lnTo>
                  <a:pt x="169509" y="245063"/>
                </a:lnTo>
                <a:lnTo>
                  <a:pt x="131617" y="263299"/>
                </a:lnTo>
                <a:lnTo>
                  <a:pt x="74689" y="266655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60971" y="7002518"/>
            <a:ext cx="273685" cy="275590"/>
          </a:xfrm>
          <a:custGeom>
            <a:avLst/>
            <a:gdLst/>
            <a:ahLst/>
            <a:cxnLst/>
            <a:rect l="l" t="t" r="r" b="b"/>
            <a:pathLst>
              <a:path w="273684" h="275590">
                <a:moveTo>
                  <a:pt x="119584" y="275409"/>
                </a:moveTo>
                <a:lnTo>
                  <a:pt x="76295" y="266655"/>
                </a:lnTo>
                <a:lnTo>
                  <a:pt x="38427" y="245068"/>
                </a:lnTo>
                <a:lnTo>
                  <a:pt x="12547" y="211603"/>
                </a:lnTo>
                <a:lnTo>
                  <a:pt x="0" y="171192"/>
                </a:lnTo>
                <a:lnTo>
                  <a:pt x="2096" y="129408"/>
                </a:lnTo>
                <a:lnTo>
                  <a:pt x="2128" y="128764"/>
                </a:lnTo>
                <a:lnTo>
                  <a:pt x="20278" y="89249"/>
                </a:lnTo>
                <a:lnTo>
                  <a:pt x="67834" y="40521"/>
                </a:lnTo>
                <a:lnTo>
                  <a:pt x="127644" y="7550"/>
                </a:lnTo>
                <a:lnTo>
                  <a:pt x="176842" y="0"/>
                </a:lnTo>
                <a:lnTo>
                  <a:pt x="221882" y="13677"/>
                </a:lnTo>
                <a:lnTo>
                  <a:pt x="255981" y="45299"/>
                </a:lnTo>
                <a:lnTo>
                  <a:pt x="266575" y="75245"/>
                </a:lnTo>
                <a:lnTo>
                  <a:pt x="188329" y="75245"/>
                </a:lnTo>
                <a:lnTo>
                  <a:pt x="144639" y="76084"/>
                </a:lnTo>
                <a:lnTo>
                  <a:pt x="108388" y="95962"/>
                </a:lnTo>
                <a:lnTo>
                  <a:pt x="85266" y="129408"/>
                </a:lnTo>
                <a:lnTo>
                  <a:pt x="80963" y="170951"/>
                </a:lnTo>
                <a:lnTo>
                  <a:pt x="86361" y="188822"/>
                </a:lnTo>
                <a:lnTo>
                  <a:pt x="99635" y="205381"/>
                </a:lnTo>
                <a:lnTo>
                  <a:pt x="116411" y="217563"/>
                </a:lnTo>
                <a:lnTo>
                  <a:pt x="132312" y="222305"/>
                </a:lnTo>
                <a:lnTo>
                  <a:pt x="255970" y="222305"/>
                </a:lnTo>
                <a:lnTo>
                  <a:pt x="254266" y="225222"/>
                </a:lnTo>
                <a:lnTo>
                  <a:pt x="248577" y="232589"/>
                </a:lnTo>
                <a:lnTo>
                  <a:pt x="242013" y="238643"/>
                </a:lnTo>
                <a:lnTo>
                  <a:pt x="202662" y="261403"/>
                </a:lnTo>
                <a:lnTo>
                  <a:pt x="161780" y="273658"/>
                </a:lnTo>
                <a:lnTo>
                  <a:pt x="119584" y="275409"/>
                </a:lnTo>
                <a:close/>
              </a:path>
              <a:path w="273684" h="275590">
                <a:moveTo>
                  <a:pt x="255970" y="222305"/>
                </a:moveTo>
                <a:lnTo>
                  <a:pt x="132312" y="222305"/>
                </a:lnTo>
                <a:lnTo>
                  <a:pt x="139314" y="219970"/>
                </a:lnTo>
                <a:lnTo>
                  <a:pt x="146316" y="219970"/>
                </a:lnTo>
                <a:lnTo>
                  <a:pt x="150985" y="215302"/>
                </a:lnTo>
                <a:lnTo>
                  <a:pt x="176550" y="192178"/>
                </a:lnTo>
                <a:lnTo>
                  <a:pt x="194456" y="165115"/>
                </a:lnTo>
                <a:lnTo>
                  <a:pt x="205798" y="134550"/>
                </a:lnTo>
                <a:lnTo>
                  <a:pt x="211670" y="100922"/>
                </a:lnTo>
                <a:lnTo>
                  <a:pt x="209336" y="94284"/>
                </a:lnTo>
                <a:lnTo>
                  <a:pt x="203501" y="86333"/>
                </a:lnTo>
                <a:lnTo>
                  <a:pt x="195915" y="79257"/>
                </a:lnTo>
                <a:lnTo>
                  <a:pt x="188329" y="75245"/>
                </a:lnTo>
                <a:lnTo>
                  <a:pt x="266575" y="75245"/>
                </a:lnTo>
                <a:lnTo>
                  <a:pt x="272355" y="91584"/>
                </a:lnTo>
                <a:lnTo>
                  <a:pt x="273340" y="107195"/>
                </a:lnTo>
                <a:lnTo>
                  <a:pt x="273230" y="123681"/>
                </a:lnTo>
                <a:lnTo>
                  <a:pt x="272683" y="142793"/>
                </a:lnTo>
                <a:lnTo>
                  <a:pt x="272371" y="165115"/>
                </a:lnTo>
                <a:lnTo>
                  <a:pt x="272355" y="166281"/>
                </a:lnTo>
                <a:lnTo>
                  <a:pt x="272000" y="170951"/>
                </a:lnTo>
                <a:lnTo>
                  <a:pt x="271881" y="172518"/>
                </a:lnTo>
                <a:lnTo>
                  <a:pt x="270313" y="182913"/>
                </a:lnTo>
                <a:lnTo>
                  <a:pt x="267432" y="195496"/>
                </a:lnTo>
                <a:lnTo>
                  <a:pt x="263019" y="208298"/>
                </a:lnTo>
                <a:lnTo>
                  <a:pt x="259080" y="216979"/>
                </a:lnTo>
                <a:lnTo>
                  <a:pt x="255970" y="222305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9494" y="1790793"/>
            <a:ext cx="203200" cy="313055"/>
          </a:xfrm>
          <a:custGeom>
            <a:avLst/>
            <a:gdLst/>
            <a:ahLst/>
            <a:cxnLst/>
            <a:rect l="l" t="t" r="r" b="b"/>
            <a:pathLst>
              <a:path w="203200" h="313055">
                <a:moveTo>
                  <a:pt x="65353" y="312611"/>
                </a:moveTo>
                <a:lnTo>
                  <a:pt x="41684" y="310751"/>
                </a:lnTo>
                <a:lnTo>
                  <a:pt x="19547" y="297730"/>
                </a:lnTo>
                <a:lnTo>
                  <a:pt x="3975" y="278144"/>
                </a:lnTo>
                <a:lnTo>
                  <a:pt x="0" y="256588"/>
                </a:lnTo>
                <a:lnTo>
                  <a:pt x="12691" y="208444"/>
                </a:lnTo>
                <a:lnTo>
                  <a:pt x="33260" y="163801"/>
                </a:lnTo>
                <a:lnTo>
                  <a:pt x="66957" y="125285"/>
                </a:lnTo>
                <a:lnTo>
                  <a:pt x="119036" y="95523"/>
                </a:lnTo>
                <a:lnTo>
                  <a:pt x="2333" y="46503"/>
                </a:lnTo>
                <a:lnTo>
                  <a:pt x="44346" y="21118"/>
                </a:lnTo>
                <a:lnTo>
                  <a:pt x="62071" y="11379"/>
                </a:lnTo>
                <a:lnTo>
                  <a:pt x="79357" y="4486"/>
                </a:lnTo>
                <a:lnTo>
                  <a:pt x="119291" y="0"/>
                </a:lnTo>
                <a:lnTo>
                  <a:pt x="155505" y="12364"/>
                </a:lnTo>
                <a:lnTo>
                  <a:pt x="198394" y="74514"/>
                </a:lnTo>
                <a:lnTo>
                  <a:pt x="203062" y="114197"/>
                </a:lnTo>
                <a:lnTo>
                  <a:pt x="191611" y="167958"/>
                </a:lnTo>
                <a:lnTo>
                  <a:pt x="170969" y="216905"/>
                </a:lnTo>
                <a:lnTo>
                  <a:pt x="140699" y="260600"/>
                </a:lnTo>
                <a:lnTo>
                  <a:pt x="100364" y="298605"/>
                </a:lnTo>
                <a:lnTo>
                  <a:pt x="74434" y="310423"/>
                </a:lnTo>
                <a:lnTo>
                  <a:pt x="65353" y="312611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26342" y="7374583"/>
            <a:ext cx="196215" cy="275590"/>
          </a:xfrm>
          <a:custGeom>
            <a:avLst/>
            <a:gdLst/>
            <a:ahLst/>
            <a:cxnLst/>
            <a:rect l="l" t="t" r="r" b="b"/>
            <a:pathLst>
              <a:path w="196215" h="275590">
                <a:moveTo>
                  <a:pt x="84025" y="275080"/>
                </a:moveTo>
                <a:lnTo>
                  <a:pt x="44346" y="268369"/>
                </a:lnTo>
                <a:lnTo>
                  <a:pt x="11816" y="223142"/>
                </a:lnTo>
                <a:lnTo>
                  <a:pt x="1604" y="184627"/>
                </a:lnTo>
                <a:lnTo>
                  <a:pt x="0" y="165369"/>
                </a:lnTo>
                <a:lnTo>
                  <a:pt x="4923" y="126379"/>
                </a:lnTo>
                <a:lnTo>
                  <a:pt x="18380" y="89797"/>
                </a:lnTo>
                <a:lnTo>
                  <a:pt x="38402" y="55402"/>
                </a:lnTo>
                <a:lnTo>
                  <a:pt x="63019" y="22978"/>
                </a:lnTo>
                <a:lnTo>
                  <a:pt x="105032" y="802"/>
                </a:lnTo>
                <a:lnTo>
                  <a:pt x="130633" y="0"/>
                </a:lnTo>
                <a:lnTo>
                  <a:pt x="154047" y="6637"/>
                </a:lnTo>
                <a:lnTo>
                  <a:pt x="171443" y="17798"/>
                </a:lnTo>
                <a:lnTo>
                  <a:pt x="182931" y="32898"/>
                </a:lnTo>
                <a:lnTo>
                  <a:pt x="190480" y="50624"/>
                </a:lnTo>
                <a:lnTo>
                  <a:pt x="196060" y="69663"/>
                </a:lnTo>
                <a:lnTo>
                  <a:pt x="196060" y="90671"/>
                </a:lnTo>
                <a:lnTo>
                  <a:pt x="191100" y="159824"/>
                </a:lnTo>
                <a:lnTo>
                  <a:pt x="163383" y="223725"/>
                </a:lnTo>
                <a:lnTo>
                  <a:pt x="129831" y="258156"/>
                </a:lnTo>
                <a:lnTo>
                  <a:pt x="84025" y="275080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833843" y="4304634"/>
            <a:ext cx="271780" cy="264795"/>
          </a:xfrm>
          <a:custGeom>
            <a:avLst/>
            <a:gdLst/>
            <a:ahLst/>
            <a:cxnLst/>
            <a:rect l="l" t="t" r="r" b="b"/>
            <a:pathLst>
              <a:path w="271780" h="264795">
                <a:moveTo>
                  <a:pt x="120130" y="264175"/>
                </a:moveTo>
                <a:lnTo>
                  <a:pt x="57403" y="249513"/>
                </a:lnTo>
                <a:lnTo>
                  <a:pt x="12399" y="202426"/>
                </a:lnTo>
                <a:lnTo>
                  <a:pt x="0" y="148300"/>
                </a:lnTo>
                <a:lnTo>
                  <a:pt x="5178" y="119048"/>
                </a:lnTo>
                <a:lnTo>
                  <a:pt x="18088" y="82429"/>
                </a:lnTo>
                <a:lnTo>
                  <a:pt x="59664" y="20570"/>
                </a:lnTo>
                <a:lnTo>
                  <a:pt x="96206" y="2334"/>
                </a:lnTo>
                <a:lnTo>
                  <a:pt x="103208" y="0"/>
                </a:lnTo>
                <a:lnTo>
                  <a:pt x="112544" y="0"/>
                </a:lnTo>
                <a:lnTo>
                  <a:pt x="114878" y="2334"/>
                </a:lnTo>
                <a:lnTo>
                  <a:pt x="126549" y="17215"/>
                </a:lnTo>
                <a:lnTo>
                  <a:pt x="130633" y="24327"/>
                </a:lnTo>
                <a:lnTo>
                  <a:pt x="131217" y="30345"/>
                </a:lnTo>
                <a:lnTo>
                  <a:pt x="127606" y="43986"/>
                </a:lnTo>
                <a:lnTo>
                  <a:pt x="115134" y="70393"/>
                </a:lnTo>
                <a:lnTo>
                  <a:pt x="110210" y="84034"/>
                </a:lnTo>
                <a:lnTo>
                  <a:pt x="103792" y="112045"/>
                </a:lnTo>
                <a:lnTo>
                  <a:pt x="101677" y="126051"/>
                </a:lnTo>
                <a:lnTo>
                  <a:pt x="100874" y="140057"/>
                </a:lnTo>
                <a:lnTo>
                  <a:pt x="103208" y="147023"/>
                </a:lnTo>
                <a:lnTo>
                  <a:pt x="109044" y="153770"/>
                </a:lnTo>
                <a:lnTo>
                  <a:pt x="116629" y="160080"/>
                </a:lnTo>
                <a:lnTo>
                  <a:pt x="124215" y="165734"/>
                </a:lnTo>
                <a:lnTo>
                  <a:pt x="126549" y="168068"/>
                </a:lnTo>
                <a:lnTo>
                  <a:pt x="138219" y="163399"/>
                </a:lnTo>
                <a:lnTo>
                  <a:pt x="142887" y="158731"/>
                </a:lnTo>
                <a:lnTo>
                  <a:pt x="166520" y="129844"/>
                </a:lnTo>
                <a:lnTo>
                  <a:pt x="178664" y="115729"/>
                </a:lnTo>
                <a:lnTo>
                  <a:pt x="191903" y="102708"/>
                </a:lnTo>
                <a:lnTo>
                  <a:pt x="199014" y="97638"/>
                </a:lnTo>
                <a:lnTo>
                  <a:pt x="208533" y="93663"/>
                </a:lnTo>
                <a:lnTo>
                  <a:pt x="218489" y="91876"/>
                </a:lnTo>
                <a:lnTo>
                  <a:pt x="226913" y="93371"/>
                </a:lnTo>
                <a:lnTo>
                  <a:pt x="240735" y="101541"/>
                </a:lnTo>
                <a:lnTo>
                  <a:pt x="251712" y="111462"/>
                </a:lnTo>
                <a:lnTo>
                  <a:pt x="271260" y="133054"/>
                </a:lnTo>
                <a:lnTo>
                  <a:pt x="266993" y="149029"/>
                </a:lnTo>
                <a:lnTo>
                  <a:pt x="263383" y="164567"/>
                </a:lnTo>
                <a:lnTo>
                  <a:pt x="228409" y="207824"/>
                </a:lnTo>
                <a:lnTo>
                  <a:pt x="180342" y="240941"/>
                </a:lnTo>
                <a:lnTo>
                  <a:pt x="154558" y="254437"/>
                </a:lnTo>
                <a:lnTo>
                  <a:pt x="120130" y="264175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6233" y="5231344"/>
            <a:ext cx="227788" cy="22555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69914" y="3855357"/>
            <a:ext cx="202369" cy="25261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7336" y="7764042"/>
            <a:ext cx="216993" cy="24976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34619" y="3910031"/>
            <a:ext cx="242395" cy="24608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11722" y="853225"/>
            <a:ext cx="76275" cy="14839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7294886" y="8468996"/>
            <a:ext cx="207645" cy="365760"/>
          </a:xfrm>
          <a:custGeom>
            <a:avLst/>
            <a:gdLst/>
            <a:ahLst/>
            <a:cxnLst/>
            <a:rect l="l" t="t" r="r" b="b"/>
            <a:pathLst>
              <a:path w="207644" h="365759">
                <a:moveTo>
                  <a:pt x="96450" y="126690"/>
                </a:moveTo>
                <a:lnTo>
                  <a:pt x="109766" y="107851"/>
                </a:lnTo>
                <a:lnTo>
                  <a:pt x="123844" y="77906"/>
                </a:lnTo>
                <a:lnTo>
                  <a:pt x="135295" y="44023"/>
                </a:lnTo>
                <a:lnTo>
                  <a:pt x="141932" y="11671"/>
                </a:lnTo>
                <a:lnTo>
                  <a:pt x="141932" y="7002"/>
                </a:lnTo>
                <a:lnTo>
                  <a:pt x="148935" y="0"/>
                </a:lnTo>
                <a:lnTo>
                  <a:pt x="158271" y="0"/>
                </a:lnTo>
                <a:lnTo>
                  <a:pt x="172275" y="14005"/>
                </a:lnTo>
                <a:lnTo>
                  <a:pt x="179277" y="18674"/>
                </a:lnTo>
                <a:lnTo>
                  <a:pt x="181611" y="23342"/>
                </a:lnTo>
                <a:lnTo>
                  <a:pt x="197096" y="71995"/>
                </a:lnTo>
                <a:lnTo>
                  <a:pt x="205903" y="119999"/>
                </a:lnTo>
                <a:lnTo>
                  <a:pt x="206116" y="126037"/>
                </a:lnTo>
                <a:lnTo>
                  <a:pt x="97611" y="126037"/>
                </a:lnTo>
                <a:lnTo>
                  <a:pt x="96450" y="126690"/>
                </a:lnTo>
                <a:close/>
              </a:path>
              <a:path w="207644" h="365759">
                <a:moveTo>
                  <a:pt x="97585" y="133052"/>
                </a:moveTo>
                <a:lnTo>
                  <a:pt x="95251" y="128385"/>
                </a:lnTo>
                <a:lnTo>
                  <a:pt x="96450" y="126690"/>
                </a:lnTo>
                <a:lnTo>
                  <a:pt x="97611" y="126037"/>
                </a:lnTo>
                <a:lnTo>
                  <a:pt x="97585" y="133052"/>
                </a:lnTo>
                <a:close/>
              </a:path>
              <a:path w="207644" h="365759">
                <a:moveTo>
                  <a:pt x="181589" y="274169"/>
                </a:moveTo>
                <a:lnTo>
                  <a:pt x="81539" y="274169"/>
                </a:lnTo>
                <a:lnTo>
                  <a:pt x="96419" y="273987"/>
                </a:lnTo>
                <a:lnTo>
                  <a:pt x="111298" y="268114"/>
                </a:lnTo>
                <a:lnTo>
                  <a:pt x="133764" y="220590"/>
                </a:lnTo>
                <a:lnTo>
                  <a:pt x="139599" y="184408"/>
                </a:lnTo>
                <a:lnTo>
                  <a:pt x="135405" y="174305"/>
                </a:lnTo>
                <a:lnTo>
                  <a:pt x="125303" y="164859"/>
                </a:lnTo>
                <a:lnTo>
                  <a:pt x="113012" y="155850"/>
                </a:lnTo>
                <a:lnTo>
                  <a:pt x="102254" y="147060"/>
                </a:lnTo>
                <a:lnTo>
                  <a:pt x="97816" y="140402"/>
                </a:lnTo>
                <a:lnTo>
                  <a:pt x="97698" y="133052"/>
                </a:lnTo>
                <a:lnTo>
                  <a:pt x="97585" y="126037"/>
                </a:lnTo>
                <a:lnTo>
                  <a:pt x="206116" y="126037"/>
                </a:lnTo>
                <a:lnTo>
                  <a:pt x="207485" y="164859"/>
                </a:lnTo>
                <a:lnTo>
                  <a:pt x="207578" y="167485"/>
                </a:lnTo>
                <a:lnTo>
                  <a:pt x="201667" y="214581"/>
                </a:lnTo>
                <a:lnTo>
                  <a:pt x="187717" y="261418"/>
                </a:lnTo>
                <a:lnTo>
                  <a:pt x="181677" y="273987"/>
                </a:lnTo>
                <a:lnTo>
                  <a:pt x="181589" y="274169"/>
                </a:lnTo>
                <a:close/>
              </a:path>
              <a:path w="207644" h="365759">
                <a:moveTo>
                  <a:pt x="62392" y="365753"/>
                </a:moveTo>
                <a:lnTo>
                  <a:pt x="39526" y="357729"/>
                </a:lnTo>
                <a:lnTo>
                  <a:pt x="20598" y="341826"/>
                </a:lnTo>
                <a:lnTo>
                  <a:pt x="8892" y="319797"/>
                </a:lnTo>
                <a:lnTo>
                  <a:pt x="0" y="274169"/>
                </a:lnTo>
                <a:lnTo>
                  <a:pt x="2404" y="233429"/>
                </a:lnTo>
                <a:lnTo>
                  <a:pt x="18082" y="193745"/>
                </a:lnTo>
                <a:lnTo>
                  <a:pt x="48570" y="158731"/>
                </a:lnTo>
                <a:lnTo>
                  <a:pt x="85137" y="133052"/>
                </a:lnTo>
                <a:lnTo>
                  <a:pt x="96450" y="126690"/>
                </a:lnTo>
                <a:lnTo>
                  <a:pt x="95251" y="128385"/>
                </a:lnTo>
                <a:lnTo>
                  <a:pt x="97698" y="133052"/>
                </a:lnTo>
                <a:lnTo>
                  <a:pt x="97585" y="140057"/>
                </a:lnTo>
                <a:lnTo>
                  <a:pt x="97816" y="140402"/>
                </a:lnTo>
                <a:lnTo>
                  <a:pt x="97922" y="147060"/>
                </a:lnTo>
                <a:lnTo>
                  <a:pt x="97987" y="155850"/>
                </a:lnTo>
                <a:lnTo>
                  <a:pt x="89125" y="182366"/>
                </a:lnTo>
                <a:lnTo>
                  <a:pt x="76251" y="207788"/>
                </a:lnTo>
                <a:lnTo>
                  <a:pt x="64909" y="233429"/>
                </a:lnTo>
                <a:lnTo>
                  <a:pt x="81539" y="274169"/>
                </a:lnTo>
                <a:lnTo>
                  <a:pt x="181589" y="274169"/>
                </a:lnTo>
                <a:lnTo>
                  <a:pt x="165273" y="308125"/>
                </a:lnTo>
                <a:lnTo>
                  <a:pt x="150576" y="328039"/>
                </a:lnTo>
                <a:lnTo>
                  <a:pt x="131721" y="343139"/>
                </a:lnTo>
                <a:lnTo>
                  <a:pt x="109803" y="354738"/>
                </a:lnTo>
                <a:lnTo>
                  <a:pt x="85915" y="364148"/>
                </a:lnTo>
                <a:lnTo>
                  <a:pt x="62392" y="365753"/>
                </a:lnTo>
                <a:close/>
              </a:path>
              <a:path w="207644" h="365759">
                <a:moveTo>
                  <a:pt x="97816" y="140402"/>
                </a:moveTo>
                <a:lnTo>
                  <a:pt x="97585" y="140057"/>
                </a:lnTo>
                <a:lnTo>
                  <a:pt x="97585" y="133052"/>
                </a:lnTo>
                <a:lnTo>
                  <a:pt x="97810" y="140057"/>
                </a:lnTo>
                <a:lnTo>
                  <a:pt x="97816" y="140402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5536" y="10136982"/>
            <a:ext cx="184317" cy="150017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17872301" y="9857895"/>
            <a:ext cx="259079" cy="257810"/>
          </a:xfrm>
          <a:custGeom>
            <a:avLst/>
            <a:gdLst/>
            <a:ahLst/>
            <a:cxnLst/>
            <a:rect l="l" t="t" r="r" b="b"/>
            <a:pathLst>
              <a:path w="259080" h="257809">
                <a:moveTo>
                  <a:pt x="64441" y="257792"/>
                </a:moveTo>
                <a:lnTo>
                  <a:pt x="38329" y="254436"/>
                </a:lnTo>
                <a:lnTo>
                  <a:pt x="31327" y="254436"/>
                </a:lnTo>
                <a:lnTo>
                  <a:pt x="21991" y="249767"/>
                </a:lnTo>
                <a:lnTo>
                  <a:pt x="21991" y="245099"/>
                </a:lnTo>
                <a:lnTo>
                  <a:pt x="20714" y="236747"/>
                </a:lnTo>
                <a:lnTo>
                  <a:pt x="20532" y="227300"/>
                </a:lnTo>
                <a:lnTo>
                  <a:pt x="21662" y="219167"/>
                </a:lnTo>
                <a:lnTo>
                  <a:pt x="24325" y="214754"/>
                </a:lnTo>
                <a:lnTo>
                  <a:pt x="60138" y="198304"/>
                </a:lnTo>
                <a:lnTo>
                  <a:pt x="95513" y="181198"/>
                </a:lnTo>
                <a:lnTo>
                  <a:pt x="127388" y="159278"/>
                </a:lnTo>
                <a:lnTo>
                  <a:pt x="152698" y="128385"/>
                </a:lnTo>
                <a:lnTo>
                  <a:pt x="154959" y="120616"/>
                </a:lnTo>
                <a:lnTo>
                  <a:pt x="155032" y="111753"/>
                </a:lnTo>
                <a:lnTo>
                  <a:pt x="153354" y="102453"/>
                </a:lnTo>
                <a:lnTo>
                  <a:pt x="150363" y="93371"/>
                </a:lnTo>
                <a:lnTo>
                  <a:pt x="150363" y="88702"/>
                </a:lnTo>
                <a:lnTo>
                  <a:pt x="141027" y="81699"/>
                </a:lnTo>
                <a:lnTo>
                  <a:pt x="122318" y="82101"/>
                </a:lnTo>
                <a:lnTo>
                  <a:pt x="93361" y="84654"/>
                </a:lnTo>
                <a:lnTo>
                  <a:pt x="21991" y="93371"/>
                </a:lnTo>
                <a:lnTo>
                  <a:pt x="11159" y="91292"/>
                </a:lnTo>
                <a:lnTo>
                  <a:pt x="3610" y="85493"/>
                </a:lnTo>
                <a:lnTo>
                  <a:pt x="0" y="76630"/>
                </a:lnTo>
                <a:lnTo>
                  <a:pt x="984" y="65359"/>
                </a:lnTo>
                <a:lnTo>
                  <a:pt x="48067" y="21665"/>
                </a:lnTo>
                <a:lnTo>
                  <a:pt x="109846" y="5762"/>
                </a:lnTo>
                <a:lnTo>
                  <a:pt x="136360" y="0"/>
                </a:lnTo>
                <a:lnTo>
                  <a:pt x="190042" y="9336"/>
                </a:lnTo>
                <a:lnTo>
                  <a:pt x="232456" y="29178"/>
                </a:lnTo>
                <a:lnTo>
                  <a:pt x="256271" y="63025"/>
                </a:lnTo>
                <a:lnTo>
                  <a:pt x="258642" y="103875"/>
                </a:lnTo>
                <a:lnTo>
                  <a:pt x="236723" y="144725"/>
                </a:lnTo>
                <a:lnTo>
                  <a:pt x="188000" y="194036"/>
                </a:lnTo>
                <a:lnTo>
                  <a:pt x="134025" y="238096"/>
                </a:lnTo>
                <a:lnTo>
                  <a:pt x="89678" y="256770"/>
                </a:lnTo>
                <a:lnTo>
                  <a:pt x="64441" y="257792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664571" y="4061394"/>
            <a:ext cx="325755" cy="374650"/>
          </a:xfrm>
          <a:custGeom>
            <a:avLst/>
            <a:gdLst/>
            <a:ahLst/>
            <a:cxnLst/>
            <a:rect l="l" t="t" r="r" b="b"/>
            <a:pathLst>
              <a:path w="325755" h="374650">
                <a:moveTo>
                  <a:pt x="200848" y="374564"/>
                </a:moveTo>
                <a:lnTo>
                  <a:pt x="155323" y="370166"/>
                </a:lnTo>
                <a:lnTo>
                  <a:pt x="113105" y="353123"/>
                </a:lnTo>
                <a:lnTo>
                  <a:pt x="75296" y="323891"/>
                </a:lnTo>
                <a:lnTo>
                  <a:pt x="42997" y="282922"/>
                </a:lnTo>
                <a:lnTo>
                  <a:pt x="18745" y="233391"/>
                </a:lnTo>
                <a:lnTo>
                  <a:pt x="4777" y="182548"/>
                </a:lnTo>
                <a:lnTo>
                  <a:pt x="0" y="129953"/>
                </a:lnTo>
                <a:lnTo>
                  <a:pt x="3261" y="76119"/>
                </a:lnTo>
                <a:lnTo>
                  <a:pt x="3318" y="75171"/>
                </a:lnTo>
                <a:lnTo>
                  <a:pt x="13238" y="34357"/>
                </a:lnTo>
                <a:lnTo>
                  <a:pt x="33661" y="9519"/>
                </a:lnTo>
                <a:lnTo>
                  <a:pt x="66338" y="0"/>
                </a:lnTo>
                <a:lnTo>
                  <a:pt x="113019" y="5142"/>
                </a:lnTo>
                <a:lnTo>
                  <a:pt x="120021" y="7477"/>
                </a:lnTo>
                <a:lnTo>
                  <a:pt x="129357" y="9811"/>
                </a:lnTo>
                <a:lnTo>
                  <a:pt x="129357" y="14479"/>
                </a:lnTo>
                <a:lnTo>
                  <a:pt x="130306" y="23196"/>
                </a:lnTo>
                <a:lnTo>
                  <a:pt x="129941" y="31695"/>
                </a:lnTo>
                <a:lnTo>
                  <a:pt x="110685" y="58830"/>
                </a:lnTo>
                <a:lnTo>
                  <a:pt x="84025" y="76119"/>
                </a:lnTo>
                <a:lnTo>
                  <a:pt x="68963" y="99097"/>
                </a:lnTo>
                <a:lnTo>
                  <a:pt x="63092" y="126452"/>
                </a:lnTo>
                <a:lnTo>
                  <a:pt x="64004" y="156870"/>
                </a:lnTo>
                <a:lnTo>
                  <a:pt x="74701" y="203447"/>
                </a:lnTo>
                <a:lnTo>
                  <a:pt x="94135" y="243940"/>
                </a:lnTo>
                <a:lnTo>
                  <a:pt x="121327" y="276552"/>
                </a:lnTo>
                <a:lnTo>
                  <a:pt x="155297" y="299486"/>
                </a:lnTo>
                <a:lnTo>
                  <a:pt x="195064" y="310947"/>
                </a:lnTo>
                <a:lnTo>
                  <a:pt x="323053" y="310947"/>
                </a:lnTo>
                <a:lnTo>
                  <a:pt x="322500" y="314143"/>
                </a:lnTo>
                <a:lnTo>
                  <a:pt x="313236" y="330082"/>
                </a:lnTo>
                <a:lnTo>
                  <a:pt x="297409" y="343613"/>
                </a:lnTo>
                <a:lnTo>
                  <a:pt x="248577" y="365865"/>
                </a:lnTo>
                <a:lnTo>
                  <a:pt x="200848" y="374564"/>
                </a:lnTo>
                <a:close/>
              </a:path>
              <a:path w="325755" h="374650">
                <a:moveTo>
                  <a:pt x="324008" y="283198"/>
                </a:moveTo>
                <a:lnTo>
                  <a:pt x="323164" y="276552"/>
                </a:lnTo>
                <a:lnTo>
                  <a:pt x="323083" y="275919"/>
                </a:lnTo>
                <a:lnTo>
                  <a:pt x="325417" y="282922"/>
                </a:lnTo>
                <a:lnTo>
                  <a:pt x="324008" y="283198"/>
                </a:lnTo>
                <a:close/>
              </a:path>
              <a:path w="325755" h="374650">
                <a:moveTo>
                  <a:pt x="323053" y="310947"/>
                </a:moveTo>
                <a:lnTo>
                  <a:pt x="195064" y="310947"/>
                </a:lnTo>
                <a:lnTo>
                  <a:pt x="239649" y="309136"/>
                </a:lnTo>
                <a:lnTo>
                  <a:pt x="297190" y="289159"/>
                </a:lnTo>
                <a:lnTo>
                  <a:pt x="306745" y="286715"/>
                </a:lnTo>
                <a:lnTo>
                  <a:pt x="316300" y="284709"/>
                </a:lnTo>
                <a:lnTo>
                  <a:pt x="324008" y="283198"/>
                </a:lnTo>
                <a:lnTo>
                  <a:pt x="325636" y="296016"/>
                </a:lnTo>
                <a:lnTo>
                  <a:pt x="323053" y="310947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85123" y="8844342"/>
            <a:ext cx="186723" cy="21158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05534" y="9328633"/>
            <a:ext cx="192267" cy="22230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52221" y="8305487"/>
            <a:ext cx="203354" cy="200127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14841356" y="6003919"/>
            <a:ext cx="259715" cy="245745"/>
          </a:xfrm>
          <a:custGeom>
            <a:avLst/>
            <a:gdLst/>
            <a:ahLst/>
            <a:cxnLst/>
            <a:rect l="l" t="t" r="r" b="b"/>
            <a:pathLst>
              <a:path w="259715" h="245745">
                <a:moveTo>
                  <a:pt x="65353" y="77104"/>
                </a:moveTo>
                <a:lnTo>
                  <a:pt x="9336" y="65432"/>
                </a:lnTo>
                <a:lnTo>
                  <a:pt x="0" y="53761"/>
                </a:lnTo>
                <a:lnTo>
                  <a:pt x="0" y="49092"/>
                </a:lnTo>
                <a:lnTo>
                  <a:pt x="56636" y="5398"/>
                </a:lnTo>
                <a:lnTo>
                  <a:pt x="104808" y="0"/>
                </a:lnTo>
                <a:lnTo>
                  <a:pt x="152114" y="0"/>
                </a:lnTo>
                <a:lnTo>
                  <a:pt x="200728" y="4741"/>
                </a:lnTo>
                <a:lnTo>
                  <a:pt x="250910" y="45007"/>
                </a:lnTo>
                <a:lnTo>
                  <a:pt x="258774" y="76119"/>
                </a:lnTo>
                <a:lnTo>
                  <a:pt x="117088" y="76119"/>
                </a:lnTo>
                <a:lnTo>
                  <a:pt x="65353" y="77104"/>
                </a:lnTo>
                <a:close/>
              </a:path>
              <a:path w="259715" h="245745">
                <a:moveTo>
                  <a:pt x="124063" y="242005"/>
                </a:moveTo>
                <a:lnTo>
                  <a:pt x="128145" y="205964"/>
                </a:lnTo>
                <a:lnTo>
                  <a:pt x="128190" y="205563"/>
                </a:lnTo>
                <a:lnTo>
                  <a:pt x="145586" y="171643"/>
                </a:lnTo>
                <a:lnTo>
                  <a:pt x="166045" y="139473"/>
                </a:lnTo>
                <a:lnTo>
                  <a:pt x="179721" y="105115"/>
                </a:lnTo>
                <a:lnTo>
                  <a:pt x="178773" y="96800"/>
                </a:lnTo>
                <a:lnTo>
                  <a:pt x="173886" y="87608"/>
                </a:lnTo>
                <a:lnTo>
                  <a:pt x="167249" y="80168"/>
                </a:lnTo>
                <a:lnTo>
                  <a:pt x="161049" y="77104"/>
                </a:lnTo>
                <a:lnTo>
                  <a:pt x="136578" y="76119"/>
                </a:lnTo>
                <a:lnTo>
                  <a:pt x="258774" y="76119"/>
                </a:lnTo>
                <a:lnTo>
                  <a:pt x="233514" y="144178"/>
                </a:lnTo>
                <a:lnTo>
                  <a:pt x="212106" y="176603"/>
                </a:lnTo>
                <a:lnTo>
                  <a:pt x="186760" y="205964"/>
                </a:lnTo>
                <a:lnTo>
                  <a:pt x="156380" y="231167"/>
                </a:lnTo>
                <a:lnTo>
                  <a:pt x="130451" y="240030"/>
                </a:lnTo>
                <a:lnTo>
                  <a:pt x="124063" y="242005"/>
                </a:lnTo>
                <a:close/>
              </a:path>
              <a:path w="259715" h="245745">
                <a:moveTo>
                  <a:pt x="123704" y="245172"/>
                </a:moveTo>
                <a:lnTo>
                  <a:pt x="121370" y="242838"/>
                </a:lnTo>
                <a:lnTo>
                  <a:pt x="124063" y="242005"/>
                </a:lnTo>
                <a:lnTo>
                  <a:pt x="123704" y="245172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24139" y="2064597"/>
            <a:ext cx="211268" cy="1998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490955" y="1403119"/>
            <a:ext cx="123996" cy="246923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3122561" y="9756937"/>
            <a:ext cx="269875" cy="350520"/>
            <a:chOff x="13122561" y="9756937"/>
            <a:chExt cx="269875" cy="350520"/>
          </a:xfrm>
        </p:grpSpPr>
        <p:sp>
          <p:nvSpPr>
            <p:cNvPr id="48" name="object 48"/>
            <p:cNvSpPr/>
            <p:nvPr/>
          </p:nvSpPr>
          <p:spPr>
            <a:xfrm>
              <a:off x="13263830" y="9756937"/>
              <a:ext cx="128270" cy="283210"/>
            </a:xfrm>
            <a:custGeom>
              <a:avLst/>
              <a:gdLst/>
              <a:ahLst/>
              <a:cxnLst/>
              <a:rect l="l" t="t" r="r" b="b"/>
              <a:pathLst>
                <a:path w="128269" h="283209">
                  <a:moveTo>
                    <a:pt x="39086" y="278904"/>
                  </a:moveTo>
                  <a:lnTo>
                    <a:pt x="38365" y="269026"/>
                  </a:lnTo>
                  <a:lnTo>
                    <a:pt x="36469" y="255020"/>
                  </a:lnTo>
                  <a:lnTo>
                    <a:pt x="35448" y="241015"/>
                  </a:lnTo>
                  <a:lnTo>
                    <a:pt x="37053" y="227009"/>
                  </a:lnTo>
                  <a:lnTo>
                    <a:pt x="42001" y="208335"/>
                  </a:lnTo>
                  <a:lnTo>
                    <a:pt x="42049" y="208152"/>
                  </a:lnTo>
                  <a:lnTo>
                    <a:pt x="49015" y="189952"/>
                  </a:lnTo>
                  <a:lnTo>
                    <a:pt x="56418" y="172190"/>
                  </a:lnTo>
                  <a:lnTo>
                    <a:pt x="62727" y="154646"/>
                  </a:lnTo>
                  <a:lnTo>
                    <a:pt x="66666" y="124884"/>
                  </a:lnTo>
                  <a:lnTo>
                    <a:pt x="60977" y="98623"/>
                  </a:lnTo>
                  <a:lnTo>
                    <a:pt x="45659" y="75864"/>
                  </a:lnTo>
                  <a:lnTo>
                    <a:pt x="6090" y="45409"/>
                  </a:lnTo>
                  <a:lnTo>
                    <a:pt x="0" y="33555"/>
                  </a:lnTo>
                  <a:lnTo>
                    <a:pt x="1349" y="22139"/>
                  </a:lnTo>
                  <a:lnTo>
                    <a:pt x="9044" y="12255"/>
                  </a:lnTo>
                  <a:lnTo>
                    <a:pt x="21699" y="3939"/>
                  </a:lnTo>
                  <a:lnTo>
                    <a:pt x="35010" y="0"/>
                  </a:lnTo>
                  <a:lnTo>
                    <a:pt x="48759" y="437"/>
                  </a:lnTo>
                  <a:lnTo>
                    <a:pt x="92304" y="25020"/>
                  </a:lnTo>
                  <a:lnTo>
                    <a:pt x="126075" y="82065"/>
                  </a:lnTo>
                  <a:lnTo>
                    <a:pt x="128081" y="114964"/>
                  </a:lnTo>
                  <a:lnTo>
                    <a:pt x="118124" y="163838"/>
                  </a:lnTo>
                  <a:lnTo>
                    <a:pt x="101018" y="208152"/>
                  </a:lnTo>
                  <a:lnTo>
                    <a:pt x="100947" y="208335"/>
                  </a:lnTo>
                  <a:lnTo>
                    <a:pt x="74580" y="247580"/>
                  </a:lnTo>
                  <a:lnTo>
                    <a:pt x="39086" y="278904"/>
                  </a:lnTo>
                  <a:close/>
                </a:path>
                <a:path w="128269" h="283209">
                  <a:moveTo>
                    <a:pt x="39387" y="283032"/>
                  </a:moveTo>
                  <a:lnTo>
                    <a:pt x="37053" y="280698"/>
                  </a:lnTo>
                  <a:lnTo>
                    <a:pt x="39086" y="278904"/>
                  </a:lnTo>
                  <a:lnTo>
                    <a:pt x="39387" y="283032"/>
                  </a:lnTo>
                  <a:close/>
                </a:path>
              </a:pathLst>
            </a:custGeom>
            <a:solidFill>
              <a:srgbClr val="235D69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122561" y="9864898"/>
              <a:ext cx="180655" cy="242072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7938639" y="7917922"/>
            <a:ext cx="284480" cy="378460"/>
            <a:chOff x="17938639" y="7917922"/>
            <a:chExt cx="284480" cy="378460"/>
          </a:xfrm>
        </p:grpSpPr>
        <p:sp>
          <p:nvSpPr>
            <p:cNvPr id="51" name="object 51"/>
            <p:cNvSpPr/>
            <p:nvPr/>
          </p:nvSpPr>
          <p:spPr>
            <a:xfrm>
              <a:off x="17947976" y="7917922"/>
              <a:ext cx="274955" cy="271145"/>
            </a:xfrm>
            <a:custGeom>
              <a:avLst/>
              <a:gdLst/>
              <a:ahLst/>
              <a:cxnLst/>
              <a:rect l="l" t="t" r="r" b="b"/>
              <a:pathLst>
                <a:path w="274955" h="271145">
                  <a:moveTo>
                    <a:pt x="35266" y="152823"/>
                  </a:moveTo>
                  <a:lnTo>
                    <a:pt x="0" y="122440"/>
                  </a:lnTo>
                  <a:lnTo>
                    <a:pt x="3428" y="107523"/>
                  </a:lnTo>
                  <a:lnTo>
                    <a:pt x="43581" y="73530"/>
                  </a:lnTo>
                  <a:lnTo>
                    <a:pt x="76148" y="51828"/>
                  </a:lnTo>
                  <a:lnTo>
                    <a:pt x="109153" y="30564"/>
                  </a:lnTo>
                  <a:lnTo>
                    <a:pt x="142377" y="9519"/>
                  </a:lnTo>
                  <a:lnTo>
                    <a:pt x="173704" y="0"/>
                  </a:lnTo>
                  <a:lnTo>
                    <a:pt x="205688" y="5142"/>
                  </a:lnTo>
                  <a:lnTo>
                    <a:pt x="234608" y="22977"/>
                  </a:lnTo>
                  <a:lnTo>
                    <a:pt x="256745" y="51536"/>
                  </a:lnTo>
                  <a:lnTo>
                    <a:pt x="268520" y="85093"/>
                  </a:lnTo>
                  <a:lnTo>
                    <a:pt x="162434" y="85093"/>
                  </a:lnTo>
                  <a:lnTo>
                    <a:pt x="148795" y="86552"/>
                  </a:lnTo>
                  <a:lnTo>
                    <a:pt x="136031" y="91512"/>
                  </a:lnTo>
                  <a:lnTo>
                    <a:pt x="123704" y="98223"/>
                  </a:lnTo>
                  <a:lnTo>
                    <a:pt x="111815" y="106977"/>
                  </a:lnTo>
                  <a:lnTo>
                    <a:pt x="88912" y="124484"/>
                  </a:lnTo>
                  <a:lnTo>
                    <a:pt x="77023" y="133237"/>
                  </a:lnTo>
                  <a:lnTo>
                    <a:pt x="68635" y="138781"/>
                  </a:lnTo>
                  <a:lnTo>
                    <a:pt x="60685" y="144325"/>
                  </a:lnTo>
                  <a:lnTo>
                    <a:pt x="52734" y="148993"/>
                  </a:lnTo>
                  <a:lnTo>
                    <a:pt x="44346" y="151911"/>
                  </a:lnTo>
                  <a:lnTo>
                    <a:pt x="35266" y="152823"/>
                  </a:lnTo>
                  <a:close/>
                </a:path>
                <a:path w="274955" h="271145">
                  <a:moveTo>
                    <a:pt x="210064" y="266290"/>
                  </a:moveTo>
                  <a:lnTo>
                    <a:pt x="203062" y="263956"/>
                  </a:lnTo>
                  <a:lnTo>
                    <a:pt x="198897" y="263956"/>
                  </a:lnTo>
                  <a:lnTo>
                    <a:pt x="200509" y="241562"/>
                  </a:lnTo>
                  <a:lnTo>
                    <a:pt x="205614" y="183643"/>
                  </a:lnTo>
                  <a:lnTo>
                    <a:pt x="207729" y="154246"/>
                  </a:lnTo>
                  <a:lnTo>
                    <a:pt x="206651" y="133237"/>
                  </a:lnTo>
                  <a:lnTo>
                    <a:pt x="190333" y="97785"/>
                  </a:lnTo>
                  <a:lnTo>
                    <a:pt x="162434" y="85093"/>
                  </a:lnTo>
                  <a:lnTo>
                    <a:pt x="268520" y="85093"/>
                  </a:lnTo>
                  <a:lnTo>
                    <a:pt x="271646" y="94001"/>
                  </a:lnTo>
                  <a:lnTo>
                    <a:pt x="274449" y="136920"/>
                  </a:lnTo>
                  <a:lnTo>
                    <a:pt x="274522" y="138781"/>
                  </a:lnTo>
                  <a:lnTo>
                    <a:pt x="265820" y="182965"/>
                  </a:lnTo>
                  <a:lnTo>
                    <a:pt x="245766" y="224758"/>
                  </a:lnTo>
                  <a:lnTo>
                    <a:pt x="214733" y="261621"/>
                  </a:lnTo>
                  <a:lnTo>
                    <a:pt x="212398" y="263956"/>
                  </a:lnTo>
                  <a:lnTo>
                    <a:pt x="203062" y="263956"/>
                  </a:lnTo>
                  <a:lnTo>
                    <a:pt x="198795" y="265379"/>
                  </a:lnTo>
                  <a:lnTo>
                    <a:pt x="210976" y="265379"/>
                  </a:lnTo>
                  <a:lnTo>
                    <a:pt x="210064" y="266290"/>
                  </a:lnTo>
                  <a:close/>
                </a:path>
                <a:path w="274955" h="271145">
                  <a:moveTo>
                    <a:pt x="198393" y="270960"/>
                  </a:moveTo>
                  <a:lnTo>
                    <a:pt x="196060" y="266290"/>
                  </a:lnTo>
                  <a:lnTo>
                    <a:pt x="198795" y="265379"/>
                  </a:lnTo>
                  <a:lnTo>
                    <a:pt x="198393" y="270960"/>
                  </a:lnTo>
                  <a:close/>
                </a:path>
              </a:pathLst>
            </a:custGeom>
            <a:solidFill>
              <a:srgbClr val="235D69">
                <a:alpha val="25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938639" y="8184213"/>
              <a:ext cx="207730" cy="112046"/>
            </a:xfrm>
            <a:prstGeom prst="rect">
              <a:avLst/>
            </a:prstGeom>
          </p:spPr>
        </p:pic>
      </p:grpSp>
      <p:sp>
        <p:nvSpPr>
          <p:cNvPr id="53" name="object 53"/>
          <p:cNvSpPr/>
          <p:nvPr/>
        </p:nvSpPr>
        <p:spPr>
          <a:xfrm>
            <a:off x="16738937" y="5609972"/>
            <a:ext cx="209550" cy="380365"/>
          </a:xfrm>
          <a:custGeom>
            <a:avLst/>
            <a:gdLst/>
            <a:ahLst/>
            <a:cxnLst/>
            <a:rect l="l" t="t" r="r" b="b"/>
            <a:pathLst>
              <a:path w="209550" h="380364">
                <a:moveTo>
                  <a:pt x="37344" y="380013"/>
                </a:moveTo>
                <a:lnTo>
                  <a:pt x="31181" y="379831"/>
                </a:lnTo>
                <a:lnTo>
                  <a:pt x="12727" y="372463"/>
                </a:lnTo>
                <a:lnTo>
                  <a:pt x="0" y="368342"/>
                </a:lnTo>
                <a:lnTo>
                  <a:pt x="33296" y="337704"/>
                </a:lnTo>
                <a:lnTo>
                  <a:pt x="66812" y="308818"/>
                </a:lnTo>
                <a:lnTo>
                  <a:pt x="100765" y="281681"/>
                </a:lnTo>
                <a:lnTo>
                  <a:pt x="135374" y="256296"/>
                </a:lnTo>
                <a:lnTo>
                  <a:pt x="135411" y="248929"/>
                </a:lnTo>
                <a:lnTo>
                  <a:pt x="136359" y="233318"/>
                </a:lnTo>
                <a:lnTo>
                  <a:pt x="137709" y="225951"/>
                </a:lnTo>
                <a:lnTo>
                  <a:pt x="140407" y="181308"/>
                </a:lnTo>
                <a:lnTo>
                  <a:pt x="136541" y="138415"/>
                </a:lnTo>
                <a:lnTo>
                  <a:pt x="123923" y="97273"/>
                </a:lnTo>
                <a:lnTo>
                  <a:pt x="100364" y="57882"/>
                </a:lnTo>
                <a:lnTo>
                  <a:pt x="93544" y="45883"/>
                </a:lnTo>
                <a:lnTo>
                  <a:pt x="91319" y="31914"/>
                </a:lnTo>
                <a:lnTo>
                  <a:pt x="94784" y="17507"/>
                </a:lnTo>
                <a:lnTo>
                  <a:pt x="105032" y="4194"/>
                </a:lnTo>
                <a:lnTo>
                  <a:pt x="119182" y="0"/>
                </a:lnTo>
                <a:lnTo>
                  <a:pt x="137708" y="3902"/>
                </a:lnTo>
                <a:lnTo>
                  <a:pt x="170385" y="29871"/>
                </a:lnTo>
                <a:lnTo>
                  <a:pt x="193218" y="74039"/>
                </a:lnTo>
                <a:lnTo>
                  <a:pt x="206001" y="117883"/>
                </a:lnTo>
                <a:lnTo>
                  <a:pt x="209189" y="161466"/>
                </a:lnTo>
                <a:lnTo>
                  <a:pt x="203235" y="204856"/>
                </a:lnTo>
                <a:lnTo>
                  <a:pt x="188593" y="248115"/>
                </a:lnTo>
                <a:lnTo>
                  <a:pt x="165717" y="291310"/>
                </a:lnTo>
                <a:lnTo>
                  <a:pt x="165717" y="293644"/>
                </a:lnTo>
                <a:lnTo>
                  <a:pt x="161049" y="293644"/>
                </a:lnTo>
                <a:lnTo>
                  <a:pt x="134171" y="323881"/>
                </a:lnTo>
                <a:lnTo>
                  <a:pt x="105907" y="347625"/>
                </a:lnTo>
                <a:lnTo>
                  <a:pt x="73704" y="366554"/>
                </a:lnTo>
                <a:lnTo>
                  <a:pt x="37344" y="380013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987653" y="4322324"/>
            <a:ext cx="31750" cy="25400"/>
          </a:xfrm>
          <a:custGeom>
            <a:avLst/>
            <a:gdLst/>
            <a:ahLst/>
            <a:cxnLst/>
            <a:rect l="l" t="t" r="r" b="b"/>
            <a:pathLst>
              <a:path w="31750" h="25400">
                <a:moveTo>
                  <a:pt x="26258" y="24911"/>
                </a:moveTo>
                <a:lnTo>
                  <a:pt x="14879" y="23306"/>
                </a:lnTo>
                <a:lnTo>
                  <a:pt x="5624" y="19585"/>
                </a:lnTo>
                <a:lnTo>
                  <a:pt x="8971" y="11160"/>
                </a:lnTo>
                <a:lnTo>
                  <a:pt x="16338" y="3610"/>
                </a:lnTo>
                <a:lnTo>
                  <a:pt x="23705" y="0"/>
                </a:lnTo>
                <a:lnTo>
                  <a:pt x="28008" y="984"/>
                </a:lnTo>
                <a:lnTo>
                  <a:pt x="31419" y="18179"/>
                </a:lnTo>
                <a:lnTo>
                  <a:pt x="31509" y="18637"/>
                </a:lnTo>
                <a:lnTo>
                  <a:pt x="26258" y="24911"/>
                </a:lnTo>
                <a:close/>
              </a:path>
              <a:path w="31750" h="25400">
                <a:moveTo>
                  <a:pt x="2126" y="18179"/>
                </a:moveTo>
                <a:lnTo>
                  <a:pt x="0" y="17324"/>
                </a:lnTo>
                <a:lnTo>
                  <a:pt x="0" y="14990"/>
                </a:lnTo>
                <a:lnTo>
                  <a:pt x="2126" y="18179"/>
                </a:lnTo>
                <a:close/>
              </a:path>
              <a:path w="31750" h="25400">
                <a:moveTo>
                  <a:pt x="4668" y="21993"/>
                </a:moveTo>
                <a:lnTo>
                  <a:pt x="2126" y="18179"/>
                </a:lnTo>
                <a:lnTo>
                  <a:pt x="5624" y="19585"/>
                </a:lnTo>
                <a:lnTo>
                  <a:pt x="4668" y="21993"/>
                </a:lnTo>
                <a:close/>
              </a:path>
            </a:pathLst>
          </a:custGeom>
          <a:solidFill>
            <a:srgbClr val="235D69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17218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387355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602139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817312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032096" y="9111743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246881" y="9111743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17218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387355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602139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7817312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032096" y="9306028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246881" y="9306028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17218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387355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7602139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4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817312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4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032096" y="950069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4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46881" y="950069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4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6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717218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387355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602139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501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7817312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501"/>
                </a:lnTo>
                <a:lnTo>
                  <a:pt x="38888" y="38741"/>
                </a:lnTo>
                <a:lnTo>
                  <a:pt x="31684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032096" y="9695369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501"/>
                </a:lnTo>
                <a:lnTo>
                  <a:pt x="39033" y="38741"/>
                </a:lnTo>
                <a:lnTo>
                  <a:pt x="31739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246881" y="9695369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5859"/>
                </a:lnTo>
                <a:lnTo>
                  <a:pt x="39179" y="38741"/>
                </a:lnTo>
                <a:lnTo>
                  <a:pt x="31903" y="43668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717218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387355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602139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7817312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834" y="31663"/>
                </a:lnTo>
                <a:lnTo>
                  <a:pt x="38888" y="38885"/>
                </a:lnTo>
                <a:lnTo>
                  <a:pt x="31684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032096" y="988965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246881" y="988965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985"/>
                </a:lnTo>
                <a:lnTo>
                  <a:pt x="6651" y="6745"/>
                </a:lnTo>
                <a:lnTo>
                  <a:pt x="13927" y="1819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17218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387355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4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4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602139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4052" y="13823"/>
                </a:lnTo>
                <a:lnTo>
                  <a:pt x="45830" y="22743"/>
                </a:lnTo>
                <a:lnTo>
                  <a:pt x="44052" y="31663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817312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032096" y="10084324"/>
            <a:ext cx="46355" cy="45720"/>
          </a:xfrm>
          <a:custGeom>
            <a:avLst/>
            <a:gdLst/>
            <a:ahLst/>
            <a:cxnLst/>
            <a:rect l="l" t="t" r="r" b="b"/>
            <a:pathLst>
              <a:path w="4635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739" y="1764"/>
                </a:lnTo>
                <a:lnTo>
                  <a:pt x="39033" y="6601"/>
                </a:lnTo>
                <a:lnTo>
                  <a:pt x="43998" y="13823"/>
                </a:lnTo>
                <a:lnTo>
                  <a:pt x="45830" y="22743"/>
                </a:lnTo>
                <a:lnTo>
                  <a:pt x="43998" y="31663"/>
                </a:lnTo>
                <a:lnTo>
                  <a:pt x="39033" y="38885"/>
                </a:lnTo>
                <a:lnTo>
                  <a:pt x="31739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246881" y="10084324"/>
            <a:ext cx="41275" cy="45720"/>
          </a:xfrm>
          <a:custGeom>
            <a:avLst/>
            <a:gdLst/>
            <a:ahLst/>
            <a:cxnLst/>
            <a:rect l="l" t="t" r="r" b="b"/>
            <a:pathLst>
              <a:path w="41275" h="45720">
                <a:moveTo>
                  <a:pt x="22915" y="45487"/>
                </a:moveTo>
                <a:lnTo>
                  <a:pt x="14091" y="43722"/>
                </a:lnTo>
                <a:lnTo>
                  <a:pt x="6796" y="38885"/>
                </a:lnTo>
                <a:lnTo>
                  <a:pt x="1832" y="31663"/>
                </a:lnTo>
                <a:lnTo>
                  <a:pt x="0" y="22743"/>
                </a:lnTo>
                <a:lnTo>
                  <a:pt x="1778" y="13823"/>
                </a:lnTo>
                <a:lnTo>
                  <a:pt x="6651" y="6601"/>
                </a:lnTo>
                <a:lnTo>
                  <a:pt x="13927" y="1764"/>
                </a:lnTo>
                <a:lnTo>
                  <a:pt x="22915" y="0"/>
                </a:lnTo>
                <a:lnTo>
                  <a:pt x="31903" y="1764"/>
                </a:lnTo>
                <a:lnTo>
                  <a:pt x="39179" y="6601"/>
                </a:lnTo>
                <a:lnTo>
                  <a:pt x="41119" y="9476"/>
                </a:lnTo>
                <a:lnTo>
                  <a:pt x="41119" y="36011"/>
                </a:lnTo>
                <a:lnTo>
                  <a:pt x="39179" y="38885"/>
                </a:lnTo>
                <a:lnTo>
                  <a:pt x="31903" y="43722"/>
                </a:lnTo>
                <a:lnTo>
                  <a:pt x="22915" y="45487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092561" y="9281743"/>
            <a:ext cx="1008380" cy="1000760"/>
          </a:xfrm>
          <a:custGeom>
            <a:avLst/>
            <a:gdLst/>
            <a:ahLst/>
            <a:cxnLst/>
            <a:rect l="l" t="t" r="r" b="b"/>
            <a:pathLst>
              <a:path w="1008380" h="1000759">
                <a:moveTo>
                  <a:pt x="1007892" y="1000335"/>
                </a:moveTo>
                <a:lnTo>
                  <a:pt x="0" y="0"/>
                </a:lnTo>
                <a:lnTo>
                  <a:pt x="1007892" y="0"/>
                </a:lnTo>
                <a:lnTo>
                  <a:pt x="1007892" y="1000335"/>
                </a:lnTo>
                <a:close/>
              </a:path>
            </a:pathLst>
          </a:custGeom>
          <a:solidFill>
            <a:srgbClr val="9586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13990635" y="-3"/>
            <a:ext cx="4297680" cy="2037080"/>
            <a:chOff x="13990635" y="-3"/>
            <a:chExt cx="4297680" cy="2037080"/>
          </a:xfrm>
        </p:grpSpPr>
        <p:sp>
          <p:nvSpPr>
            <p:cNvPr id="93" name="object 93"/>
            <p:cNvSpPr/>
            <p:nvPr/>
          </p:nvSpPr>
          <p:spPr>
            <a:xfrm>
              <a:off x="14209667" y="-3"/>
              <a:ext cx="4078604" cy="2037080"/>
            </a:xfrm>
            <a:custGeom>
              <a:avLst/>
              <a:gdLst/>
              <a:ahLst/>
              <a:cxnLst/>
              <a:rect l="l" t="t" r="r" b="b"/>
              <a:pathLst>
                <a:path w="4078605" h="2037080">
                  <a:moveTo>
                    <a:pt x="909684" y="2036788"/>
                  </a:moveTo>
                  <a:lnTo>
                    <a:pt x="870413" y="2036788"/>
                  </a:lnTo>
                  <a:lnTo>
                    <a:pt x="834808" y="2034648"/>
                  </a:lnTo>
                  <a:lnTo>
                    <a:pt x="763704" y="2023570"/>
                  </a:lnTo>
                  <a:lnTo>
                    <a:pt x="696300" y="2004095"/>
                  </a:lnTo>
                  <a:lnTo>
                    <a:pt x="632524" y="1976767"/>
                  </a:lnTo>
                  <a:lnTo>
                    <a:pt x="572305" y="1942127"/>
                  </a:lnTo>
                  <a:lnTo>
                    <a:pt x="515570" y="1900718"/>
                  </a:lnTo>
                  <a:lnTo>
                    <a:pt x="462247" y="1853082"/>
                  </a:lnTo>
                  <a:lnTo>
                    <a:pt x="412264" y="1799763"/>
                  </a:lnTo>
                  <a:lnTo>
                    <a:pt x="365551" y="1741301"/>
                  </a:lnTo>
                  <a:lnTo>
                    <a:pt x="322033" y="1678241"/>
                  </a:lnTo>
                  <a:lnTo>
                    <a:pt x="301451" y="1645155"/>
                  </a:lnTo>
                  <a:lnTo>
                    <a:pt x="281640" y="1611123"/>
                  </a:lnTo>
                  <a:lnTo>
                    <a:pt x="262593" y="1576213"/>
                  </a:lnTo>
                  <a:lnTo>
                    <a:pt x="244300" y="1540492"/>
                  </a:lnTo>
                  <a:lnTo>
                    <a:pt x="226753" y="1504027"/>
                  </a:lnTo>
                  <a:lnTo>
                    <a:pt x="209941" y="1466888"/>
                  </a:lnTo>
                  <a:lnTo>
                    <a:pt x="193857" y="1429141"/>
                  </a:lnTo>
                  <a:lnTo>
                    <a:pt x="178491" y="1390855"/>
                  </a:lnTo>
                  <a:lnTo>
                    <a:pt x="163834" y="1352097"/>
                  </a:lnTo>
                  <a:lnTo>
                    <a:pt x="149877" y="1312935"/>
                  </a:lnTo>
                  <a:lnTo>
                    <a:pt x="136612" y="1273437"/>
                  </a:lnTo>
                  <a:lnTo>
                    <a:pt x="124029" y="1233671"/>
                  </a:lnTo>
                  <a:lnTo>
                    <a:pt x="112119" y="1193704"/>
                  </a:lnTo>
                  <a:lnTo>
                    <a:pt x="100874" y="1153604"/>
                  </a:lnTo>
                  <a:lnTo>
                    <a:pt x="90283" y="1113439"/>
                  </a:lnTo>
                  <a:lnTo>
                    <a:pt x="80339" y="1073278"/>
                  </a:lnTo>
                  <a:lnTo>
                    <a:pt x="71033" y="1033187"/>
                  </a:lnTo>
                  <a:lnTo>
                    <a:pt x="62354" y="993234"/>
                  </a:lnTo>
                  <a:lnTo>
                    <a:pt x="54295" y="953488"/>
                  </a:lnTo>
                  <a:lnTo>
                    <a:pt x="46847" y="914016"/>
                  </a:lnTo>
                  <a:lnTo>
                    <a:pt x="39999" y="874886"/>
                  </a:lnTo>
                  <a:lnTo>
                    <a:pt x="33744" y="836166"/>
                  </a:lnTo>
                  <a:lnTo>
                    <a:pt x="28072" y="797923"/>
                  </a:lnTo>
                  <a:lnTo>
                    <a:pt x="18443" y="723141"/>
                  </a:lnTo>
                  <a:lnTo>
                    <a:pt x="10201" y="641291"/>
                  </a:lnTo>
                  <a:lnTo>
                    <a:pt x="6684" y="595427"/>
                  </a:lnTo>
                  <a:lnTo>
                    <a:pt x="3911" y="549167"/>
                  </a:lnTo>
                  <a:lnTo>
                    <a:pt x="1877" y="502539"/>
                  </a:lnTo>
                  <a:lnTo>
                    <a:pt x="575" y="455567"/>
                  </a:lnTo>
                  <a:lnTo>
                    <a:pt x="0" y="408278"/>
                  </a:lnTo>
                  <a:lnTo>
                    <a:pt x="146" y="360697"/>
                  </a:lnTo>
                  <a:lnTo>
                    <a:pt x="1008" y="312852"/>
                  </a:lnTo>
                  <a:lnTo>
                    <a:pt x="2580" y="264768"/>
                  </a:lnTo>
                  <a:lnTo>
                    <a:pt x="4857" y="216471"/>
                  </a:lnTo>
                  <a:lnTo>
                    <a:pt x="7832" y="167987"/>
                  </a:lnTo>
                  <a:lnTo>
                    <a:pt x="11500" y="119342"/>
                  </a:lnTo>
                  <a:lnTo>
                    <a:pt x="15856" y="70563"/>
                  </a:lnTo>
                  <a:lnTo>
                    <a:pt x="20894" y="21675"/>
                  </a:lnTo>
                  <a:lnTo>
                    <a:pt x="23423" y="0"/>
                  </a:lnTo>
                  <a:lnTo>
                    <a:pt x="4078332" y="0"/>
                  </a:lnTo>
                  <a:lnTo>
                    <a:pt x="4078332" y="1117907"/>
                  </a:lnTo>
                  <a:lnTo>
                    <a:pt x="3903341" y="1190188"/>
                  </a:lnTo>
                  <a:lnTo>
                    <a:pt x="3754422" y="1248934"/>
                  </a:lnTo>
                  <a:lnTo>
                    <a:pt x="3613789" y="1301872"/>
                  </a:lnTo>
                  <a:lnTo>
                    <a:pt x="3481066" y="1349342"/>
                  </a:lnTo>
                  <a:lnTo>
                    <a:pt x="3355876" y="1391682"/>
                  </a:lnTo>
                  <a:lnTo>
                    <a:pt x="3295988" y="1411035"/>
                  </a:lnTo>
                  <a:lnTo>
                    <a:pt x="3238136" y="1429141"/>
                  </a:lnTo>
                  <a:lnTo>
                    <a:pt x="3181391" y="1446319"/>
                  </a:lnTo>
                  <a:lnTo>
                    <a:pt x="3126587" y="1462335"/>
                  </a:lnTo>
                  <a:lnTo>
                    <a:pt x="3073383" y="1477324"/>
                  </a:lnTo>
                  <a:lnTo>
                    <a:pt x="3021733" y="1491327"/>
                  </a:lnTo>
                  <a:lnTo>
                    <a:pt x="2971589" y="1504388"/>
                  </a:lnTo>
                  <a:lnTo>
                    <a:pt x="2922904" y="1516550"/>
                  </a:lnTo>
                  <a:lnTo>
                    <a:pt x="2875631" y="1527853"/>
                  </a:lnTo>
                  <a:lnTo>
                    <a:pt x="2829723" y="1538342"/>
                  </a:lnTo>
                  <a:lnTo>
                    <a:pt x="2785132" y="1548058"/>
                  </a:lnTo>
                  <a:lnTo>
                    <a:pt x="2741812" y="1557044"/>
                  </a:lnTo>
                  <a:lnTo>
                    <a:pt x="2699715" y="1565342"/>
                  </a:lnTo>
                  <a:lnTo>
                    <a:pt x="2619003" y="1580046"/>
                  </a:lnTo>
                  <a:lnTo>
                    <a:pt x="2542619" y="1592508"/>
                  </a:lnTo>
                  <a:lnTo>
                    <a:pt x="2470186" y="1603070"/>
                  </a:lnTo>
                  <a:lnTo>
                    <a:pt x="2368120" y="1616091"/>
                  </a:lnTo>
                  <a:lnTo>
                    <a:pt x="2069635" y="1648845"/>
                  </a:lnTo>
                  <a:lnTo>
                    <a:pt x="2014816" y="1655978"/>
                  </a:lnTo>
                  <a:lnTo>
                    <a:pt x="1960742" y="1664098"/>
                  </a:lnTo>
                  <a:lnTo>
                    <a:pt x="1907038" y="1673545"/>
                  </a:lnTo>
                  <a:lnTo>
                    <a:pt x="1853325" y="1684658"/>
                  </a:lnTo>
                  <a:lnTo>
                    <a:pt x="1799227" y="1697778"/>
                  </a:lnTo>
                  <a:lnTo>
                    <a:pt x="1744368" y="1713243"/>
                  </a:lnTo>
                  <a:lnTo>
                    <a:pt x="1688369" y="1731394"/>
                  </a:lnTo>
                  <a:lnTo>
                    <a:pt x="1630853" y="1752571"/>
                  </a:lnTo>
                  <a:lnTo>
                    <a:pt x="1571445" y="1777113"/>
                  </a:lnTo>
                  <a:lnTo>
                    <a:pt x="1509766" y="1805360"/>
                  </a:lnTo>
                  <a:lnTo>
                    <a:pt x="1445439" y="1837652"/>
                  </a:lnTo>
                  <a:lnTo>
                    <a:pt x="1378089" y="1874328"/>
                  </a:lnTo>
                  <a:lnTo>
                    <a:pt x="1343161" y="1894417"/>
                  </a:lnTo>
                  <a:lnTo>
                    <a:pt x="1295233" y="1921253"/>
                  </a:lnTo>
                  <a:lnTo>
                    <a:pt x="1248346" y="1945108"/>
                  </a:lnTo>
                  <a:lnTo>
                    <a:pt x="1202493" y="1966051"/>
                  </a:lnTo>
                  <a:lnTo>
                    <a:pt x="1157663" y="1984149"/>
                  </a:lnTo>
                  <a:lnTo>
                    <a:pt x="1113848" y="1999469"/>
                  </a:lnTo>
                  <a:lnTo>
                    <a:pt x="1071040" y="2012080"/>
                  </a:lnTo>
                  <a:lnTo>
                    <a:pt x="1029228" y="2022050"/>
                  </a:lnTo>
                  <a:lnTo>
                    <a:pt x="988404" y="2029446"/>
                  </a:lnTo>
                  <a:lnTo>
                    <a:pt x="948559" y="2034336"/>
                  </a:lnTo>
                  <a:lnTo>
                    <a:pt x="909684" y="203678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3990635" y="-3"/>
              <a:ext cx="4297680" cy="1790064"/>
            </a:xfrm>
            <a:custGeom>
              <a:avLst/>
              <a:gdLst/>
              <a:ahLst/>
              <a:cxnLst/>
              <a:rect l="l" t="t" r="r" b="b"/>
              <a:pathLst>
                <a:path w="4297680" h="1790064">
                  <a:moveTo>
                    <a:pt x="899251" y="1789569"/>
                  </a:moveTo>
                  <a:lnTo>
                    <a:pt x="858007" y="1787600"/>
                  </a:lnTo>
                  <a:lnTo>
                    <a:pt x="817840" y="1782940"/>
                  </a:lnTo>
                  <a:lnTo>
                    <a:pt x="778746" y="1775665"/>
                  </a:lnTo>
                  <a:lnTo>
                    <a:pt x="729573" y="1762448"/>
                  </a:lnTo>
                  <a:lnTo>
                    <a:pt x="682291" y="1745184"/>
                  </a:lnTo>
                  <a:lnTo>
                    <a:pt x="636877" y="1724080"/>
                  </a:lnTo>
                  <a:lnTo>
                    <a:pt x="593126" y="1699218"/>
                  </a:lnTo>
                  <a:lnTo>
                    <a:pt x="551562" y="1671173"/>
                  </a:lnTo>
                  <a:lnTo>
                    <a:pt x="511615" y="1639783"/>
                  </a:lnTo>
                  <a:lnTo>
                    <a:pt x="473445" y="1605376"/>
                  </a:lnTo>
                  <a:lnTo>
                    <a:pt x="437029" y="1568159"/>
                  </a:lnTo>
                  <a:lnTo>
                    <a:pt x="402343" y="1528338"/>
                  </a:lnTo>
                  <a:lnTo>
                    <a:pt x="369366" y="1486118"/>
                  </a:lnTo>
                  <a:lnTo>
                    <a:pt x="342038" y="1447608"/>
                  </a:lnTo>
                  <a:lnTo>
                    <a:pt x="315922" y="1407547"/>
                  </a:lnTo>
                  <a:lnTo>
                    <a:pt x="290998" y="1366056"/>
                  </a:lnTo>
                  <a:lnTo>
                    <a:pt x="267250" y="1323257"/>
                  </a:lnTo>
                  <a:lnTo>
                    <a:pt x="244657" y="1279270"/>
                  </a:lnTo>
                  <a:lnTo>
                    <a:pt x="223202" y="1234216"/>
                  </a:lnTo>
                  <a:lnTo>
                    <a:pt x="202866" y="1188216"/>
                  </a:lnTo>
                  <a:lnTo>
                    <a:pt x="183631" y="1141390"/>
                  </a:lnTo>
                  <a:lnTo>
                    <a:pt x="165479" y="1093860"/>
                  </a:lnTo>
                  <a:lnTo>
                    <a:pt x="148390" y="1045746"/>
                  </a:lnTo>
                  <a:lnTo>
                    <a:pt x="132346" y="997169"/>
                  </a:lnTo>
                  <a:lnTo>
                    <a:pt x="117329" y="948250"/>
                  </a:lnTo>
                  <a:lnTo>
                    <a:pt x="103321" y="899109"/>
                  </a:lnTo>
                  <a:lnTo>
                    <a:pt x="90302" y="849868"/>
                  </a:lnTo>
                  <a:lnTo>
                    <a:pt x="78255" y="800648"/>
                  </a:lnTo>
                  <a:lnTo>
                    <a:pt x="67160" y="751568"/>
                  </a:lnTo>
                  <a:lnTo>
                    <a:pt x="57001" y="702751"/>
                  </a:lnTo>
                  <a:lnTo>
                    <a:pt x="47757" y="654317"/>
                  </a:lnTo>
                  <a:lnTo>
                    <a:pt x="39410" y="606386"/>
                  </a:lnTo>
                  <a:lnTo>
                    <a:pt x="32044" y="559720"/>
                  </a:lnTo>
                  <a:lnTo>
                    <a:pt x="25336" y="512518"/>
                  </a:lnTo>
                  <a:lnTo>
                    <a:pt x="19571" y="466823"/>
                  </a:lnTo>
                  <a:lnTo>
                    <a:pt x="14630" y="422115"/>
                  </a:lnTo>
                  <a:lnTo>
                    <a:pt x="10233" y="375193"/>
                  </a:lnTo>
                  <a:lnTo>
                    <a:pt x="6628" y="327836"/>
                  </a:lnTo>
                  <a:lnTo>
                    <a:pt x="3808" y="280073"/>
                  </a:lnTo>
                  <a:lnTo>
                    <a:pt x="1767" y="231930"/>
                  </a:lnTo>
                  <a:lnTo>
                    <a:pt x="500" y="183436"/>
                  </a:lnTo>
                  <a:lnTo>
                    <a:pt x="0" y="134567"/>
                  </a:lnTo>
                  <a:lnTo>
                    <a:pt x="257" y="86049"/>
                  </a:lnTo>
                  <a:lnTo>
                    <a:pt x="1252" y="37252"/>
                  </a:lnTo>
                  <a:lnTo>
                    <a:pt x="1276" y="36123"/>
                  </a:lnTo>
                  <a:lnTo>
                    <a:pt x="2560" y="0"/>
                  </a:lnTo>
                  <a:lnTo>
                    <a:pt x="40952" y="0"/>
                  </a:lnTo>
                  <a:lnTo>
                    <a:pt x="39651" y="36123"/>
                  </a:lnTo>
                  <a:lnTo>
                    <a:pt x="39611" y="37252"/>
                  </a:lnTo>
                  <a:lnTo>
                    <a:pt x="38597" y="85505"/>
                  </a:lnTo>
                  <a:lnTo>
                    <a:pt x="38306" y="134567"/>
                  </a:lnTo>
                  <a:lnTo>
                    <a:pt x="38781" y="182777"/>
                  </a:lnTo>
                  <a:lnTo>
                    <a:pt x="40014" y="230651"/>
                  </a:lnTo>
                  <a:lnTo>
                    <a:pt x="42012" y="278161"/>
                  </a:lnTo>
                  <a:lnTo>
                    <a:pt x="44782" y="325278"/>
                  </a:lnTo>
                  <a:lnTo>
                    <a:pt x="48329" y="371973"/>
                  </a:lnTo>
                  <a:lnTo>
                    <a:pt x="52659" y="418219"/>
                  </a:lnTo>
                  <a:lnTo>
                    <a:pt x="57786" y="464360"/>
                  </a:lnTo>
                  <a:lnTo>
                    <a:pt x="63822" y="511574"/>
                  </a:lnTo>
                  <a:lnTo>
                    <a:pt x="70691" y="559079"/>
                  </a:lnTo>
                  <a:lnTo>
                    <a:pt x="78687" y="608656"/>
                  </a:lnTo>
                  <a:lnTo>
                    <a:pt x="87547" y="658242"/>
                  </a:lnTo>
                  <a:lnTo>
                    <a:pt x="97380" y="708335"/>
                  </a:lnTo>
                  <a:lnTo>
                    <a:pt x="108203" y="758793"/>
                  </a:lnTo>
                  <a:lnTo>
                    <a:pt x="120031" y="809476"/>
                  </a:lnTo>
                  <a:lnTo>
                    <a:pt x="132880" y="860242"/>
                  </a:lnTo>
                  <a:lnTo>
                    <a:pt x="146765" y="910950"/>
                  </a:lnTo>
                  <a:lnTo>
                    <a:pt x="161704" y="961457"/>
                  </a:lnTo>
                  <a:lnTo>
                    <a:pt x="177712" y="1011622"/>
                  </a:lnTo>
                  <a:lnTo>
                    <a:pt x="194805" y="1061304"/>
                  </a:lnTo>
                  <a:lnTo>
                    <a:pt x="212999" y="1110361"/>
                  </a:lnTo>
                  <a:lnTo>
                    <a:pt x="232309" y="1158652"/>
                  </a:lnTo>
                  <a:lnTo>
                    <a:pt x="252752" y="1206035"/>
                  </a:lnTo>
                  <a:lnTo>
                    <a:pt x="274344" y="1252369"/>
                  </a:lnTo>
                  <a:lnTo>
                    <a:pt x="297101" y="1297512"/>
                  </a:lnTo>
                  <a:lnTo>
                    <a:pt x="321039" y="1341322"/>
                  </a:lnTo>
                  <a:lnTo>
                    <a:pt x="346172" y="1383659"/>
                  </a:lnTo>
                  <a:lnTo>
                    <a:pt x="372519" y="1424380"/>
                  </a:lnTo>
                  <a:lnTo>
                    <a:pt x="400094" y="1463345"/>
                  </a:lnTo>
                  <a:lnTo>
                    <a:pt x="431836" y="1504001"/>
                  </a:lnTo>
                  <a:lnTo>
                    <a:pt x="465053" y="1542176"/>
                  </a:lnTo>
                  <a:lnTo>
                    <a:pt x="499770" y="1577703"/>
                  </a:lnTo>
                  <a:lnTo>
                    <a:pt x="536015" y="1610416"/>
                  </a:lnTo>
                  <a:lnTo>
                    <a:pt x="573812" y="1640150"/>
                  </a:lnTo>
                  <a:lnTo>
                    <a:pt x="613190" y="1666739"/>
                  </a:lnTo>
                  <a:lnTo>
                    <a:pt x="654174" y="1690016"/>
                  </a:lnTo>
                  <a:lnTo>
                    <a:pt x="696790" y="1709817"/>
                  </a:lnTo>
                  <a:lnTo>
                    <a:pt x="741065" y="1725974"/>
                  </a:lnTo>
                  <a:lnTo>
                    <a:pt x="787026" y="1738323"/>
                  </a:lnTo>
                  <a:lnTo>
                    <a:pt x="826672" y="1745594"/>
                  </a:lnTo>
                  <a:lnTo>
                    <a:pt x="867606" y="1750012"/>
                  </a:lnTo>
                  <a:lnTo>
                    <a:pt x="909850" y="1751458"/>
                  </a:lnTo>
                  <a:lnTo>
                    <a:pt x="1136622" y="1751458"/>
                  </a:lnTo>
                  <a:lnTo>
                    <a:pt x="1121804" y="1756353"/>
                  </a:lnTo>
                  <a:lnTo>
                    <a:pt x="1075100" y="1768993"/>
                  </a:lnTo>
                  <a:lnTo>
                    <a:pt x="1029498" y="1778557"/>
                  </a:lnTo>
                  <a:lnTo>
                    <a:pt x="984992" y="1785124"/>
                  </a:lnTo>
                  <a:lnTo>
                    <a:pt x="941578" y="1788769"/>
                  </a:lnTo>
                  <a:lnTo>
                    <a:pt x="899251" y="1789569"/>
                  </a:lnTo>
                  <a:close/>
                </a:path>
                <a:path w="4297680" h="1790064">
                  <a:moveTo>
                    <a:pt x="1136622" y="1751458"/>
                  </a:moveTo>
                  <a:lnTo>
                    <a:pt x="909850" y="1751458"/>
                  </a:lnTo>
                  <a:lnTo>
                    <a:pt x="953426" y="1749817"/>
                  </a:lnTo>
                  <a:lnTo>
                    <a:pt x="998358" y="1744968"/>
                  </a:lnTo>
                  <a:lnTo>
                    <a:pt x="1044666" y="1736795"/>
                  </a:lnTo>
                  <a:lnTo>
                    <a:pt x="1092375" y="1725179"/>
                  </a:lnTo>
                  <a:lnTo>
                    <a:pt x="1141505" y="1710003"/>
                  </a:lnTo>
                  <a:lnTo>
                    <a:pt x="1192081" y="1691149"/>
                  </a:lnTo>
                  <a:lnTo>
                    <a:pt x="1244123" y="1668498"/>
                  </a:lnTo>
                  <a:lnTo>
                    <a:pt x="1297655" y="1641933"/>
                  </a:lnTo>
                  <a:lnTo>
                    <a:pt x="1352699" y="1611336"/>
                  </a:lnTo>
                  <a:lnTo>
                    <a:pt x="1409231" y="1579180"/>
                  </a:lnTo>
                  <a:lnTo>
                    <a:pt x="1463643" y="1550060"/>
                  </a:lnTo>
                  <a:lnTo>
                    <a:pt x="1516130" y="1523796"/>
                  </a:lnTo>
                  <a:lnTo>
                    <a:pt x="1566886" y="1500208"/>
                  </a:lnTo>
                  <a:lnTo>
                    <a:pt x="1616104" y="1479115"/>
                  </a:lnTo>
                  <a:lnTo>
                    <a:pt x="1663979" y="1460339"/>
                  </a:lnTo>
                  <a:lnTo>
                    <a:pt x="1710704" y="1443699"/>
                  </a:lnTo>
                  <a:lnTo>
                    <a:pt x="1756473" y="1429015"/>
                  </a:lnTo>
                  <a:lnTo>
                    <a:pt x="1801975" y="1415982"/>
                  </a:lnTo>
                  <a:lnTo>
                    <a:pt x="1845918" y="1404797"/>
                  </a:lnTo>
                  <a:lnTo>
                    <a:pt x="1889982" y="1394902"/>
                  </a:lnTo>
                  <a:lnTo>
                    <a:pt x="1933866" y="1386243"/>
                  </a:lnTo>
                  <a:lnTo>
                    <a:pt x="1977763" y="1378642"/>
                  </a:lnTo>
                  <a:lnTo>
                    <a:pt x="2021867" y="1371916"/>
                  </a:lnTo>
                  <a:lnTo>
                    <a:pt x="2066372" y="1365888"/>
                  </a:lnTo>
                  <a:lnTo>
                    <a:pt x="2111473" y="1360376"/>
                  </a:lnTo>
                  <a:lnTo>
                    <a:pt x="2412740" y="1327184"/>
                  </a:lnTo>
                  <a:lnTo>
                    <a:pt x="2507865" y="1314604"/>
                  </a:lnTo>
                  <a:lnTo>
                    <a:pt x="2575076" y="1304529"/>
                  </a:lnTo>
                  <a:lnTo>
                    <a:pt x="2645666" y="1292795"/>
                  </a:lnTo>
                  <a:lnTo>
                    <a:pt x="2719933" y="1279138"/>
                  </a:lnTo>
                  <a:lnTo>
                    <a:pt x="2798173" y="1263292"/>
                  </a:lnTo>
                  <a:lnTo>
                    <a:pt x="2880682" y="1244995"/>
                  </a:lnTo>
                  <a:lnTo>
                    <a:pt x="2967756" y="1223982"/>
                  </a:lnTo>
                  <a:lnTo>
                    <a:pt x="3059691" y="1199987"/>
                  </a:lnTo>
                  <a:lnTo>
                    <a:pt x="3156784" y="1172747"/>
                  </a:lnTo>
                  <a:lnTo>
                    <a:pt x="3259330" y="1141998"/>
                  </a:lnTo>
                  <a:lnTo>
                    <a:pt x="3367627" y="1107475"/>
                  </a:lnTo>
                  <a:lnTo>
                    <a:pt x="3481969" y="1068913"/>
                  </a:lnTo>
                  <a:lnTo>
                    <a:pt x="3602654" y="1026049"/>
                  </a:lnTo>
                  <a:lnTo>
                    <a:pt x="3729977" y="978617"/>
                  </a:lnTo>
                  <a:lnTo>
                    <a:pt x="3864235" y="926354"/>
                  </a:lnTo>
                  <a:lnTo>
                    <a:pt x="4005724" y="868995"/>
                  </a:lnTo>
                  <a:lnTo>
                    <a:pt x="4154741" y="806276"/>
                  </a:lnTo>
                  <a:lnTo>
                    <a:pt x="4196484" y="787709"/>
                  </a:lnTo>
                  <a:lnTo>
                    <a:pt x="4237995" y="767883"/>
                  </a:lnTo>
                  <a:lnTo>
                    <a:pt x="4279254" y="746830"/>
                  </a:lnTo>
                  <a:lnTo>
                    <a:pt x="4297364" y="736998"/>
                  </a:lnTo>
                  <a:lnTo>
                    <a:pt x="4297364" y="780537"/>
                  </a:lnTo>
                  <a:lnTo>
                    <a:pt x="4253051" y="803130"/>
                  </a:lnTo>
                  <a:lnTo>
                    <a:pt x="4211548" y="822885"/>
                  </a:lnTo>
                  <a:lnTo>
                    <a:pt x="4169794" y="841434"/>
                  </a:lnTo>
                  <a:lnTo>
                    <a:pt x="4024143" y="902759"/>
                  </a:lnTo>
                  <a:lnTo>
                    <a:pt x="3885586" y="958999"/>
                  </a:lnTo>
                  <a:lnTo>
                    <a:pt x="3753855" y="1010397"/>
                  </a:lnTo>
                  <a:lnTo>
                    <a:pt x="3628684" y="1057195"/>
                  </a:lnTo>
                  <a:lnTo>
                    <a:pt x="3509807" y="1099637"/>
                  </a:lnTo>
                  <a:lnTo>
                    <a:pt x="3396956" y="1137964"/>
                  </a:lnTo>
                  <a:lnTo>
                    <a:pt x="3289866" y="1172420"/>
                  </a:lnTo>
                  <a:lnTo>
                    <a:pt x="3188269" y="1203248"/>
                  </a:lnTo>
                  <a:lnTo>
                    <a:pt x="3091898" y="1230689"/>
                  </a:lnTo>
                  <a:lnTo>
                    <a:pt x="3000488" y="1254988"/>
                  </a:lnTo>
                  <a:lnTo>
                    <a:pt x="2913771" y="1276385"/>
                  </a:lnTo>
                  <a:lnTo>
                    <a:pt x="2831481" y="1295125"/>
                  </a:lnTo>
                  <a:lnTo>
                    <a:pt x="2753350" y="1311450"/>
                  </a:lnTo>
                  <a:lnTo>
                    <a:pt x="2679113" y="1325602"/>
                  </a:lnTo>
                  <a:lnTo>
                    <a:pt x="2608503" y="1337824"/>
                  </a:lnTo>
                  <a:lnTo>
                    <a:pt x="2541252" y="1348359"/>
                  </a:lnTo>
                  <a:lnTo>
                    <a:pt x="2477095" y="1357450"/>
                  </a:lnTo>
                  <a:lnTo>
                    <a:pt x="2386076" y="1368908"/>
                  </a:lnTo>
                  <a:lnTo>
                    <a:pt x="2116443" y="1398167"/>
                  </a:lnTo>
                  <a:lnTo>
                    <a:pt x="2071879" y="1403554"/>
                  </a:lnTo>
                  <a:lnTo>
                    <a:pt x="2028015" y="1409432"/>
                  </a:lnTo>
                  <a:lnTo>
                    <a:pt x="1984645" y="1415982"/>
                  </a:lnTo>
                  <a:lnTo>
                    <a:pt x="1941564" y="1423383"/>
                  </a:lnTo>
                  <a:lnTo>
                    <a:pt x="1898565" y="1431816"/>
                  </a:lnTo>
                  <a:lnTo>
                    <a:pt x="1855441" y="1441462"/>
                  </a:lnTo>
                  <a:lnTo>
                    <a:pt x="1811987" y="1452501"/>
                  </a:lnTo>
                  <a:lnTo>
                    <a:pt x="1767996" y="1465115"/>
                  </a:lnTo>
                  <a:lnTo>
                    <a:pt x="1723263" y="1479482"/>
                  </a:lnTo>
                  <a:lnTo>
                    <a:pt x="1677580" y="1495785"/>
                  </a:lnTo>
                  <a:lnTo>
                    <a:pt x="1630742" y="1514204"/>
                  </a:lnTo>
                  <a:lnTo>
                    <a:pt x="1582543" y="1534918"/>
                  </a:lnTo>
                  <a:lnTo>
                    <a:pt x="1532776" y="1558109"/>
                  </a:lnTo>
                  <a:lnTo>
                    <a:pt x="1481234" y="1583958"/>
                  </a:lnTo>
                  <a:lnTo>
                    <a:pt x="1427713" y="1612644"/>
                  </a:lnTo>
                  <a:lnTo>
                    <a:pt x="1372005" y="1644349"/>
                  </a:lnTo>
                  <a:lnTo>
                    <a:pt x="1319725" y="1673512"/>
                  </a:lnTo>
                  <a:lnTo>
                    <a:pt x="1268569" y="1699218"/>
                  </a:lnTo>
                  <a:lnTo>
                    <a:pt x="1218534" y="1721542"/>
                  </a:lnTo>
                  <a:lnTo>
                    <a:pt x="1169614" y="1740561"/>
                  </a:lnTo>
                  <a:lnTo>
                    <a:pt x="1136622" y="175145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/>
          <p:nvPr/>
        </p:nvSpPr>
        <p:spPr>
          <a:xfrm>
            <a:off x="3995" y="1193681"/>
            <a:ext cx="8155940" cy="610870"/>
          </a:xfrm>
          <a:custGeom>
            <a:avLst/>
            <a:gdLst/>
            <a:ahLst/>
            <a:cxnLst/>
            <a:rect l="l" t="t" r="r" b="b"/>
            <a:pathLst>
              <a:path w="8155940" h="610869">
                <a:moveTo>
                  <a:pt x="7576219" y="610843"/>
                </a:moveTo>
                <a:lnTo>
                  <a:pt x="0" y="610843"/>
                </a:lnTo>
                <a:lnTo>
                  <a:pt x="579496" y="0"/>
                </a:lnTo>
                <a:lnTo>
                  <a:pt x="8155716" y="0"/>
                </a:lnTo>
                <a:lnTo>
                  <a:pt x="7576219" y="610843"/>
                </a:lnTo>
                <a:close/>
              </a:path>
            </a:pathLst>
          </a:custGeom>
          <a:solidFill>
            <a:srgbClr val="BDF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object 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46259" y="2480943"/>
            <a:ext cx="10515599" cy="5219699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4200" y="2502291"/>
            <a:ext cx="6781799" cy="1790699"/>
          </a:xfrm>
          <a:prstGeom prst="rect">
            <a:avLst/>
          </a:prstGeom>
        </p:spPr>
      </p:pic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492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30"/>
              </a:spcBef>
            </a:pPr>
            <a:r>
              <a:rPr sz="3050" spc="100" dirty="0"/>
              <a:t>--</a:t>
            </a:r>
            <a:r>
              <a:rPr sz="3050" spc="-80" dirty="0"/>
              <a:t> </a:t>
            </a:r>
            <a:r>
              <a:rPr sz="3050" dirty="0"/>
              <a:t>average</a:t>
            </a:r>
            <a:r>
              <a:rPr sz="3050" spc="-80" dirty="0"/>
              <a:t> </a:t>
            </a:r>
            <a:r>
              <a:rPr sz="3050" spc="60" dirty="0"/>
              <a:t>room</a:t>
            </a:r>
            <a:r>
              <a:rPr sz="3050" spc="-75" dirty="0"/>
              <a:t> </a:t>
            </a:r>
            <a:r>
              <a:rPr sz="3050" dirty="0"/>
              <a:t>rates</a:t>
            </a:r>
            <a:r>
              <a:rPr sz="3050" spc="-80" dirty="0"/>
              <a:t> </a:t>
            </a:r>
            <a:r>
              <a:rPr sz="3050" dirty="0"/>
              <a:t>of</a:t>
            </a:r>
            <a:r>
              <a:rPr sz="3050" spc="-75" dirty="0"/>
              <a:t> </a:t>
            </a:r>
            <a:r>
              <a:rPr sz="3050" spc="-30" dirty="0"/>
              <a:t>different</a:t>
            </a:r>
            <a:r>
              <a:rPr sz="3050" spc="-80" dirty="0"/>
              <a:t> </a:t>
            </a:r>
            <a:r>
              <a:rPr sz="3050" spc="-10" dirty="0"/>
              <a:t>cities</a:t>
            </a:r>
            <a:endParaRPr sz="3050"/>
          </a:p>
        </p:txBody>
      </p:sp>
      <p:pic>
        <p:nvPicPr>
          <p:cNvPr id="99" name="object 9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7888898"/>
            <a:ext cx="6945760" cy="2398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645</Words>
  <Application>Microsoft Office PowerPoint</Application>
  <PresentationFormat>Custom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Trebuchet MS</vt:lpstr>
      <vt:lpstr>Office Theme</vt:lpstr>
      <vt:lpstr>Sql Case Study</vt:lpstr>
      <vt:lpstr>Introduction</vt:lpstr>
      <vt:lpstr>Introduction</vt:lpstr>
      <vt:lpstr>OBJECTIVES</vt:lpstr>
      <vt:lpstr>Datasets</vt:lpstr>
      <vt:lpstr>Start with some basic EDA - total records , No of Hotels &amp; Total Cities etc.</vt:lpstr>
      <vt:lpstr>Add New Columns to the tables and derived all the details from Hotel_Sales tables as you can see below.......</vt:lpstr>
      <vt:lpstr>-- No of hotels in different cities</vt:lpstr>
      <vt:lpstr>-- average room rates of different cities</vt:lpstr>
      <vt:lpstr>-- Cancellation rates of different cities</vt:lpstr>
      <vt:lpstr>-- No of bookings of different cities in Jan Feb Mar Months.</vt:lpstr>
      <vt:lpstr>-- Frequency of early bookings prior to check-in the hotel</vt:lpstr>
      <vt:lpstr>-- Net revenue &amp; Gross revenue to company</vt:lpstr>
      <vt:lpstr>-- Frequency of bookings of no of rooms in Hotel</vt:lpstr>
      <vt:lpstr>-- Discount offered by different cities</vt:lpstr>
      <vt:lpstr>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Oyo Business Room Sales Analysis_Sql_17June</dc:title>
  <dc:creator>Amit Patel</dc:creator>
  <cp:keywords>DAFmFASe5nw,BAFeZCtrI4E</cp:keywords>
  <cp:lastModifiedBy>Pooja Pawar</cp:lastModifiedBy>
  <cp:revision>1</cp:revision>
  <dcterms:created xsi:type="dcterms:W3CDTF">2025-01-08T09:53:00Z</dcterms:created>
  <dcterms:modified xsi:type="dcterms:W3CDTF">2025-01-08T09:54:53Z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2025-01-08T00:00:00Z</vt:filetime>
  </property>
  <property fmtid="{D5CDD505-2E9C-101B-9397-08002B2CF9AE}" pid="5" name="Producer">
    <vt:lpwstr>Canva</vt:lpwstr>
  </property>
</Properties>
</file>