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mit91188/ADSSpring2017/blob/master/FinalProject/EDA.ipynb" TargetMode="External"/><Relationship Id="rId2" Type="http://schemas.openxmlformats.org/officeDocument/2006/relationships/hyperlink" Target="https://app.powerbi.com/groups/me/dashboards/4e12d7e1-113c-412b-80a6-b0cab098aac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llstateapplication.azurewebsites.ne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93" y="615462"/>
            <a:ext cx="10383717" cy="1698062"/>
          </a:xfrm>
        </p:spPr>
        <p:txBody>
          <a:bodyPr/>
          <a:lstStyle/>
          <a:p>
            <a:r>
              <a:rPr lang="en-US" sz="6000" dirty="0"/>
              <a:t>Allstate Insurance Predictor												</a:t>
            </a:r>
            <a:r>
              <a:rPr lang="en-US" sz="3200" dirty="0"/>
              <a:t>Final Project Presentation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72100"/>
            <a:ext cx="9312398" cy="89095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Sumit Deo</a:t>
            </a:r>
          </a:p>
          <a:p>
            <a:r>
              <a:rPr lang="en-US" dirty="0"/>
              <a:t>Priyanjna sharma</a:t>
            </a:r>
          </a:p>
          <a:p>
            <a:r>
              <a:rPr lang="en-US" dirty="0"/>
              <a:t>Gautam pawar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704" y="5993841"/>
            <a:ext cx="5052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YouTube Link: https://youtu.be/3dQqIstlNRc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639" y="3056669"/>
            <a:ext cx="2178661" cy="2170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832" y="2949804"/>
            <a:ext cx="2110072" cy="2140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70" y="2939571"/>
            <a:ext cx="1901527" cy="21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1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97" y="356003"/>
            <a:ext cx="8937503" cy="549605"/>
          </a:xfrm>
        </p:spPr>
        <p:txBody>
          <a:bodyPr/>
          <a:lstStyle/>
          <a:p>
            <a:r>
              <a:rPr lang="en-US" u="sng" dirty="0"/>
              <a:t>Web Application(Contd.)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711" y="2569139"/>
            <a:ext cx="7106335" cy="41957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9585" y="1237428"/>
            <a:ext cx="10624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user has entered all the information, he will be redirected to another page stating the proposed quote. </a:t>
            </a:r>
          </a:p>
          <a:p>
            <a:endParaRPr lang="en-US" dirty="0"/>
          </a:p>
          <a:p>
            <a:r>
              <a:rPr lang="en-US" dirty="0"/>
              <a:t>If he is not satisfied, he can enter his own preferable quotes by clicking on Not Satisfied? button. </a:t>
            </a:r>
          </a:p>
        </p:txBody>
      </p:sp>
    </p:spTree>
    <p:extLst>
      <p:ext uri="{BB962C8B-B14F-4D97-AF65-F5344CB8AC3E}">
        <p14:creationId xmlns:p14="http://schemas.microsoft.com/office/powerpoint/2010/main" val="229428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Application will process the selected coverages and will predict the price for the new plan selected.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149914"/>
            <a:ext cx="4932186" cy="4195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623" y="2586342"/>
            <a:ext cx="5372100" cy="30861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818185" y="5161085"/>
            <a:ext cx="1714500" cy="99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2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1" y="1762772"/>
            <a:ext cx="10203597" cy="5253490"/>
          </a:xfrm>
        </p:spPr>
        <p:txBody>
          <a:bodyPr/>
          <a:lstStyle/>
          <a:p>
            <a:r>
              <a:rPr lang="en-US" sz="9600" dirty="0"/>
              <a:t>					Questions?</a:t>
            </a:r>
          </a:p>
        </p:txBody>
      </p:sp>
    </p:spTree>
    <p:extLst>
      <p:ext uri="{BB962C8B-B14F-4D97-AF65-F5344CB8AC3E}">
        <p14:creationId xmlns:p14="http://schemas.microsoft.com/office/powerpoint/2010/main" val="255121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51" y="356003"/>
            <a:ext cx="5200774" cy="760620"/>
          </a:xfrm>
        </p:spPr>
        <p:txBody>
          <a:bodyPr/>
          <a:lstStyle/>
          <a:p>
            <a:r>
              <a:rPr lang="en-US" u="sng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151" y="1503484"/>
            <a:ext cx="10678379" cy="5495193"/>
          </a:xfrm>
        </p:spPr>
        <p:txBody>
          <a:bodyPr/>
          <a:lstStyle/>
          <a:p>
            <a:pPr algn="just"/>
            <a:r>
              <a:rPr lang="en-US" dirty="0"/>
              <a:t>Allstate auto insurance  provides customized insurance policies to the customers with personal attention and service.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When a car owner inquires about the car-insurance plan, insurance agents propose several quotes with different coverage options with its cost. After considering all the possible options, car owner settles with a plan and purchases it.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Customers on average consider reviewing  </a:t>
            </a:r>
            <a:r>
              <a:rPr lang="en-US" b="1" dirty="0"/>
              <a:t>6-8 </a:t>
            </a:r>
            <a:r>
              <a:rPr lang="en-US" dirty="0"/>
              <a:t>quotes before making any decision making and that involves time involvement and agent engagement.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Allstate provides 7-plan coverage policy to customer with each plan having different  sub – types.</a:t>
            </a:r>
          </a:p>
        </p:txBody>
      </p:sp>
    </p:spTree>
    <p:extLst>
      <p:ext uri="{BB962C8B-B14F-4D97-AF65-F5344CB8AC3E}">
        <p14:creationId xmlns:p14="http://schemas.microsoft.com/office/powerpoint/2010/main" val="92165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5271112" cy="681490"/>
          </a:xfrm>
        </p:spPr>
        <p:txBody>
          <a:bodyPr/>
          <a:lstStyle/>
          <a:p>
            <a:r>
              <a:rPr lang="en-US" u="sng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204" y="1411080"/>
            <a:ext cx="10608042" cy="4778705"/>
          </a:xfrm>
        </p:spPr>
        <p:txBody>
          <a:bodyPr/>
          <a:lstStyle/>
          <a:p>
            <a:pPr algn="just"/>
            <a:r>
              <a:rPr lang="en-US" dirty="0"/>
              <a:t>Analyzing from marketing perspective , we came up with the idea of an application that provides the best insurance quote to the customer in the first attempt. We will achieve following :</a:t>
            </a:r>
          </a:p>
          <a:p>
            <a:pPr marL="0" indent="0" algn="just">
              <a:buNone/>
            </a:pPr>
            <a:r>
              <a:rPr lang="en-US" dirty="0"/>
              <a:t>	1) eventual purchase can be predicted sooner in the shopping</a:t>
            </a:r>
          </a:p>
          <a:p>
            <a:pPr marL="0" indent="0" algn="just">
              <a:buNone/>
            </a:pPr>
            <a:r>
              <a:rPr lang="en-US" dirty="0"/>
              <a:t>	2) the quoting process is shortened</a:t>
            </a:r>
          </a:p>
          <a:p>
            <a:pPr marL="0" indent="0" algn="just">
              <a:buNone/>
            </a:pPr>
            <a:r>
              <a:rPr lang="en-US" dirty="0"/>
              <a:t>	3) issuer is less likely to lose the customer’s business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We will  allow customer to manually choose plans in case he’s not satisfied with our predicted policy.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0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7574697" cy="786997"/>
          </a:xfrm>
        </p:spPr>
        <p:txBody>
          <a:bodyPr/>
          <a:lstStyle/>
          <a:p>
            <a:r>
              <a:rPr lang="en-US" u="sng" dirty="0"/>
              <a:t>High Level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1434653"/>
            <a:ext cx="10458725" cy="444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6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1636"/>
          </a:xfrm>
        </p:spPr>
        <p:txBody>
          <a:bodyPr/>
          <a:lstStyle/>
          <a:p>
            <a:r>
              <a:rPr lang="en-US" u="sng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BI:	</a:t>
            </a:r>
            <a:r>
              <a:rPr lang="en-US" dirty="0">
                <a:hlinkClick r:id="rId2"/>
              </a:rPr>
              <a:t>https://app.powerbi.com/groups/me/dashboards/4e12d7e1-113c-412b-80a6-b0cab098aaca</a:t>
            </a:r>
            <a:endParaRPr lang="en-US" dirty="0"/>
          </a:p>
          <a:p>
            <a:r>
              <a:rPr lang="en-US" dirty="0"/>
              <a:t>Jupyter Notebook	</a:t>
            </a:r>
            <a:r>
              <a:rPr lang="en-US" dirty="0">
                <a:hlinkClick r:id="rId3"/>
              </a:rPr>
              <a:t>https://github.com/sumit91188/ADSSpring2017/blob/master/FinalPr	</a:t>
            </a:r>
            <a:r>
              <a:rPr lang="en-US" dirty="0" err="1">
                <a:hlinkClick r:id="rId3"/>
              </a:rPr>
              <a:t>oject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EDA.ipynb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5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8515474" cy="910090"/>
          </a:xfrm>
        </p:spPr>
        <p:txBody>
          <a:bodyPr/>
          <a:lstStyle/>
          <a:p>
            <a:r>
              <a:rPr lang="en-US" u="sng" dirty="0"/>
              <a:t>Classify Coverage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62" y="1732086"/>
            <a:ext cx="11016761" cy="4516314"/>
          </a:xfrm>
        </p:spPr>
        <p:txBody>
          <a:bodyPr/>
          <a:lstStyle/>
          <a:p>
            <a:r>
              <a:rPr lang="en-US" dirty="0"/>
              <a:t>We have compared the following models performance using Azure ML studio using a s</a:t>
            </a:r>
            <a:r>
              <a:rPr lang="en-US" b="1" dirty="0"/>
              <a:t>ingle API </a:t>
            </a:r>
            <a:r>
              <a:rPr lang="en-US" dirty="0"/>
              <a:t>to classifying the individual coverage  plans type.</a:t>
            </a:r>
          </a:p>
          <a:p>
            <a:endParaRPr lang="en-US" dirty="0"/>
          </a:p>
          <a:p>
            <a:r>
              <a:rPr lang="en-US" dirty="0"/>
              <a:t>Multiclass Neural Network</a:t>
            </a:r>
          </a:p>
          <a:p>
            <a:r>
              <a:rPr lang="en-US" dirty="0"/>
              <a:t>Multiclass Decision Jungle</a:t>
            </a:r>
          </a:p>
          <a:p>
            <a:r>
              <a:rPr lang="en-US" dirty="0"/>
              <a:t> Multiclass Decision Forest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 below results we have decided to deploy the </a:t>
            </a:r>
            <a:r>
              <a:rPr lang="en-US" b="1" dirty="0"/>
              <a:t>Multiclass decision jungle</a:t>
            </a:r>
            <a:r>
              <a:rPr lang="en-US" dirty="0"/>
              <a:t> create an API.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142" y="2573216"/>
            <a:ext cx="5049715" cy="251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0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8330835" cy="795790"/>
          </a:xfrm>
        </p:spPr>
        <p:txBody>
          <a:bodyPr/>
          <a:lstStyle/>
          <a:p>
            <a:r>
              <a:rPr lang="en-US" u="sng" dirty="0"/>
              <a:t>Classify Risk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30969" cy="4195481"/>
          </a:xfrm>
        </p:spPr>
        <p:txBody>
          <a:bodyPr>
            <a:normAutofit/>
          </a:bodyPr>
          <a:lstStyle/>
          <a:p>
            <a:r>
              <a:rPr lang="en-US" dirty="0"/>
              <a:t>We have compared the following models to classify the Risk Facto r missing in the dataset.</a:t>
            </a:r>
          </a:p>
          <a:p>
            <a:r>
              <a:rPr lang="en-US" dirty="0"/>
              <a:t>Multiclass Neural Network</a:t>
            </a:r>
          </a:p>
          <a:p>
            <a:r>
              <a:rPr lang="en-US" dirty="0"/>
              <a:t>Multiclass Decision</a:t>
            </a:r>
          </a:p>
          <a:p>
            <a:r>
              <a:rPr lang="en-US" dirty="0"/>
              <a:t>Jungle &amp; Multiclass Decision Forest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 above results we have decided to deploy the Random</a:t>
            </a:r>
          </a:p>
          <a:p>
            <a:pPr marL="0" indent="0">
              <a:buNone/>
            </a:pPr>
            <a:r>
              <a:rPr lang="en-US" dirty="0"/>
              <a:t>Forest model and create an API.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15" y="2571042"/>
            <a:ext cx="4534662" cy="265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3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954051"/>
          </a:xfrm>
        </p:spPr>
        <p:txBody>
          <a:bodyPr/>
          <a:lstStyle/>
          <a:p>
            <a:r>
              <a:rPr lang="en-US" u="sng" dirty="0"/>
              <a:t>Predictive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6770"/>
            <a:ext cx="10240963" cy="4841630"/>
          </a:xfrm>
        </p:spPr>
        <p:txBody>
          <a:bodyPr>
            <a:normAutofit/>
          </a:bodyPr>
          <a:lstStyle/>
          <a:p>
            <a:r>
              <a:rPr lang="en-US" dirty="0"/>
              <a:t>To predict the </a:t>
            </a:r>
            <a:r>
              <a:rPr lang="en-US" b="1" dirty="0"/>
              <a:t>Total cost </a:t>
            </a:r>
            <a:r>
              <a:rPr lang="en-US" dirty="0"/>
              <a:t>of the policy selected for the coverage , we have implemented and compared following models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Neural Network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Decision Forest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Based on the above results we have decided to deploy the decision forest regression and create an API.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228" y="3109912"/>
            <a:ext cx="6724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3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8147693" cy="704873"/>
          </a:xfrm>
        </p:spPr>
        <p:txBody>
          <a:bodyPr/>
          <a:lstStyle/>
          <a:p>
            <a:r>
              <a:rPr lang="en-US" u="sng" dirty="0"/>
              <a:t>Web Application</a:t>
            </a:r>
            <a:br>
              <a:rPr lang="en-US" u="sng" dirty="0"/>
            </a:br>
            <a:br>
              <a:rPr lang="en-US" u="sng" dirty="0"/>
            </a:b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04" y="1834461"/>
            <a:ext cx="8646293" cy="46462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4416" y="1129588"/>
            <a:ext cx="101668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have deployed the web application using Dot net on Microsoft Visual Studio.</a:t>
            </a:r>
          </a:p>
          <a:p>
            <a:r>
              <a:rPr lang="en-US" dirty="0"/>
              <a:t>Link : </a:t>
            </a:r>
            <a:r>
              <a:rPr lang="en-US" dirty="0">
                <a:hlinkClick r:id="rId3"/>
              </a:rPr>
              <a:t>http://allstateapplication.azurewebsites.net/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6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</TotalTime>
  <Words>387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Allstate Insurance Predictor            Final Project Presentation</vt:lpstr>
      <vt:lpstr>Problem Statement</vt:lpstr>
      <vt:lpstr>Proposed Solution</vt:lpstr>
      <vt:lpstr>High Level Architecture</vt:lpstr>
      <vt:lpstr>Exploratory Data Analysis</vt:lpstr>
      <vt:lpstr>Classify Coverage Plans</vt:lpstr>
      <vt:lpstr>Classify Risk Factor</vt:lpstr>
      <vt:lpstr>Predictive Analysis</vt:lpstr>
      <vt:lpstr>Web Application  </vt:lpstr>
      <vt:lpstr>Web Application(Contd.)</vt:lpstr>
      <vt:lpstr>Application will process the selected coverages and will predict the price for the new plan selected.</vt:lpstr>
      <vt:lpstr>  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Allstate Insurance Predictor </dc:title>
  <dc:creator>Gautam</dc:creator>
  <cp:lastModifiedBy>Gautam</cp:lastModifiedBy>
  <cp:revision>57</cp:revision>
  <dcterms:created xsi:type="dcterms:W3CDTF">2017-04-28T22:11:35Z</dcterms:created>
  <dcterms:modified xsi:type="dcterms:W3CDTF">2017-04-29T04:57:33Z</dcterms:modified>
</cp:coreProperties>
</file>