
<file path=[Content_Types].xml><?xml version="1.0" encoding="utf-8"?>
<Types xmlns="http://schemas.openxmlformats.org/package/2006/content-types"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93" r:id="rId5"/>
    <p:sldId id="407" r:id="rId6"/>
    <p:sldId id="399" r:id="rId7"/>
    <p:sldId id="353" r:id="rId8"/>
    <p:sldId id="394" r:id="rId9"/>
    <p:sldId id="391" r:id="rId10"/>
    <p:sldId id="404" r:id="rId11"/>
    <p:sldId id="392" r:id="rId12"/>
    <p:sldId id="403" r:id="rId13"/>
    <p:sldId id="405" r:id="rId14"/>
    <p:sldId id="406" r:id="rId15"/>
    <p:sldId id="343" r:id="rId16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63636"/>
    <a:srgbClr val="C2352E"/>
    <a:srgbClr val="1453D4"/>
    <a:srgbClr val="2997D4"/>
    <a:srgbClr val="32B7F3"/>
    <a:srgbClr val="024F92"/>
    <a:srgbClr val="F5F5F5"/>
    <a:srgbClr val="70A7F3"/>
    <a:srgbClr val="1D3EC1"/>
    <a:srgbClr val="2135AE"/>
  </p:clrMru>
  <p:extLst>
    <p:ext uri="{E76CE94A-603C-4142-B9EB-6D1370010A27}">
      <p14:discardImageEditData xmlns="" xmlns:p14="http://schemas.microsoft.com/office/powerpoint/2010/main" val="1"/>
    </p:ext>
    <p:ext uri="{D31A062A-798A-4329-ABDD-BBA856620510}">
      <p14:defaultImageDpi xmlns=""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7B450-CA3A-5ABC-4338-7FBA2259D1F2}" v="67" dt="2025-03-12T13:18:59.118"/>
    <p1510:client id="{6B59F539-335A-42A2-A028-C45E4D41E0B5}" v="1" dt="2025-03-12T13:17:05.7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94660"/>
  </p:normalViewPr>
  <p:slideViewPr>
    <p:cSldViewPr snapToGrid="0">
      <p:cViewPr varScale="1">
        <p:scale>
          <a:sx n="46" d="100"/>
          <a:sy n="46" d="100"/>
        </p:scale>
        <p:origin x="-648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nwei Han" userId="10cfedb6-1336-4a35-a765-0fa98c70d033" providerId="ADAL" clId="{6B59F539-335A-42A2-A028-C45E4D41E0B5}"/>
    <pc:docChg chg="custSel modSld">
      <pc:chgData name="Tianwei Han" userId="10cfedb6-1336-4a35-a765-0fa98c70d033" providerId="ADAL" clId="{6B59F539-335A-42A2-A028-C45E4D41E0B5}" dt="2025-03-12T13:17:05.767" v="0" actId="700"/>
      <pc:docMkLst>
        <pc:docMk/>
      </pc:docMkLst>
      <pc:sldChg chg="modSp mod chgLayout">
        <pc:chgData name="Tianwei Han" userId="10cfedb6-1336-4a35-a765-0fa98c70d033" providerId="ADAL" clId="{6B59F539-335A-42A2-A028-C45E4D41E0B5}" dt="2025-03-12T13:17:05.767" v="0" actId="700"/>
        <pc:sldMkLst>
          <pc:docMk/>
          <pc:sldMk cId="3537425846" sldId="364"/>
        </pc:sldMkLst>
        <pc:spChg chg="mod ord">
          <ac:chgData name="Tianwei Han" userId="10cfedb6-1336-4a35-a765-0fa98c70d033" providerId="ADAL" clId="{6B59F539-335A-42A2-A028-C45E4D41E0B5}" dt="2025-03-12T13:17:05.767" v="0" actId="700"/>
          <ac:spMkLst>
            <pc:docMk/>
            <pc:sldMk cId="3537425846" sldId="364"/>
            <ac:spMk id="3" creationId="{49A9FAB0-49C7-A335-EA9E-1B0C4CB1FA0D}"/>
          </ac:spMkLst>
        </pc:spChg>
        <pc:spChg chg="mod ord">
          <ac:chgData name="Tianwei Han" userId="10cfedb6-1336-4a35-a765-0fa98c70d033" providerId="ADAL" clId="{6B59F539-335A-42A2-A028-C45E4D41E0B5}" dt="2025-03-12T13:17:05.767" v="0" actId="700"/>
          <ac:spMkLst>
            <pc:docMk/>
            <pc:sldMk cId="3537425846" sldId="364"/>
            <ac:spMk id="4" creationId="{3031CC92-CE45-C84A-6A75-9F4C077DF877}"/>
          </ac:spMkLst>
        </pc:spChg>
        <pc:spChg chg="mod ord">
          <ac:chgData name="Tianwei Han" userId="10cfedb6-1336-4a35-a765-0fa98c70d033" providerId="ADAL" clId="{6B59F539-335A-42A2-A028-C45E4D41E0B5}" dt="2025-03-12T13:17:05.767" v="0" actId="700"/>
          <ac:spMkLst>
            <pc:docMk/>
            <pc:sldMk cId="3537425846" sldId="364"/>
            <ac:spMk id="6" creationId="{7A3571E4-0C22-96F7-3DC9-763C68F7C811}"/>
          </ac:spMkLst>
        </pc:spChg>
        <pc:spChg chg="mod ord">
          <ac:chgData name="Tianwei Han" userId="10cfedb6-1336-4a35-a765-0fa98c70d033" providerId="ADAL" clId="{6B59F539-335A-42A2-A028-C45E4D41E0B5}" dt="2025-03-12T13:17:05.767" v="0" actId="700"/>
          <ac:spMkLst>
            <pc:docMk/>
            <pc:sldMk cId="3537425846" sldId="364"/>
            <ac:spMk id="7" creationId="{3E55864B-7713-696C-C346-8CB451512095}"/>
          </ac:spMkLst>
        </pc:spChg>
        <pc:spChg chg="mod ord">
          <ac:chgData name="Tianwei Han" userId="10cfedb6-1336-4a35-a765-0fa98c70d033" providerId="ADAL" clId="{6B59F539-335A-42A2-A028-C45E4D41E0B5}" dt="2025-03-12T13:17:05.767" v="0" actId="700"/>
          <ac:spMkLst>
            <pc:docMk/>
            <pc:sldMk cId="3537425846" sldId="364"/>
            <ac:spMk id="9" creationId="{EF888C7E-5B7C-47DB-921B-038681CF5529}"/>
          </ac:spMkLst>
        </pc:spChg>
        <pc:spChg chg="mod ord">
          <ac:chgData name="Tianwei Han" userId="10cfedb6-1336-4a35-a765-0fa98c70d033" providerId="ADAL" clId="{6B59F539-335A-42A2-A028-C45E4D41E0B5}" dt="2025-03-12T13:17:05.767" v="0" actId="700"/>
          <ac:spMkLst>
            <pc:docMk/>
            <pc:sldMk cId="3537425846" sldId="364"/>
            <ac:spMk id="10" creationId="{172EFBC6-2998-144B-B200-3C8906FC2BB1}"/>
          </ac:spMkLst>
        </pc:spChg>
        <pc:spChg chg="mod ord">
          <ac:chgData name="Tianwei Han" userId="10cfedb6-1336-4a35-a765-0fa98c70d033" providerId="ADAL" clId="{6B59F539-335A-42A2-A028-C45E4D41E0B5}" dt="2025-03-12T13:17:05.767" v="0" actId="700"/>
          <ac:spMkLst>
            <pc:docMk/>
            <pc:sldMk cId="3537425846" sldId="364"/>
            <ac:spMk id="12" creationId="{C592898C-BD3B-6076-FE5B-1D3FC1212C59}"/>
          </ac:spMkLst>
        </pc:spChg>
        <pc:spChg chg="mod ord">
          <ac:chgData name="Tianwei Han" userId="10cfedb6-1336-4a35-a765-0fa98c70d033" providerId="ADAL" clId="{6B59F539-335A-42A2-A028-C45E4D41E0B5}" dt="2025-03-12T13:17:05.767" v="0" actId="700"/>
          <ac:spMkLst>
            <pc:docMk/>
            <pc:sldMk cId="3537425846" sldId="364"/>
            <ac:spMk id="13" creationId="{5F56D563-0AFC-BDF1-BE83-7D9CD927AC24}"/>
          </ac:spMkLst>
        </pc:spChg>
        <pc:spChg chg="mod ord">
          <ac:chgData name="Tianwei Han" userId="10cfedb6-1336-4a35-a765-0fa98c70d033" providerId="ADAL" clId="{6B59F539-335A-42A2-A028-C45E4D41E0B5}" dt="2025-03-12T13:17:05.767" v="0" actId="700"/>
          <ac:spMkLst>
            <pc:docMk/>
            <pc:sldMk cId="3537425846" sldId="364"/>
            <ac:spMk id="14" creationId="{3385FC90-7736-5963-EAE4-47582D461FB9}"/>
          </ac:spMkLst>
        </pc:spChg>
        <pc:picChg chg="mod ord">
          <ac:chgData name="Tianwei Han" userId="10cfedb6-1336-4a35-a765-0fa98c70d033" providerId="ADAL" clId="{6B59F539-335A-42A2-A028-C45E4D41E0B5}" dt="2025-03-12T13:17:05.767" v="0" actId="700"/>
          <ac:picMkLst>
            <pc:docMk/>
            <pc:sldMk cId="3537425846" sldId="364"/>
            <ac:picMk id="16" creationId="{65D5C047-63DD-F905-995C-EB79536337FB}"/>
          </ac:picMkLst>
        </pc:picChg>
      </pc:sldChg>
    </pc:docChg>
  </pc:docChgLst>
  <pc:docChgLst>
    <pc:chgData name="Tianwei Han" userId="S::j-tianweihan@microsoft.com::10cfedb6-1336-4a35-a765-0fa98c70d033" providerId="AD" clId="Web-{42F7B450-CA3A-5ABC-4338-7FBA2259D1F2}"/>
    <pc:docChg chg="addSld delSld modSld addSection delSection">
      <pc:chgData name="Tianwei Han" userId="S::j-tianweihan@microsoft.com::10cfedb6-1336-4a35-a765-0fa98c70d033" providerId="AD" clId="Web-{42F7B450-CA3A-5ABC-4338-7FBA2259D1F2}" dt="2025-03-12T13:18:49.884" v="51" actId="34807"/>
      <pc:docMkLst>
        <pc:docMk/>
      </pc:docMkLst>
      <pc:sldChg chg="add del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2653925577" sldId="343"/>
        </pc:sldMkLst>
      </pc:sldChg>
      <pc:sldChg chg="add del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3311990398" sldId="353"/>
        </pc:sldMkLst>
      </pc:sldChg>
      <pc:sldChg chg="add del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3322311061" sldId="355"/>
        </pc:sldMkLst>
      </pc:sldChg>
      <pc:sldChg chg="add del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958122979" sldId="361"/>
        </pc:sldMkLst>
      </pc:sldChg>
      <pc:sldChg chg="add del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598334414" sldId="362"/>
        </pc:sldMkLst>
      </pc:sldChg>
      <pc:sldChg chg="add del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3537425846" sldId="364"/>
        </pc:sldMkLst>
      </pc:sldChg>
      <pc:sldChg chg="add del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581723979" sldId="366"/>
        </pc:sldMkLst>
      </pc:sldChg>
      <pc:sldChg chg="add del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4215905199" sldId="370"/>
        </pc:sldMkLst>
      </pc:sldChg>
      <pc:sldChg chg="add del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3152107278" sldId="371"/>
        </pc:sldMkLst>
      </pc:sldChg>
      <pc:sldChg chg="add del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837867573" sldId="380"/>
        </pc:sldMkLst>
      </pc:sldChg>
      <pc:sldChg chg="add del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3198748360" sldId="381"/>
        </pc:sldMkLst>
      </pc:sldChg>
      <pc:sldChg chg="add del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856187481" sldId="382"/>
        </pc:sldMkLst>
      </pc:sldChg>
      <pc:sldChg chg="add del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339581245" sldId="383"/>
        </pc:sldMkLst>
      </pc:sldChg>
      <pc:sldChg chg="add del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115903594" sldId="384"/>
        </pc:sldMkLst>
      </pc:sldChg>
      <pc:sldChg chg="add del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815476016" sldId="385"/>
        </pc:sldMkLst>
      </pc:sldChg>
      <pc:sldChg chg="add del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1267237132" sldId="386"/>
        </pc:sldMkLst>
      </pc:sldChg>
      <pc:sldChg chg="add del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1078214269" sldId="387"/>
        </pc:sldMkLst>
      </pc:sldChg>
      <pc:sldChg chg="add del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4276112046" sldId="388"/>
        </pc:sldMkLst>
      </pc:sldChg>
      <pc:sldChg chg="add del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3635533121" sldId="389"/>
        </pc:sldMkLst>
      </pc:sldChg>
      <pc:sldChg chg="addSp delSp modSp add del mod modClrScheme addAnim delAnim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1797371288" sldId="2561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1797371288" sldId="2561"/>
            <ac:spMk id="2" creationId="{D7BCAFEE-0C96-D05D-C936-2790CCA8061B}"/>
          </ac:spMkLst>
        </pc:spChg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1797371288" sldId="2561"/>
            <ac:spMk id="3" creationId="{31E8DE83-DA38-5557-934E-2766E9F0467A}"/>
          </ac:spMkLst>
        </pc:spChg>
        <pc:spChg chg="add del 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1797371288" sldId="2561"/>
            <ac:spMk id="8" creationId="{E84515F4-1DA1-CA0D-7DD5-B8502ABC3C50}"/>
          </ac:spMkLst>
        </pc:spChg>
      </pc:sldChg>
      <pc:sldChg chg="modSp add del mod modTransition addAnim delAnim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1434985508" sldId="2562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1434985508" sldId="2562"/>
            <ac:spMk id="2" creationId="{B0BCA3AE-6967-5AA9-6C2D-E99626CB1231}"/>
          </ac:spMkLst>
        </pc:spChg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1434985508" sldId="2562"/>
            <ac:spMk id="3" creationId="{91A70B0B-4FC4-0C30-8F82-FBD7C72BF01A}"/>
          </ac:spMkLst>
        </pc:spChg>
      </pc:sldChg>
      <pc:sldChg chg="addSp delSp modSp add del mod modTransition modClrScheme addAnim delAnim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4013241762" sldId="2563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4013241762" sldId="2563"/>
            <ac:spMk id="2" creationId="{03678BED-159A-BA73-4B0D-630AFB961863}"/>
          </ac:spMkLst>
        </pc:spChg>
        <pc:spChg chg="add del 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4013241762" sldId="2563"/>
            <ac:spMk id="7" creationId="{4ED6B464-689D-D7AE-01A2-FF3485F31A21}"/>
          </ac:spMkLst>
        </pc:spChg>
      </pc:sldChg>
      <pc:sldChg chg="modSp add del mod modTransition modClrScheme addAnim delAnim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3894046884" sldId="2564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3894046884" sldId="2564"/>
            <ac:spMk id="2" creationId="{9EB60042-5361-A5D6-0011-B0B25FB71CEE}"/>
          </ac:spMkLst>
        </pc:spChg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3894046884" sldId="2564"/>
            <ac:spMk id="5" creationId="{D3DE20D8-F69C-47C2-BCE4-DF01ACA04B1D}"/>
          </ac:spMkLst>
        </pc:spChg>
        <pc:picChg chg="mod ord">
          <ac:chgData name="Tianwei Han" userId="S::j-tianweihan@microsoft.com::10cfedb6-1336-4a35-a765-0fa98c70d033" providerId="AD" clId="Web-{42F7B450-CA3A-5ABC-4338-7FBA2259D1F2}" dt="2025-03-12T13:18:47.462" v="50" actId="34807"/>
          <ac:picMkLst>
            <pc:docMk/>
            <pc:sldMk cId="3894046884" sldId="2564"/>
            <ac:picMk id="4" creationId="{12D00D7A-CDA1-4A9C-BB47-B83AE0AA9343}"/>
          </ac:picMkLst>
        </pc:picChg>
      </pc:sldChg>
      <pc:sldChg chg="modSp add del mod modTransition modClrScheme addAnim delAnim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2926945618" sldId="2565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2926945618" sldId="2565"/>
            <ac:spMk id="2" creationId="{14333A7C-5510-CF73-11E8-47CAF6254AD1}"/>
          </ac:spMkLst>
        </pc:spChg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2926945618" sldId="2565"/>
            <ac:spMk id="5" creationId="{BFB32180-5604-4E93-9F56-951F59170B56}"/>
          </ac:spMkLst>
        </pc:spChg>
        <pc:picChg chg="mod">
          <ac:chgData name="Tianwei Han" userId="S::j-tianweihan@microsoft.com::10cfedb6-1336-4a35-a765-0fa98c70d033" providerId="AD" clId="Web-{42F7B450-CA3A-5ABC-4338-7FBA2259D1F2}" dt="2025-03-12T13:18:47.462" v="50" actId="34807"/>
          <ac:picMkLst>
            <pc:docMk/>
            <pc:sldMk cId="2926945618" sldId="2565"/>
            <ac:picMk id="4" creationId="{F52C7A44-7F48-4458-AC57-402B019CF3B7}"/>
          </ac:picMkLst>
        </pc:picChg>
      </pc:sldChg>
      <pc:sldChg chg="modSp add del mod modTransition modClrScheme addAnim delAnim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3391629079" sldId="2566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3391629079" sldId="2566"/>
            <ac:spMk id="2" creationId="{CF87E9CB-E92E-33A5-95EE-7ACA75EBB691}"/>
          </ac:spMkLst>
        </pc:spChg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3391629079" sldId="2566"/>
            <ac:spMk id="5" creationId="{B6302FB4-A205-4325-ACF0-253AF49D3277}"/>
          </ac:spMkLst>
        </pc:spChg>
        <pc:picChg chg="mod">
          <ac:chgData name="Tianwei Han" userId="S::j-tianweihan@microsoft.com::10cfedb6-1336-4a35-a765-0fa98c70d033" providerId="AD" clId="Web-{42F7B450-CA3A-5ABC-4338-7FBA2259D1F2}" dt="2025-03-12T13:18:47.462" v="50" actId="34807"/>
          <ac:picMkLst>
            <pc:docMk/>
            <pc:sldMk cId="3391629079" sldId="2566"/>
            <ac:picMk id="4" creationId="{051D2144-7028-4C50-A9A3-B411A6E67B6F}"/>
          </ac:picMkLst>
        </pc:picChg>
      </pc:sldChg>
      <pc:sldChg chg="addSp delSp modSp add del mod modTransition modClrScheme addAnim delAnim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4141028132" sldId="2567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4141028132" sldId="2567"/>
            <ac:spMk id="2" creationId="{9A4FBA87-D6B5-CC1E-97C6-9C05F68A0CC8}"/>
          </ac:spMkLst>
        </pc:spChg>
        <pc:spChg chg="add del 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4141028132" sldId="2567"/>
            <ac:spMk id="7" creationId="{46ED0A04-78C2-5DA6-1FFD-9265923AE916}"/>
          </ac:spMkLst>
        </pc:spChg>
      </pc:sldChg>
      <pc:sldChg chg="modSp add del mod modTransition modClrScheme addAnim delAnim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3324192244" sldId="2568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3324192244" sldId="2568"/>
            <ac:spMk id="2" creationId="{1B61EDFE-43FD-33A8-0CCA-83711BB7DE03}"/>
          </ac:spMkLst>
        </pc:spChg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3324192244" sldId="2568"/>
            <ac:spMk id="5" creationId="{AD69A728-988F-45AA-8AC6-B6BE818012F2}"/>
          </ac:spMkLst>
        </pc:spChg>
        <pc:picChg chg="mod">
          <ac:chgData name="Tianwei Han" userId="S::j-tianweihan@microsoft.com::10cfedb6-1336-4a35-a765-0fa98c70d033" providerId="AD" clId="Web-{42F7B450-CA3A-5ABC-4338-7FBA2259D1F2}" dt="2025-03-12T13:18:47.462" v="50" actId="34807"/>
          <ac:picMkLst>
            <pc:docMk/>
            <pc:sldMk cId="3324192244" sldId="2568"/>
            <ac:picMk id="4" creationId="{AB903365-82A1-48A7-BB48-23B6A0237002}"/>
          </ac:picMkLst>
        </pc:picChg>
      </pc:sldChg>
      <pc:sldChg chg="modSp add del mod modTransition modClrScheme addAnim delAnim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2027077775" sldId="2569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2027077775" sldId="2569"/>
            <ac:spMk id="2" creationId="{06D7943C-E6BF-F143-437A-C18AD3A683BE}"/>
          </ac:spMkLst>
        </pc:spChg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2027077775" sldId="2569"/>
            <ac:spMk id="5" creationId="{48CD4990-94B8-411A-AB03-82A6D76E296E}"/>
          </ac:spMkLst>
        </pc:spChg>
        <pc:picChg chg="mod">
          <ac:chgData name="Tianwei Han" userId="S::j-tianweihan@microsoft.com::10cfedb6-1336-4a35-a765-0fa98c70d033" providerId="AD" clId="Web-{42F7B450-CA3A-5ABC-4338-7FBA2259D1F2}" dt="2025-03-12T13:18:47.462" v="50" actId="34807"/>
          <ac:picMkLst>
            <pc:docMk/>
            <pc:sldMk cId="2027077775" sldId="2569"/>
            <ac:picMk id="4" creationId="{46C26E86-86D1-4949-A360-047337B987F7}"/>
          </ac:picMkLst>
        </pc:picChg>
      </pc:sldChg>
      <pc:sldChg chg="modSp add del mod modTransition modClrScheme addAnim delAnim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357532503" sldId="2570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357532503" sldId="2570"/>
            <ac:spMk id="2" creationId="{403ED60F-9B32-337A-8CCD-965975CC12DB}"/>
          </ac:spMkLst>
        </pc:spChg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357532503" sldId="2570"/>
            <ac:spMk id="5" creationId="{C3A1A170-0749-49E2-A96E-C7A53321331F}"/>
          </ac:spMkLst>
        </pc:spChg>
        <pc:picChg chg="mod">
          <ac:chgData name="Tianwei Han" userId="S::j-tianweihan@microsoft.com::10cfedb6-1336-4a35-a765-0fa98c70d033" providerId="AD" clId="Web-{42F7B450-CA3A-5ABC-4338-7FBA2259D1F2}" dt="2025-03-12T13:18:47.462" v="50" actId="34807"/>
          <ac:picMkLst>
            <pc:docMk/>
            <pc:sldMk cId="357532503" sldId="2570"/>
            <ac:picMk id="4" creationId="{4237F157-AAF1-415C-9D9D-90361F3801DE}"/>
          </ac:picMkLst>
        </pc:picChg>
      </pc:sldChg>
      <pc:sldChg chg="addSp delSp modSp add del mod modTransition modClrScheme addAnim delAnim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3926937870" sldId="2571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3926937870" sldId="2571"/>
            <ac:spMk id="2" creationId="{88438131-0815-CAD9-5E20-225F3F10D0CD}"/>
          </ac:spMkLst>
        </pc:spChg>
        <pc:spChg chg="add del 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3926937870" sldId="2571"/>
            <ac:spMk id="7" creationId="{B1006CE6-967D-810D-FD2A-C6E6689D51A7}"/>
          </ac:spMkLst>
        </pc:spChg>
      </pc:sldChg>
      <pc:sldChg chg="modSp add del mod modTransition modClrScheme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74975734" sldId="2572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74975734" sldId="2572"/>
            <ac:spMk id="2" creationId="{E300DBDC-B92A-C7B9-1882-74309840AACF}"/>
          </ac:spMkLst>
        </pc:spChg>
        <pc:graphicFrameChg chg="mod modGraphic">
          <ac:chgData name="Tianwei Han" userId="S::j-tianweihan@microsoft.com::10cfedb6-1336-4a35-a765-0fa98c70d033" providerId="AD" clId="Web-{42F7B450-CA3A-5ABC-4338-7FBA2259D1F2}" dt="2025-03-12T13:18:47.462" v="50" actId="34807"/>
          <ac:graphicFrameMkLst>
            <pc:docMk/>
            <pc:sldMk cId="74975734" sldId="2572"/>
            <ac:graphicFrameMk id="4" creationId="{FA3FACD5-704D-4553-A244-5992EF5E2BEB}"/>
          </ac:graphicFrameMkLst>
        </pc:graphicFrameChg>
      </pc:sldChg>
      <pc:sldChg chg="modSp add del mod modTransition modClrScheme addAnim delAnim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15113693" sldId="2573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15113693" sldId="2573"/>
            <ac:spMk id="2" creationId="{2A754875-772D-874D-C52A-8097DC46DF05}"/>
          </ac:spMkLst>
        </pc:spChg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15113693" sldId="2573"/>
            <ac:spMk id="5" creationId="{8AEABB33-2710-417F-9E96-5D03D38826F1}"/>
          </ac:spMkLst>
        </pc:spChg>
        <pc:picChg chg="mod">
          <ac:chgData name="Tianwei Han" userId="S::j-tianweihan@microsoft.com::10cfedb6-1336-4a35-a765-0fa98c70d033" providerId="AD" clId="Web-{42F7B450-CA3A-5ABC-4338-7FBA2259D1F2}" dt="2025-03-12T13:18:47.462" v="50" actId="34807"/>
          <ac:picMkLst>
            <pc:docMk/>
            <pc:sldMk cId="15113693" sldId="2573"/>
            <ac:picMk id="4" creationId="{AAE6F493-204A-4AB4-B59C-ACD54FE4F3A4}"/>
          </ac:picMkLst>
        </pc:picChg>
      </pc:sldChg>
      <pc:sldChg chg="modSp add del mod modTransition modClrScheme addAnim delAnim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3098718520" sldId="2574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3098718520" sldId="2574"/>
            <ac:spMk id="2" creationId="{F0BC7380-F9D4-DB32-817A-2618E2C48BE2}"/>
          </ac:spMkLst>
        </pc:spChg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3098718520" sldId="2574"/>
            <ac:spMk id="5" creationId="{3F5265C8-3C8E-4F6F-B085-683566E627A3}"/>
          </ac:spMkLst>
        </pc:spChg>
        <pc:picChg chg="mod">
          <ac:chgData name="Tianwei Han" userId="S::j-tianweihan@microsoft.com::10cfedb6-1336-4a35-a765-0fa98c70d033" providerId="AD" clId="Web-{42F7B450-CA3A-5ABC-4338-7FBA2259D1F2}" dt="2025-03-12T13:18:47.462" v="50" actId="34807"/>
          <ac:picMkLst>
            <pc:docMk/>
            <pc:sldMk cId="3098718520" sldId="2574"/>
            <ac:picMk id="4" creationId="{01EF8D7D-B75D-4E1D-9BB4-08767C8745D4}"/>
          </ac:picMkLst>
        </pc:picChg>
      </pc:sldChg>
      <pc:sldChg chg="addSp delSp modSp add del mod modTransition modClrScheme addAnim delAnim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1589482883" sldId="2575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1589482883" sldId="2575"/>
            <ac:spMk id="2" creationId="{AC24D66F-A5A0-8694-B849-A5E143E53CA2}"/>
          </ac:spMkLst>
        </pc:spChg>
        <pc:spChg chg="add del 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1589482883" sldId="2575"/>
            <ac:spMk id="7" creationId="{EB845F6C-BE0F-F8CE-7510-5B4366CC1AC3}"/>
          </ac:spMkLst>
        </pc:spChg>
      </pc:sldChg>
      <pc:sldChg chg="modSp add del mod modTransition modClrScheme addAnim delAnim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3092136123" sldId="2576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3092136123" sldId="2576"/>
            <ac:spMk id="2" creationId="{4364B4C5-24F1-ED12-1CBB-62AA2B9A001A}"/>
          </ac:spMkLst>
        </pc:spChg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3092136123" sldId="2576"/>
            <ac:spMk id="5" creationId="{CA8C85ED-EFBE-46F7-B02E-4CA65E4E0C90}"/>
          </ac:spMkLst>
        </pc:spChg>
        <pc:picChg chg="mod ord">
          <ac:chgData name="Tianwei Han" userId="S::j-tianweihan@microsoft.com::10cfedb6-1336-4a35-a765-0fa98c70d033" providerId="AD" clId="Web-{42F7B450-CA3A-5ABC-4338-7FBA2259D1F2}" dt="2025-03-12T13:18:47.462" v="50" actId="34807"/>
          <ac:picMkLst>
            <pc:docMk/>
            <pc:sldMk cId="3092136123" sldId="2576"/>
            <ac:picMk id="4" creationId="{EA2FBD45-E1EB-4430-AC32-AB87DCFB432B}"/>
          </ac:picMkLst>
        </pc:picChg>
      </pc:sldChg>
      <pc:sldChg chg="modSp add del mod modTransition modClrScheme addAnim delAnim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2459207400" sldId="2577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2459207400" sldId="2577"/>
            <ac:spMk id="2" creationId="{8CE0AE39-2CCB-487B-B3B8-5C79D1291A20}"/>
          </ac:spMkLst>
        </pc:spChg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2459207400" sldId="2577"/>
            <ac:spMk id="5" creationId="{DF55133B-74AB-41EC-B4FA-0BBAAD97274B}"/>
          </ac:spMkLst>
        </pc:spChg>
        <pc:picChg chg="mod">
          <ac:chgData name="Tianwei Han" userId="S::j-tianweihan@microsoft.com::10cfedb6-1336-4a35-a765-0fa98c70d033" providerId="AD" clId="Web-{42F7B450-CA3A-5ABC-4338-7FBA2259D1F2}" dt="2025-03-12T13:18:47.462" v="50" actId="34807"/>
          <ac:picMkLst>
            <pc:docMk/>
            <pc:sldMk cId="2459207400" sldId="2577"/>
            <ac:picMk id="4" creationId="{3D83F7AE-9F89-48D6-B26C-0128D5B0F5A7}"/>
          </ac:picMkLst>
        </pc:picChg>
      </pc:sldChg>
      <pc:sldChg chg="modSp add del mod modTransition modClrScheme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2975118134" sldId="2578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2975118134" sldId="2578"/>
            <ac:spMk id="2" creationId="{5AA0B4DC-742E-8BBA-9266-C95BD3F1D341}"/>
          </ac:spMkLst>
        </pc:spChg>
        <pc:graphicFrameChg chg="mod modGraphic">
          <ac:chgData name="Tianwei Han" userId="S::j-tianweihan@microsoft.com::10cfedb6-1336-4a35-a765-0fa98c70d033" providerId="AD" clId="Web-{42F7B450-CA3A-5ABC-4338-7FBA2259D1F2}" dt="2025-03-12T13:18:47.462" v="50" actId="34807"/>
          <ac:graphicFrameMkLst>
            <pc:docMk/>
            <pc:sldMk cId="2975118134" sldId="2578"/>
            <ac:graphicFrameMk id="4" creationId="{58F87B1C-EE00-48AC-A88A-FD389C64A090}"/>
          </ac:graphicFrameMkLst>
        </pc:graphicFrameChg>
      </pc:sldChg>
      <pc:sldChg chg="addSp delSp modSp add del mod modTransition modClrScheme addAnim delAnim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1052374586" sldId="2579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1052374586" sldId="2579"/>
            <ac:spMk id="2" creationId="{13F06488-AC19-9AD2-FAA4-4B4002EE4BD8}"/>
          </ac:spMkLst>
        </pc:spChg>
        <pc:spChg chg="add del 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1052374586" sldId="2579"/>
            <ac:spMk id="7" creationId="{DC10F535-C9B2-E253-9F86-6CD46A609C38}"/>
          </ac:spMkLst>
        </pc:spChg>
      </pc:sldChg>
      <pc:sldChg chg="modSp add del mod modTransition modClrScheme addAnim delAnim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265515776" sldId="2580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265515776" sldId="2580"/>
            <ac:spMk id="2" creationId="{755802B9-0A5C-71C9-DBEE-93B60DA351B3}"/>
          </ac:spMkLst>
        </pc:spChg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265515776" sldId="2580"/>
            <ac:spMk id="5" creationId="{9728494B-D32A-4EAB-8EDA-D9C7D9400D58}"/>
          </ac:spMkLst>
        </pc:spChg>
        <pc:picChg chg="mod ord">
          <ac:chgData name="Tianwei Han" userId="S::j-tianweihan@microsoft.com::10cfedb6-1336-4a35-a765-0fa98c70d033" providerId="AD" clId="Web-{42F7B450-CA3A-5ABC-4338-7FBA2259D1F2}" dt="2025-03-12T13:18:47.462" v="50" actId="34807"/>
          <ac:picMkLst>
            <pc:docMk/>
            <pc:sldMk cId="265515776" sldId="2580"/>
            <ac:picMk id="4" creationId="{A0CBD479-5A13-46E8-A53E-0164DDB0BD5D}"/>
          </ac:picMkLst>
        </pc:picChg>
      </pc:sldChg>
      <pc:sldChg chg="modSp add del mod modTransition modClrScheme addAnim delAnim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2939237180" sldId="2581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2939237180" sldId="2581"/>
            <ac:spMk id="2" creationId="{B09638E9-5845-0F37-F6C3-05A9CB64207D}"/>
          </ac:spMkLst>
        </pc:spChg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2939237180" sldId="2581"/>
            <ac:spMk id="5" creationId="{8AC1BA00-A146-4EA4-BB29-70640F1DE6FF}"/>
          </ac:spMkLst>
        </pc:spChg>
        <pc:picChg chg="mod">
          <ac:chgData name="Tianwei Han" userId="S::j-tianweihan@microsoft.com::10cfedb6-1336-4a35-a765-0fa98c70d033" providerId="AD" clId="Web-{42F7B450-CA3A-5ABC-4338-7FBA2259D1F2}" dt="2025-03-12T13:18:47.462" v="50" actId="34807"/>
          <ac:picMkLst>
            <pc:docMk/>
            <pc:sldMk cId="2939237180" sldId="2581"/>
            <ac:picMk id="4" creationId="{3BB25865-4A5E-4F90-8D07-AE75E165E943}"/>
          </ac:picMkLst>
        </pc:picChg>
      </pc:sldChg>
      <pc:sldChg chg="modSp add del mod modTransition modClrScheme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3284791493" sldId="2582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3284791493" sldId="2582"/>
            <ac:spMk id="2" creationId="{A3559774-7E2E-6CF6-C9E5-7EEC0AB49D70}"/>
          </ac:spMkLst>
        </pc:spChg>
        <pc:graphicFrameChg chg="mod modGraphic">
          <ac:chgData name="Tianwei Han" userId="S::j-tianweihan@microsoft.com::10cfedb6-1336-4a35-a765-0fa98c70d033" providerId="AD" clId="Web-{42F7B450-CA3A-5ABC-4338-7FBA2259D1F2}" dt="2025-03-12T13:18:47.462" v="50" actId="34807"/>
          <ac:graphicFrameMkLst>
            <pc:docMk/>
            <pc:sldMk cId="3284791493" sldId="2582"/>
            <ac:graphicFrameMk id="4" creationId="{26824959-6C19-4239-A35D-68E2A2798739}"/>
          </ac:graphicFrameMkLst>
        </pc:graphicFrameChg>
      </pc:sldChg>
      <pc:sldChg chg="addSp delSp modSp add del mod modTransition modClrScheme addAnim delAnim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2126768163" sldId="2583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2126768163" sldId="2583"/>
            <ac:spMk id="2" creationId="{08EE1320-7A97-6D42-31C9-DC445CF3FF9C}"/>
          </ac:spMkLst>
        </pc:spChg>
        <pc:spChg chg="add del 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2126768163" sldId="2583"/>
            <ac:spMk id="7" creationId="{430F6402-D005-410E-3120-F139E032008C}"/>
          </ac:spMkLst>
        </pc:spChg>
      </pc:sldChg>
      <pc:sldChg chg="modSp add del mod modTransition modClrScheme addAnim delAnim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2356189282" sldId="2584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2356189282" sldId="2584"/>
            <ac:spMk id="2" creationId="{DCA95FC8-5867-4429-7C26-2AC24DEB19F6}"/>
          </ac:spMkLst>
        </pc:spChg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2356189282" sldId="2584"/>
            <ac:spMk id="5" creationId="{049A9E88-1BF3-4046-B830-CE9A439773E8}"/>
          </ac:spMkLst>
        </pc:spChg>
        <pc:picChg chg="mod ord">
          <ac:chgData name="Tianwei Han" userId="S::j-tianweihan@microsoft.com::10cfedb6-1336-4a35-a765-0fa98c70d033" providerId="AD" clId="Web-{42F7B450-CA3A-5ABC-4338-7FBA2259D1F2}" dt="2025-03-12T13:18:47.462" v="50" actId="34807"/>
          <ac:picMkLst>
            <pc:docMk/>
            <pc:sldMk cId="2356189282" sldId="2584"/>
            <ac:picMk id="4" creationId="{F836CE2E-61D8-4FF2-854D-F08DE3B7824A}"/>
          </ac:picMkLst>
        </pc:picChg>
      </pc:sldChg>
      <pc:sldChg chg="modSp add del mod modTransition modClrScheme addAnim delAnim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2916800190" sldId="2585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2916800190" sldId="2585"/>
            <ac:spMk id="2" creationId="{5F70287D-DE1D-75FA-4489-F50116E6BB70}"/>
          </ac:spMkLst>
        </pc:spChg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2916800190" sldId="2585"/>
            <ac:spMk id="5" creationId="{4DB5C5A1-2DCD-425A-A7FC-69D824DF4B98}"/>
          </ac:spMkLst>
        </pc:spChg>
        <pc:picChg chg="mod ord">
          <ac:chgData name="Tianwei Han" userId="S::j-tianweihan@microsoft.com::10cfedb6-1336-4a35-a765-0fa98c70d033" providerId="AD" clId="Web-{42F7B450-CA3A-5ABC-4338-7FBA2259D1F2}" dt="2025-03-12T13:18:47.462" v="50" actId="34807"/>
          <ac:picMkLst>
            <pc:docMk/>
            <pc:sldMk cId="2916800190" sldId="2585"/>
            <ac:picMk id="4" creationId="{8CD7824F-00A6-4785-B900-6DDB8D97D66A}"/>
          </ac:picMkLst>
        </pc:picChg>
      </pc:sldChg>
      <pc:sldChg chg="modSp add del mod modTransition modClrScheme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3637235185" sldId="2586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3637235185" sldId="2586"/>
            <ac:spMk id="2" creationId="{06B30FA6-FDC9-F34D-9FDB-86A79F6BBDF8}"/>
          </ac:spMkLst>
        </pc:spChg>
        <pc:graphicFrameChg chg="mod modGraphic">
          <ac:chgData name="Tianwei Han" userId="S::j-tianweihan@microsoft.com::10cfedb6-1336-4a35-a765-0fa98c70d033" providerId="AD" clId="Web-{42F7B450-CA3A-5ABC-4338-7FBA2259D1F2}" dt="2025-03-12T13:18:47.462" v="50" actId="34807"/>
          <ac:graphicFrameMkLst>
            <pc:docMk/>
            <pc:sldMk cId="3637235185" sldId="2586"/>
            <ac:graphicFrameMk id="4" creationId="{8B8E5FC0-5B0E-404A-AE42-0604AF6CD7AB}"/>
          </ac:graphicFrameMkLst>
        </pc:graphicFrameChg>
      </pc:sldChg>
      <pc:sldChg chg="addSp delSp modSp add del mod modTransition modClrScheme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738994354" sldId="2587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738994354" sldId="2587"/>
            <ac:spMk id="2" creationId="{552E29E9-8F2A-3AC9-B943-8FB5AAF1694D}"/>
          </ac:spMkLst>
        </pc:spChg>
        <pc:spChg chg="add del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738994354" sldId="2587"/>
            <ac:spMk id="3" creationId="{7730CE07-A0B1-2F4C-89C2-0C367ADB08DB}"/>
          </ac:spMkLst>
        </pc:spChg>
        <pc:graphicFrameChg chg="add del mod">
          <ac:chgData name="Tianwei Han" userId="S::j-tianweihan@microsoft.com::10cfedb6-1336-4a35-a765-0fa98c70d033" providerId="AD" clId="Web-{42F7B450-CA3A-5ABC-4338-7FBA2259D1F2}" dt="2025-03-12T13:18:47.462" v="50" actId="34807"/>
          <ac:graphicFrameMkLst>
            <pc:docMk/>
            <pc:sldMk cId="738994354" sldId="2587"/>
            <ac:graphicFrameMk id="7" creationId="{BE00455E-2719-1EEF-4350-95E3C0179ED9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pPr/>
              <a:t>5/10/2025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=""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Header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pPr/>
              <a:t>5/10/2025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7128F4A2-EE01-4CBA-242B-892F9376B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583" y="383156"/>
            <a:ext cx="10865317" cy="3768220"/>
          </a:xfrm>
        </p:spPr>
        <p:txBody>
          <a:bodyPr anchor="b"/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19" name="Subtitle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06F3E6C8-C3BA-6487-EC36-6942C4DAA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583" y="4253117"/>
            <a:ext cx="10865317" cy="1174224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21" name="Text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02B64614-3490-74B5-758E-8582A71C07E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3583" y="5739518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41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1B0611EC-60B3-4B52-5BE8-A3E876EC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42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13590703-55FF-F73B-5303-1591B4AE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7A28125E-23C5-98AD-F07E-1C566FF1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17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7D1D96DE-89C2-BD2A-B692-1F230A408BE6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6667500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13D87E77-30FE-04FB-AEB9-3EA6403692F8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854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6="http://schemas.microsoft.com/office/drawing/2014/main" xmlns:adec="http://schemas.microsoft.com/office/drawing/2017/decorative" xmlns:p15="http://schemas.microsoft.com/office/powerpoint/2012/main" xmlns:p14="http://schemas.microsoft.com/office/powerpoint/2010/main" val="780399192"/>
      </p:ext>
    </p:extLst>
  </p:cSld>
  <p:clrMapOvr>
    <a:masterClrMapping/>
  </p:clrMapOvr>
  <p:extLst>
    <p:ext uri="{DCECCB84-F9BA-43D5-87BE-67443E8EF086}">
      <p15:sldGuideLst xmlns="" xmlns:a16="http://schemas.microsoft.com/office/drawing/2014/main" xmlns:adec="http://schemas.microsoft.com/office/drawing/2017/decorative" xmlns:p14="http://schemas.microsoft.com/office/powerpoint/2010/main"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p14="http://schemas.microsoft.com/office/powerpoint/2010/main" xmlns:a16="http://schemas.microsoft.com/office/drawing/2014/main" id="{8F8921EF-D008-97BC-E5BE-505673544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2387"/>
            <a:ext cx="5699760" cy="3897865"/>
          </a:xfrm>
        </p:spPr>
        <p:txBody>
          <a:bodyPr lIns="0" tIns="0" rIns="0" bIns="0" anchor="b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="" xmlns:p14="http://schemas.microsoft.com/office/powerpoint/2010/main" xmlns:a16="http://schemas.microsoft.com/office/drawing/2014/main" id="{032671BA-90EF-59B5-C249-F7C365215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21200"/>
            <a:ext cx="569976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27" name="Picture Placeholder 26">
            <a:extLst>
              <a:ext uri="{FF2B5EF4-FFF2-40B4-BE49-F238E27FC236}">
                <a16:creationId xmlns="" xmlns:p14="http://schemas.microsoft.com/office/powerpoint/2010/main" xmlns:a16="http://schemas.microsoft.com/office/drawing/2014/main" id="{73459998-3AA2-B134-8816-E21159D0BA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="" xmlns:p14="http://schemas.microsoft.com/office/powerpoint/2010/main" xmlns:a16="http://schemas.microsoft.com/office/drawing/2014/main" id="{D539F209-2985-7BF1-0F75-55A5560B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3" name="Footer Placeholder 4">
            <a:extLst>
              <a:ext uri="{FF2B5EF4-FFF2-40B4-BE49-F238E27FC236}">
                <a16:creationId xmlns="" xmlns:p14="http://schemas.microsoft.com/office/powerpoint/2010/main" xmlns:a16="http://schemas.microsoft.com/office/drawing/2014/main" id="{67550591-5FE9-F140-4E34-5256EBC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p14="http://schemas.microsoft.com/office/powerpoint/2010/main" xmlns:a16="http://schemas.microsoft.com/office/drawing/2014/main" id="{19EC5884-5885-014A-39B9-D4A0445E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a16="http://schemas.microsoft.com/office/drawing/2014/main" xmlns:p14="http://schemas.microsoft.com/office/powerpoint/2010/main" val="304846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777D0816-A0A9-20C1-B42A-95D1C13F84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13868"/>
            <a:ext cx="5943600" cy="3977640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1F53C620-9E4A-9463-32D9-EAB787FF61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2883" y="4405376"/>
            <a:ext cx="5952189" cy="1487424"/>
          </a:xfrm>
        </p:spPr>
        <p:txBody>
          <a:bodyPr anchor="t"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A8ED90A8-7525-1B2C-FACF-0A70191543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6601377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Date Placeholder 3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EC5FC4FE-969C-3430-8E2D-D1961B0E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23" name="Footer Placeholder 4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02AF8041-59E3-15F2-6902-E9C22C33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D27CEAE8-ACAD-92D0-B0A7-F2FED32A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a16="http://schemas.microsoft.com/office/drawing/2014/main" xmlns:p15="http://schemas.microsoft.com/office/powerpoint/2012/main" xmlns:p14="http://schemas.microsoft.com/office/powerpoint/2010/main" val="381300083"/>
      </p:ext>
    </p:extLst>
  </p:cSld>
  <p:clrMapOvr>
    <a:masterClrMapping/>
  </p:clrMapOvr>
  <p:extLst>
    <p:ext uri="{DCECCB84-F9BA-43D5-87BE-67443E8EF086}">
      <p15:sldGuideLst xmlns="" xmlns:a16="http://schemas.microsoft.com/office/drawing/2014/main" xmlns:p14="http://schemas.microsoft.com/office/powerpoint/2010/main"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2300" y="1028699"/>
            <a:ext cx="8432800" cy="368300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2300" y="4876799"/>
            <a:ext cx="8432800" cy="109910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20EA5083-CBDA-234C-ADF4-DE0F1096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12" name="Footer Placeholder 4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3B46CB32-AE1A-C161-F8AD-B5C4C197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DB321B52-8912-5727-807C-9B371A89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a16="http://schemas.microsoft.com/office/drawing/2014/main" xmlns:p15="http://schemas.microsoft.com/office/powerpoint/2012/main" xmlns:p14="http://schemas.microsoft.com/office/powerpoint/2010/main" val="635539080"/>
      </p:ext>
    </p:extLst>
  </p:cSld>
  <p:clrMapOvr>
    <a:masterClrMapping/>
  </p:clrMapOvr>
  <p:extLst>
    <p:ext uri="{DCECCB84-F9BA-43D5-87BE-67443E8EF086}">
      <p15:sldGuideLst xmlns="" xmlns:a16="http://schemas.microsoft.com/office/drawing/2014/main" xmlns:p14="http://schemas.microsoft.com/office/powerpoint/2010/main"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5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3B1BB6E-B06C-A17C-8C3E-79EABCBE4EF7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731A7D4-E0B1-9EFC-60E9-55B28D5F0295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379DD77-5A9A-AFFB-A8F9-07D52E7790AB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489057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0" name="Rectangle 89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8D81854D-7A68-8152-BE67-C5FD9CA58AA9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A9BC805-8AC0-6973-6307-402D4873D258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922A121-F74E-1DBB-F90E-9ECA5D2738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4941" y="2587692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1A28972-BB4A-9DE5-EC1C-17EC2CEC12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22438" y="225583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>
              <a:lnSpc>
                <a:spcPct val="100000"/>
              </a:lnSpc>
              <a:defRPr sz="1800" b="1"/>
            </a:lvl2pPr>
            <a:lvl3pPr>
              <a:lnSpc>
                <a:spcPct val="100000"/>
              </a:lnSpc>
              <a:defRPr sz="1800" b="1"/>
            </a:lvl3pPr>
            <a:lvl4pPr>
              <a:lnSpc>
                <a:spcPct val="100000"/>
              </a:lnSpc>
              <a:defRPr sz="1800" b="1"/>
            </a:lvl4pPr>
            <a:lvl5pPr>
              <a:lnSpc>
                <a:spcPct val="100000"/>
              </a:lnSpc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1934284-00BE-576C-F2BA-050CD34490B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4941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D4614F8-0641-9496-CFCF-28C7981225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22438" y="340955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104425C6-1E3A-2D07-F971-EA5DD926CB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4941" y="4888713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10C586E-C370-0572-962A-51D7AD99CB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2243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76BF66F-CB64-BBEF-FBC9-3B4A250FF54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5543" y="2590187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15F872C-5958-E6E3-B049-C7D76BD602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47318" y="224428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9563155-4732-CF95-38F9-9E62545CF20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85543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8632D52-9F72-E6F7-9843-8646F95B5F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47318" y="339800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E8E960A-184B-47C0-C68F-43E1F03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4D0DFAE-ECB5-DB29-9C6B-1662CE06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909268C7-DA35-8A6D-469A-DEC70428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32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F0DBA6A-1CB5-96D5-F35C-B3AFB4AB3705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5ED06C3-D451-CC0C-50D8-69D1AB8723A9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3296327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21915AA-7D4E-CEF2-0E27-CA6FB479DB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1914" y="2032000"/>
            <a:ext cx="10371883" cy="39830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E8E960A-184B-47C0-C68F-43E1F03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00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4D0DFAE-ECB5-DB29-9C6B-1662CE06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909268C7-DA35-8A6D-469A-DEC70428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32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F0DBA6A-1CB5-96D5-F35C-B3AFB4AB3705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5ED06C3-D451-CC0C-50D8-69D1AB8723A9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337203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anchor="ctr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5E18C40-517B-C014-D81B-823BAE2FD5A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98" y="1542474"/>
            <a:ext cx="10504000" cy="44725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10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526D3A9-25EF-273F-0E13-352453468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636B9F0-0AA4-2C68-C74E-D1921EFEE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A9B5B83-6D7B-707F-F948-6BD712772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32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E29DE8E-07F5-D1B2-C0AF-4DDB3060CABE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5AFC956-0159-EEB8-6BC1-9C3F1B1AE455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4063343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p14="http://schemas.microsoft.com/office/powerpoint/2010/main"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="" xmlns:p14="http://schemas.microsoft.com/office/powerpoint/2010/main" xmlns:a16="http://schemas.microsoft.com/office/drawing/2014/main" id="{04095B0E-61E1-13CE-6F7F-EE3F7FD0FD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8" y="314036"/>
            <a:ext cx="10515600" cy="57010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p14="http://schemas.microsoft.com/office/powerpoint/2010/main" xmlns:a16="http://schemas.microsoft.com/office/drawing/2014/main" id="{E379A793-2C0E-8F06-4362-96A1983B5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p14="http://schemas.microsoft.com/office/powerpoint/2010/main" xmlns:a16="http://schemas.microsoft.com/office/drawing/2014/main" id="{302C9044-6596-30C3-95FD-F186F8096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p14="http://schemas.microsoft.com/office/powerpoint/2010/main" xmlns:a16="http://schemas.microsoft.com/office/drawing/2014/main" id="{06E5F415-CF39-9236-9576-0DF9F95C1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a16="http://schemas.microsoft.com/office/drawing/2014/main" xmlns:p14="http://schemas.microsoft.com/office/powerpoint/2010/main" val="442844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304FB75-D5E0-9511-4FD2-C68C1C091E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99" y="1847276"/>
            <a:ext cx="10498202" cy="41677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15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1F12379-188A-C977-1150-3E5925DBE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16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BBEF7DA-BA6D-A07F-F03E-2BC9F8B31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C858912-AA2F-5EAF-FCD4-B77FA992F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11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429890D-AAF9-8BC9-BD12-23ABDAA04540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611981F-BBC7-0DC8-FC22-8FF2B06CB483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2490016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385975"/>
            <a:ext cx="4325112" cy="24547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4D1E701-C09D-5C9D-D6F0-B24CF24DE8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24949" y="2385975"/>
            <a:ext cx="5728848" cy="24547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3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FB65093-A00A-3EDD-C0C5-4CDFFD32B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83D35FF5-CE2E-247E-ACA9-67EA0D258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C35B66F-F94E-7191-89B2-9BC080EC5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19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18DEC2A-2948-AEF3-C9E8-2ED520DE083B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F8E1B26-93AA-F87D-FBC9-B4B64DEAF7D9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1271753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258568"/>
            <a:ext cx="3813048" cy="355701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7179A23-77F8-DF71-F294-EBB8C50418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26188" y="2258569"/>
            <a:ext cx="6227609" cy="35570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BDE5B8C-BD87-04ED-9CEF-4AFD2D0C8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8671EFC9-7505-F7FF-CF6B-86AB99437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11F0AB1-6FFC-E765-BFAA-96D029963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12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489C308-841C-D2A7-8515-411CB0168665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60E0D5B-082D-4EB9-B1D4-EF2D236B05E3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B814A6C-6187-44A9-CE55-07E0F6A33C05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CF56FCA-E9F5-CED2-901F-8A806CBEC2E8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249157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962B6FC0-CD1A-BD65-FEB7-E284C451FD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40624" y="5739518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127A418C-2617-BA69-B155-E2F7C513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5" y="4253117"/>
            <a:ext cx="10912199" cy="1174224"/>
          </a:xfrm>
        </p:spPr>
        <p:txBody>
          <a:bodyPr/>
          <a:lstStyle>
            <a:lvl1pPr marL="0" indent="0" algn="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F49CB64D-D719-084C-2B74-BFFBB84F6A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225" y="383156"/>
            <a:ext cx="10912199" cy="3768220"/>
          </a:xfrm>
        </p:spPr>
        <p:txBody>
          <a:bodyPr anchor="b"/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10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AA6442EC-060A-D246-CC1B-D250262DD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1C3DCF65-6641-B724-7326-DD1DD9AC9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DE701096-2A85-8EA8-A5EC-D38F540D6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22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13D87E77-30FE-04FB-AEB9-3EA6403692F8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0189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7D1D96DE-89C2-BD2A-B692-1F230A408BE6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67500"/>
            <a:ext cx="1224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6="http://schemas.microsoft.com/office/drawing/2014/main" xmlns:adec="http://schemas.microsoft.com/office/drawing/2017/decorative" xmlns:p15="http://schemas.microsoft.com/office/powerpoint/2012/main" xmlns:p14="http://schemas.microsoft.com/office/powerpoint/2010/main" val="2917460042"/>
      </p:ext>
    </p:extLst>
  </p:cSld>
  <p:clrMapOvr>
    <a:masterClrMapping/>
  </p:clrMapOvr>
  <p:extLst>
    <p:ext uri="{DCECCB84-F9BA-43D5-87BE-67443E8EF086}">
      <p15:sldGuideLst xmlns="" xmlns:a16="http://schemas.microsoft.com/office/drawing/2014/main" xmlns:adec="http://schemas.microsoft.com/office/drawing/2017/decorative" xmlns:p14="http://schemas.microsoft.com/office/powerpoint/2010/main"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1109587"/>
            <a:ext cx="4145582" cy="463882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8BE3F9A9-6F1E-9A87-9F34-719BDBBB1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034BEAC-979B-C481-66E0-57CBE849F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1633B9A1-B856-0C6C-BE29-3F7047578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17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74AC177-8C09-79F3-8CC6-DA60495C4467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15B36F5-13CB-A1A3-0ECD-756964BC0688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8D56DEF8-59B1-77EC-4BF9-9B1E066C8774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AC0D963-F67D-C0B7-83D7-35313281638F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18E2A2FC-47FE-82C3-DDCE-775263AF6B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27784" y="1109588"/>
            <a:ext cx="6126013" cy="46388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615832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7456"/>
            <a:ext cx="4142232" cy="4940661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4B042FA-40F9-5B1B-253A-F9E4CE1EF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12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8217913B-B30A-FA59-DEB0-EE00CE0E2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0BC0D2D-F6C3-AAB2-BE9B-976038A36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18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33E3486-94FE-93B7-B905-AD9FCF0CBC27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911974C7-CCAB-1907-BE37-42979777A4C2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6A3D12A-2FB9-F068-52F8-5ECB59CF790C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5C18F72-C84F-D063-4732-84EC0978CB83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9D273858-FBFD-DEAE-AD96-5C657A6EFD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8548" y="877457"/>
            <a:ext cx="6135249" cy="49406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41067473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DE26A1A-0C2E-AA4F-2BFD-2FC457BEE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14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E13558B-C550-D97A-0993-90E482774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B01AD3E-A936-38B4-4A48-03DBD2461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11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F7CAE20-16AA-488D-A148-9F47CEF0D16B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11F815CC-EECB-FB5B-68C1-C48FC508C717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F9D6568-E832-17EE-6E8D-6D4F80BEF1AD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EC9985A-8A31-E099-A519-A003E3B94C4D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781B36D-31CE-2315-D28B-4F83E6A869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5829" y="831919"/>
            <a:ext cx="6822170" cy="5194159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22482985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03" y="740002"/>
            <a:ext cx="10664992" cy="110879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CFBB123-E35D-F0AD-599A-36331CA67F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3503" y="1930401"/>
            <a:ext cx="10664981" cy="11087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16" name="Picture Placeholder 1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AD5CE30-2042-C9F0-1D52-67FF1CCCF5B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flipH="1">
            <a:off x="763503" y="3125456"/>
            <a:ext cx="10664990" cy="3003882"/>
          </a:xfrm>
          <a:custGeom>
            <a:avLst/>
            <a:gdLst>
              <a:gd name="connsiteX0" fmla="*/ 717565 w 10664990"/>
              <a:gd name="connsiteY0" fmla="*/ 0 h 3003882"/>
              <a:gd name="connsiteX1" fmla="*/ 10664990 w 10664990"/>
              <a:gd name="connsiteY1" fmla="*/ 0 h 3003882"/>
              <a:gd name="connsiteX2" fmla="*/ 10664990 w 10664990"/>
              <a:gd name="connsiteY2" fmla="*/ 2040791 h 3003882"/>
              <a:gd name="connsiteX3" fmla="*/ 9701899 w 10664990"/>
              <a:gd name="connsiteY3" fmla="*/ 3003882 h 3003882"/>
              <a:gd name="connsiteX4" fmla="*/ 0 w 10664990"/>
              <a:gd name="connsiteY4" fmla="*/ 3003882 h 3003882"/>
              <a:gd name="connsiteX5" fmla="*/ 0 w 10664990"/>
              <a:gd name="connsiteY5" fmla="*/ 807576 h 3003882"/>
              <a:gd name="connsiteX6" fmla="*/ 6866 w 10664990"/>
              <a:gd name="connsiteY6" fmla="*/ 739470 h 3003882"/>
              <a:gd name="connsiteX7" fmla="*/ 663997 w 10664990"/>
              <a:gd name="connsiteY7" fmla="*/ 13774 h 300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4990" h="3003882">
                <a:moveTo>
                  <a:pt x="717565" y="0"/>
                </a:moveTo>
                <a:lnTo>
                  <a:pt x="10664990" y="0"/>
                </a:lnTo>
                <a:lnTo>
                  <a:pt x="10664990" y="2040791"/>
                </a:lnTo>
                <a:cubicBezTo>
                  <a:pt x="10664990" y="2572691"/>
                  <a:pt x="10233799" y="3003882"/>
                  <a:pt x="9701899" y="3003882"/>
                </a:cubicBezTo>
                <a:lnTo>
                  <a:pt x="0" y="3003882"/>
                </a:lnTo>
                <a:lnTo>
                  <a:pt x="0" y="807576"/>
                </a:lnTo>
                <a:lnTo>
                  <a:pt x="6866" y="739470"/>
                </a:lnTo>
                <a:cubicBezTo>
                  <a:pt x="77427" y="394648"/>
                  <a:pt x="332267" y="116953"/>
                  <a:pt x="663997" y="1377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8CA2A0CC-FD1D-090E-B032-2727A33C2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14E31B0-796E-475E-1937-AD368956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F8FA102-64A1-8ADA-C519-B41858DD3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21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BE4D70A-6370-D227-8C8A-E57CB8CE7182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70487BC-62D0-8122-EE28-32BF73CE6AC2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9599511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39" y="1447057"/>
            <a:ext cx="5950364" cy="203379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7F25448-0DAF-84AF-957A-8B7DD3CAE2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0440" y="3666843"/>
            <a:ext cx="5950361" cy="17814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24" name="Picture Placeholder 2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619FEFE-FA24-AF33-24CC-8CF8C2EA533E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1163" y="1447057"/>
            <a:ext cx="4570398" cy="4001232"/>
          </a:xfrm>
          <a:custGeom>
            <a:avLst/>
            <a:gdLst>
              <a:gd name="connsiteX0" fmla="*/ 850828 w 4570398"/>
              <a:gd name="connsiteY0" fmla="*/ 0 h 4001232"/>
              <a:gd name="connsiteX1" fmla="*/ 4570398 w 4570398"/>
              <a:gd name="connsiteY1" fmla="*/ 0 h 4001232"/>
              <a:gd name="connsiteX2" fmla="*/ 4570398 w 4570398"/>
              <a:gd name="connsiteY2" fmla="*/ 4001232 h 4001232"/>
              <a:gd name="connsiteX3" fmla="*/ 0 w 4570398"/>
              <a:gd name="connsiteY3" fmla="*/ 4001232 h 4001232"/>
              <a:gd name="connsiteX4" fmla="*/ 0 w 4570398"/>
              <a:gd name="connsiteY4" fmla="*/ 850828 h 4001232"/>
              <a:gd name="connsiteX5" fmla="*/ 850828 w 4570398"/>
              <a:gd name="connsiteY5" fmla="*/ 0 h 40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0398" h="4001232">
                <a:moveTo>
                  <a:pt x="850828" y="0"/>
                </a:moveTo>
                <a:lnTo>
                  <a:pt x="4570398" y="0"/>
                </a:lnTo>
                <a:lnTo>
                  <a:pt x="4570398" y="4001232"/>
                </a:lnTo>
                <a:lnTo>
                  <a:pt x="0" y="4001232"/>
                </a:lnTo>
                <a:lnTo>
                  <a:pt x="0" y="850828"/>
                </a:lnTo>
                <a:cubicBezTo>
                  <a:pt x="0" y="380929"/>
                  <a:pt x="380929" y="0"/>
                  <a:pt x="850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ABCDF30-736E-DDCD-8995-04081136D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DCB8639-0E62-F8EE-441C-1B7A70F4D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1946413-27AA-1378-FE96-418D83493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46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E886974-A437-755C-8DD2-D1FAF1F4CD29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70087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9ECFDDC-497E-4477-382E-22B08D2D266C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16934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24180358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000" y="825622"/>
            <a:ext cx="6858000" cy="93268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F8EA658-2652-6F81-1B04-D50C60A3F17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337403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173E1F8-C04C-8FCF-9E14-B4E1DB2FFA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90001" y="1876088"/>
            <a:ext cx="6858000" cy="41389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9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C540298-18F9-BB50-4F7D-8DBF53B1A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10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470C8BC-9567-FE0B-27FF-87FC864EA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7C8A89B-AF92-C4D9-9581-EF8D76660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0" name="Freeform: Shape 8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D6A59D5-A266-1465-E5EF-E8F22D2CF908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88000" y="1215042"/>
            <a:ext cx="504000" cy="661046"/>
          </a:xfrm>
          <a:custGeom>
            <a:avLst/>
            <a:gdLst>
              <a:gd name="connsiteX0" fmla="*/ 0 w 3383176"/>
              <a:gd name="connsiteY0" fmla="*/ 0 h 661046"/>
              <a:gd name="connsiteX1" fmla="*/ 3383176 w 3383176"/>
              <a:gd name="connsiteY1" fmla="*/ 0 h 661046"/>
              <a:gd name="connsiteX2" fmla="*/ 3383176 w 3383176"/>
              <a:gd name="connsiteY2" fmla="*/ 661046 h 661046"/>
              <a:gd name="connsiteX3" fmla="*/ 0 w 3383176"/>
              <a:gd name="connsiteY3" fmla="*/ 661046 h 66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3176" h="661046">
                <a:moveTo>
                  <a:pt x="0" y="0"/>
                </a:moveTo>
                <a:lnTo>
                  <a:pt x="3383176" y="0"/>
                </a:lnTo>
                <a:lnTo>
                  <a:pt x="3383176" y="661046"/>
                </a:lnTo>
                <a:lnTo>
                  <a:pt x="0" y="661046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00"/>
          </a:p>
        </p:txBody>
      </p:sp>
      <p:cxnSp>
        <p:nvCxnSpPr>
          <p:cNvPr id="12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C124138-469D-E937-2DC9-483425874815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DCD94ED-A7C3-B922-5276-E0CFC541EDDB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7046798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416DC19-3EE2-3837-631A-80C6DAE26E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39" y="1447057"/>
            <a:ext cx="5950364" cy="203379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FD5174A-D175-9F7D-91D2-BF215C7FAC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1" y="3629901"/>
            <a:ext cx="5970402" cy="18183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25" name="Freeform: Shape 2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89FDD3A7-399A-2E72-FF25-BF24500FF674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1163" y="1447057"/>
            <a:ext cx="4570398" cy="4001232"/>
          </a:xfrm>
          <a:custGeom>
            <a:avLst/>
            <a:gdLst>
              <a:gd name="connsiteX0" fmla="*/ 850828 w 4570398"/>
              <a:gd name="connsiteY0" fmla="*/ 0 h 4001232"/>
              <a:gd name="connsiteX1" fmla="*/ 4570398 w 4570398"/>
              <a:gd name="connsiteY1" fmla="*/ 0 h 4001232"/>
              <a:gd name="connsiteX2" fmla="*/ 4570398 w 4570398"/>
              <a:gd name="connsiteY2" fmla="*/ 4001232 h 4001232"/>
              <a:gd name="connsiteX3" fmla="*/ 0 w 4570398"/>
              <a:gd name="connsiteY3" fmla="*/ 4001232 h 4001232"/>
              <a:gd name="connsiteX4" fmla="*/ 0 w 4570398"/>
              <a:gd name="connsiteY4" fmla="*/ 850828 h 4001232"/>
              <a:gd name="connsiteX5" fmla="*/ 850828 w 4570398"/>
              <a:gd name="connsiteY5" fmla="*/ 0 h 40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0398" h="4001232">
                <a:moveTo>
                  <a:pt x="850828" y="0"/>
                </a:moveTo>
                <a:lnTo>
                  <a:pt x="4570398" y="0"/>
                </a:lnTo>
                <a:lnTo>
                  <a:pt x="4570398" y="4001232"/>
                </a:lnTo>
                <a:lnTo>
                  <a:pt x="0" y="4001232"/>
                </a:lnTo>
                <a:lnTo>
                  <a:pt x="0" y="850828"/>
                </a:lnTo>
                <a:cubicBezTo>
                  <a:pt x="0" y="380929"/>
                  <a:pt x="380929" y="0"/>
                  <a:pt x="850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CF167BF-3D71-20AF-2E69-EA5752A6E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C953D09-438D-5340-80C3-D1668C25A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91737F91-61A6-9573-FAEE-32AB394D0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22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143CB0A4-DCC7-ECD1-D1DC-7A37717979BB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52A0D3B-29E2-5893-0F38-FC610A31DC1B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3010100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613" y="831918"/>
            <a:ext cx="4361688" cy="152704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F8EA658-2652-6F81-1B04-D50C60A3F17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D902598-98B0-111E-C570-D294DFF63A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85613" y="2530765"/>
            <a:ext cx="4361688" cy="34842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9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530FC37-80EF-0A07-0887-E72EE2F2E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10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B5D7C95-B96F-1B15-0186-8CF2D27B0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8935CD5-5B1B-FE89-B83F-E43E648AD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7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FFC6615-4187-7A83-63EE-BF6CF6B2BD19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A13F58F-07D6-B33D-BD64-C72F39E3D60D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121418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831918"/>
            <a:ext cx="4361688" cy="152704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65082D8-BAB5-0BFE-8BA8-E50FFE04E2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521529"/>
            <a:ext cx="4361688" cy="34935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13" name="Picture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992B4E0B-09D2-1770-AF0A-79593CF5C03A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3135D21-9D7B-C592-F9B1-C45527BFF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76E13FC-6FF0-0B11-2B96-ECCD78FC3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F63308A-4914-FAA4-AF71-EA8AB8B7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7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1BFCDEF0-A571-1775-D666-DD70D4326BAF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6AF83C9-36E2-6852-74FB-AB9B9B4846CE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22479683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064" y="825622"/>
            <a:ext cx="4522936" cy="93268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F8EA658-2652-6F81-1B04-D50C60A3F17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1EB3780-5266-3444-3317-22ACFFCE49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25065" y="1902698"/>
            <a:ext cx="4522936" cy="4112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9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7B9E5B2-7325-82CA-6062-3169FE7D5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10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C01CB96-C098-D789-185D-0A6FED880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270D577-1A93-F8B5-EC60-749030FF6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6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95D4149-5D4A-C071-F2F9-529F92199B34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F2CF751-80F5-AC12-9235-FEBCA21CF7F5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131474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6B506746-8C45-7F37-9AFA-B89A7E4B4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258991"/>
            <a:ext cx="8667749" cy="3869961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4" name="Subtitle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61F45EC4-F660-165A-7E92-5E4D61FF2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600" y="4253117"/>
            <a:ext cx="8667749" cy="1174224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16" name="Text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BBDC9E52-28EA-4972-BBAC-559097CE3A4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752600" y="5501906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05735AC1-FB26-8EA1-D027-17E089CC7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18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48419612-CEB2-94CD-7A31-DCA2B214A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22EF214D-7620-1A42-7B18-3AB9F24AB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20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5405B0AF-EA77-026D-D39C-F2BDC1C05CDA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67500"/>
            <a:ext cx="1224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1A7CF60F-B95D-2C6B-49CD-826DAEBA8C0E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0189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6="http://schemas.microsoft.com/office/drawing/2014/main" xmlns:adec="http://schemas.microsoft.com/office/drawing/2017/decorative" xmlns:p15="http://schemas.microsoft.com/office/powerpoint/2012/main" xmlns:p14="http://schemas.microsoft.com/office/powerpoint/2010/main" val="854255919"/>
      </p:ext>
    </p:extLst>
  </p:cSld>
  <p:clrMapOvr>
    <a:masterClrMapping/>
  </p:clrMapOvr>
  <p:extLst>
    <p:ext uri="{DCECCB84-F9BA-43D5-87BE-67443E8EF086}">
      <p15:sldGuideLst xmlns="" xmlns:a16="http://schemas.microsoft.com/office/drawing/2014/main" xmlns:adec="http://schemas.microsoft.com/office/drawing/2017/decorative" xmlns:p14="http://schemas.microsoft.com/office/powerpoint/2010/main" xmlns:p15="http://schemas.microsoft.com/office/powerpoint/2012/main">
        <p15:guide id="5" orient="horz" pos="2137" userDrawn="1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0" y="831919"/>
            <a:ext cx="4572000" cy="932688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882F52C-7359-FD40-71A5-15E3C8B2A1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3491" y="1921164"/>
            <a:ext cx="4572000" cy="40938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F8EA658-2652-6F81-1B04-D50C60A3F17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1FFE30C-67A7-0896-8382-BABCD7034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04E6BC6-9D59-8976-032A-6B639BC50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E030EEB-A8D0-4D9B-FDE5-0FCE3DC7D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7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A6FBC27-AA27-A480-F758-AA0A0E348760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181070F-26E0-0C0D-6747-547B88616A0F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11621749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432" y="831918"/>
            <a:ext cx="3401568" cy="152704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F8EA658-2652-6F81-1B04-D50C60A3F17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65AB92A-BAA8-BA88-5315-6CDEB9B717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46433" y="2512293"/>
            <a:ext cx="3401568" cy="3502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3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CD858A2-3AA3-29EC-34E4-F6890BAEE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3321516-7241-6346-DEBE-42DAA310A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4A23FE0-8FD5-337D-C29C-60458812C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10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1CF247D-9042-90FD-312C-A1D50781EA0F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B84D435-085C-D7FE-B28F-B6977BBEA6DA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30633841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01568" cy="152704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69C6F0A-B174-5013-4DDB-AB20BA8268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549236"/>
            <a:ext cx="3401568" cy="34658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F8EA658-2652-6F81-1B04-D50C60A3F17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3E85C36-1ED6-1795-08DB-23696B530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192E76A4-FFBE-61B8-F59B-EC1CE3BFD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082745D-51FE-069C-245E-4F44EB779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6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4F783A1-78AA-BF8E-8A22-FCBFCE05B01D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749601C-05D8-E636-3210-CF2A8713AE7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38254145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454" y="831919"/>
            <a:ext cx="3273552" cy="2035696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F8EA658-2652-6F81-1B04-D50C60A3F17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1A6011F-285F-BCE2-F758-C63F33675A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80245" y="2983345"/>
            <a:ext cx="3273552" cy="30316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609FF9B-D63D-5137-0473-E4C0988E7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8104BA7A-7438-73D7-F9C7-AB3C9A7E0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96204760-0885-A02F-0067-BD4AC55CC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16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85EA8A6-8678-1948-5F2D-5CF4833E07BD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B9F398C-FAF1-1B27-836C-F97B88F78213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15649299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F8EA658-2652-6F81-1B04-D50C60A3F17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F99E67D-47D5-3842-1385-6C2F08D20E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69531" y="4509558"/>
            <a:ext cx="5778466" cy="15165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3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D78DFD8-B1C6-7604-1671-4CDAC3912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9921C03-3153-09AF-0D57-A0D96EBE1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86E0734-2C6E-8C3B-65F2-133B94CFC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12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E6A6E60-0F31-180B-5E3F-E85797977EC5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E8990BD-673C-BFDE-354D-14C949F2431E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29741496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F8EA658-2652-6F81-1B04-D50C60A3F17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C2A94BD-34CC-6470-1478-1D549D046B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2400" y="3785795"/>
            <a:ext cx="7391397" cy="2240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3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182F43E7-55DC-C610-6DA1-025123735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AE1085B-0F8A-711E-D721-A4D350D79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738CBE5-2DAC-95AD-3EE9-B0A0F5340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12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8884F71-7DBC-7C26-DB2C-731FCBC2EA65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7712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813CFB62-5831-FDE1-34F0-38FCD7614D8C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962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3342619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3CBF087-ADB9-D746-ED3D-8EAC47AF3E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71639" y="824390"/>
            <a:ext cx="7376359" cy="2247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F8EA658-2652-6F81-1B04-D50C60A3F17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9BA7EC8-1425-F948-FB17-5F51DEC98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94AE2EC-59C3-D91C-8CD6-658F68BC5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6BBD3BD-F630-46F9-25B2-85A0E608D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14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6BDEB52-5B02-AD88-F4C8-F7406429984C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778D6D3-2293-3FE4-3124-63EF2E3A5E33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27160013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</p:spPr>
        <p:txBody>
          <a:bodyPr anchor="ctr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F8EA658-2652-6F81-1B04-D50C60A3F17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F023DEB-EBD2-ECA5-19D2-F448BDC760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38998" y="2081048"/>
            <a:ext cx="4114800" cy="39450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3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24FB994-9B85-2B55-198D-4925FB1F2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9FCC0375-2AE8-A777-C3E0-7D2E3B0F6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637823D-6C6E-38BE-B6BE-096424E8D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15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E6A6E60-0F31-180B-5E3F-E85797977EC5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33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E8990BD-673C-BFDE-354D-14C949F2431E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79475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12129141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F8EA658-2652-6F81-1B04-D50C60A3F17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D55DF58-60BC-15D0-99C3-6E7F78EBD7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08073" y="852884"/>
            <a:ext cx="5645724" cy="51621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3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12407CB-320D-5895-BDF5-2C4178E05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CFCA35D-4F04-2227-AD9D-98F1BD01B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8A1129D-5B96-F258-CFFC-CF58226A7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16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E6A6E60-0F31-180B-5E3F-E85797977EC5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E8990BD-673C-BFDE-354D-14C949F2431E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24389421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3725"/>
            <a:ext cx="3657603" cy="14538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F8EA658-2652-6F81-1B04-D50C60A3F17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9B8D2C3-5A67-946F-8429-CD7583E6B2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3600" y="873726"/>
            <a:ext cx="6680197" cy="5141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3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E0A59B4-299A-C00C-5665-5D12C9EBB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9C32A1D-8E68-C458-3E60-D6054C92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1D864DC-4F3D-BA46-DED4-8D088584F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24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5C9C418-CC1A-8074-2930-D5627551538F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87758AAB-3FDA-3A2F-37ED-381B84536B9F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409803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BAFF9E1B-D277-3CD7-0505-70A3DF503C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6571" y="3939701"/>
            <a:ext cx="11517086" cy="1424780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9" name="Subtitle 2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D3C34CE9-1C8A-039B-8096-4B97AF95A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571" y="5387064"/>
            <a:ext cx="11517086" cy="43849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23" name="Picture Placeholder 22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8BAD26A8-E2F7-88F3-1B9C-84798D9CA70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" y="0"/>
            <a:ext cx="12192001" cy="3771900"/>
          </a:xfrm>
          <a:custGeom>
            <a:avLst/>
            <a:gdLst>
              <a:gd name="connsiteX0" fmla="*/ 2060179 w 12192001"/>
              <a:gd name="connsiteY0" fmla="*/ 2536316 h 3771900"/>
              <a:gd name="connsiteX1" fmla="*/ 12192001 w 12192001"/>
              <a:gd name="connsiteY1" fmla="*/ 2536316 h 3771900"/>
              <a:gd name="connsiteX2" fmla="*/ 12192001 w 12192001"/>
              <a:gd name="connsiteY2" fmla="*/ 3771900 h 3771900"/>
              <a:gd name="connsiteX3" fmla="*/ 2060179 w 12192001"/>
              <a:gd name="connsiteY3" fmla="*/ 3771900 h 3771900"/>
              <a:gd name="connsiteX4" fmla="*/ 6112791 w 12192001"/>
              <a:gd name="connsiteY4" fmla="*/ 1262587 h 3771900"/>
              <a:gd name="connsiteX5" fmla="*/ 12192000 w 12192001"/>
              <a:gd name="connsiteY5" fmla="*/ 1262587 h 3771900"/>
              <a:gd name="connsiteX6" fmla="*/ 12192000 w 12192001"/>
              <a:gd name="connsiteY6" fmla="*/ 2498171 h 3771900"/>
              <a:gd name="connsiteX7" fmla="*/ 6112791 w 12192001"/>
              <a:gd name="connsiteY7" fmla="*/ 2498171 h 3771900"/>
              <a:gd name="connsiteX8" fmla="*/ 0 w 12192001"/>
              <a:gd name="connsiteY8" fmla="*/ 1262587 h 3771900"/>
              <a:gd name="connsiteX9" fmla="*/ 6079209 w 12192001"/>
              <a:gd name="connsiteY9" fmla="*/ 1262587 h 3771900"/>
              <a:gd name="connsiteX10" fmla="*/ 6079209 w 12192001"/>
              <a:gd name="connsiteY10" fmla="*/ 2498171 h 3771900"/>
              <a:gd name="connsiteX11" fmla="*/ 0 w 12192001"/>
              <a:gd name="connsiteY11" fmla="*/ 2498171 h 3771900"/>
              <a:gd name="connsiteX12" fmla="*/ 0 w 12192001"/>
              <a:gd name="connsiteY12" fmla="*/ 0 h 3771900"/>
              <a:gd name="connsiteX13" fmla="*/ 10131822 w 12192001"/>
              <a:gd name="connsiteY13" fmla="*/ 0 h 3771900"/>
              <a:gd name="connsiteX14" fmla="*/ 10131822 w 12192001"/>
              <a:gd name="connsiteY14" fmla="*/ 1235584 h 3771900"/>
              <a:gd name="connsiteX15" fmla="*/ 0 w 12192001"/>
              <a:gd name="connsiteY15" fmla="*/ 1235584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1" h="3771900">
                <a:moveTo>
                  <a:pt x="2060179" y="2536316"/>
                </a:moveTo>
                <a:lnTo>
                  <a:pt x="12192001" y="2536316"/>
                </a:lnTo>
                <a:lnTo>
                  <a:pt x="12192001" y="3771900"/>
                </a:lnTo>
                <a:lnTo>
                  <a:pt x="2060179" y="3771900"/>
                </a:lnTo>
                <a:close/>
                <a:moveTo>
                  <a:pt x="6112791" y="1262587"/>
                </a:moveTo>
                <a:lnTo>
                  <a:pt x="12192000" y="1262587"/>
                </a:lnTo>
                <a:lnTo>
                  <a:pt x="12192000" y="2498171"/>
                </a:lnTo>
                <a:lnTo>
                  <a:pt x="6112791" y="2498171"/>
                </a:lnTo>
                <a:close/>
                <a:moveTo>
                  <a:pt x="0" y="1262587"/>
                </a:moveTo>
                <a:lnTo>
                  <a:pt x="6079209" y="1262587"/>
                </a:lnTo>
                <a:lnTo>
                  <a:pt x="6079209" y="2498171"/>
                </a:lnTo>
                <a:lnTo>
                  <a:pt x="0" y="2498171"/>
                </a:lnTo>
                <a:close/>
                <a:moveTo>
                  <a:pt x="0" y="0"/>
                </a:moveTo>
                <a:lnTo>
                  <a:pt x="10131822" y="0"/>
                </a:lnTo>
                <a:lnTo>
                  <a:pt x="10131822" y="1235584"/>
                </a:lnTo>
                <a:lnTo>
                  <a:pt x="0" y="12355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Text Placeholder 3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26AA2219-FD98-03D2-BB5C-E2321D2249C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571" y="6030083"/>
            <a:ext cx="1733607" cy="27432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CD31E19E-99D1-8CD0-E566-4E2F20A4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15" name="Footer Placeholder 4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3698B7D1-C36E-DFB0-A661-A5E474A68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DC35F19D-FD15-4BE1-660D-0643E54DA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a16="http://schemas.microsoft.com/office/drawing/2014/main" xmlns:p15="http://schemas.microsoft.com/office/powerpoint/2012/main" xmlns:p14="http://schemas.microsoft.com/office/powerpoint/2010/main" val="2921893994"/>
      </p:ext>
    </p:extLst>
  </p:cSld>
  <p:clrMapOvr>
    <a:masterClrMapping/>
  </p:clrMapOvr>
  <p:extLst>
    <p:ext uri="{DCECCB84-F9BA-43D5-87BE-67443E8EF086}">
      <p15:sldGuideLst xmlns="" xmlns:a16="http://schemas.microsoft.com/office/drawing/2014/main" xmlns:p14="http://schemas.microsoft.com/office/powerpoint/2010/main"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8607FA20-5F9E-5F1A-2995-42DE292E2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EE53118E-49A5-7AAB-EB8C-E3E57CD9F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8D755146-626F-5951-A77D-DC3012AB5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9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2F96DE7D-2B90-57E1-B338-BE484C519322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92356EB0-27E3-E63B-5A46-EF32523AD5C6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6="http://schemas.microsoft.com/office/drawing/2014/main" xmlns:adec="http://schemas.microsoft.com/office/drawing/2017/decorative" xmlns:p15="http://schemas.microsoft.com/office/powerpoint/2012/main" xmlns:p14="http://schemas.microsoft.com/office/powerpoint/2010/main" val="3481857104"/>
      </p:ext>
    </p:extLst>
  </p:cSld>
  <p:clrMapOvr>
    <a:masterClrMapping/>
  </p:clrMapOvr>
  <p:extLst>
    <p:ext uri="{DCECCB84-F9BA-43D5-87BE-67443E8EF086}">
      <p15:sldGuideLst xmlns="" xmlns:a16="http://schemas.microsoft.com/office/drawing/2014/main" xmlns:adec="http://schemas.microsoft.com/office/drawing/2017/decorative" xmlns:p14="http://schemas.microsoft.com/office/powerpoint/2010/main"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54679631-7C3B-D21E-7FA5-358FCF45E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EBEAF229-1E32-0FE6-E4A3-E02C9FAAA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9676071C-D183-B427-F1DA-639AE2B34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9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47BC41E4-A5C6-BE0D-6E66-8326796424A5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8E0779B7-1774-CFF8-ED50-658BA7EEBF83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6="http://schemas.microsoft.com/office/drawing/2014/main" xmlns:adec="http://schemas.microsoft.com/office/drawing/2017/decorative" xmlns:p15="http://schemas.microsoft.com/office/powerpoint/2012/main" xmlns:p14="http://schemas.microsoft.com/office/powerpoint/2010/main" val="3230001061"/>
      </p:ext>
    </p:extLst>
  </p:cSld>
  <p:clrMapOvr>
    <a:masterClrMapping/>
  </p:clrMapOvr>
  <p:extLst>
    <p:ext uri="{DCECCB84-F9BA-43D5-87BE-67443E8EF086}">
      <p15:sldGuideLst xmlns="" xmlns:a16="http://schemas.microsoft.com/office/drawing/2014/main" xmlns:adec="http://schemas.microsoft.com/office/drawing/2017/decorative" xmlns:p14="http://schemas.microsoft.com/office/powerpoint/2010/main"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F81D3DD9-10C8-C207-1E50-5F75DFD05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5AA3F5E3-D7B9-CD19-945F-38980AEB9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4FC4A806-42ED-564D-542E-AAAA4EAFD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8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36CD38AE-A66F-08B7-774A-86EA48DC6D3F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96229C75-1749-7A15-57EA-3F40239C0723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6="http://schemas.microsoft.com/office/drawing/2014/main" xmlns:adec="http://schemas.microsoft.com/office/drawing/2017/decorative" xmlns:p15="http://schemas.microsoft.com/office/powerpoint/2012/main" xmlns:p14="http://schemas.microsoft.com/office/powerpoint/2010/main" val="3482468746"/>
      </p:ext>
    </p:extLst>
  </p:cSld>
  <p:clrMapOvr>
    <a:masterClrMapping/>
  </p:clrMapOvr>
  <p:extLst>
    <p:ext uri="{DCECCB84-F9BA-43D5-87BE-67443E8EF086}">
      <p15:sldGuideLst xmlns="" xmlns:a16="http://schemas.microsoft.com/office/drawing/2014/main" xmlns:adec="http://schemas.microsoft.com/office/drawing/2017/decorative" xmlns:p14="http://schemas.microsoft.com/office/powerpoint/2010/main"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1103858D-9532-D59F-FE73-A52EB24F3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A34F1EA-1A45-A729-FE88-FBF390F44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7189E61-2D87-C5BC-948B-835B50188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14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99A632E-EAA8-D126-AC93-60A78F8F8DC4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8CDBC42-8DE5-DE9A-947A-15C0C6B2D5F0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8988026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2BA1728-455B-BDAB-6419-C04536C19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DDBA5A5-E947-E342-A677-E3AFE378D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EDC2686-2DAB-B424-F10D-506D01DF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14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D22A03E-28FE-53DA-5B6A-383215ED1336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81A987AB-C78C-597A-CC63-6E545EDEC9D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30404303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4E269EE-28E5-BB8D-160A-2C905B350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2D3A4CC-2170-D513-478A-C60C50FE1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F018A10-98B1-2374-E4F2-709B641CB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13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173B7D00-3E0F-D372-F868-E62DE8E2C9FA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187FA62-E4DF-283A-B2BB-2DADBA4EECE2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13772141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C9EFA2AD-E749-9F60-705D-DE0941E26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98138B0B-E7B2-93DE-E6AD-66530C4A9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708BC1B4-A19E-EF55-F8A5-8DB265F1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24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B3027282-55C0-23E2-F9D0-56E4079574A7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DC379414-CF7D-9895-A99E-1AA396B90C45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6="http://schemas.microsoft.com/office/drawing/2014/main" xmlns:adec="http://schemas.microsoft.com/office/drawing/2017/decorative" xmlns:p15="http://schemas.microsoft.com/office/powerpoint/2012/main" xmlns:p14="http://schemas.microsoft.com/office/powerpoint/2010/main" val="4127101745"/>
      </p:ext>
    </p:extLst>
  </p:cSld>
  <p:clrMapOvr>
    <a:masterClrMapping/>
  </p:clrMapOvr>
  <p:extLst>
    <p:ext uri="{DCECCB84-F9BA-43D5-87BE-67443E8EF086}">
      <p15:sldGuideLst xmlns="" xmlns:a16="http://schemas.microsoft.com/office/drawing/2014/main" xmlns:adec="http://schemas.microsoft.com/office/drawing/2017/decorative" xmlns:p14="http://schemas.microsoft.com/office/powerpoint/2010/main"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FC19029B-E3E6-1F4D-FA22-F5BD87417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B740A4B2-F740-621D-1480-FB55668AE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A1A48FF9-74DF-1DDE-C86D-58BAE32E8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15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43E09413-BF03-4EDB-7DA9-C0CBF04FEE0E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873150D4-24A2-988A-C893-A637A2FA9112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6="http://schemas.microsoft.com/office/drawing/2014/main" xmlns:adec="http://schemas.microsoft.com/office/drawing/2017/decorative" xmlns:p15="http://schemas.microsoft.com/office/powerpoint/2012/main" xmlns:p14="http://schemas.microsoft.com/office/powerpoint/2010/main" val="2532117011"/>
      </p:ext>
    </p:extLst>
  </p:cSld>
  <p:clrMapOvr>
    <a:masterClrMapping/>
  </p:clrMapOvr>
  <p:extLst>
    <p:ext uri="{DCECCB84-F9BA-43D5-87BE-67443E8EF086}">
      <p15:sldGuideLst xmlns="" xmlns:a16="http://schemas.microsoft.com/office/drawing/2014/main" xmlns:adec="http://schemas.microsoft.com/office/drawing/2017/decorative" xmlns:p14="http://schemas.microsoft.com/office/powerpoint/2010/main"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824B5ABA-190E-BEB5-573F-F64D2D575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1FB98919-5529-CCFE-1092-A9D62454C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81631FAD-95BD-D50C-3496-63D8FB39D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11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68B23DD3-BCFF-9795-0CA9-AE9401F88321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535FCD9B-34CE-58F0-8CB6-B7CB1EEF848B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6="http://schemas.microsoft.com/office/drawing/2014/main" xmlns:adec="http://schemas.microsoft.com/office/drawing/2017/decorative" xmlns:p15="http://schemas.microsoft.com/office/powerpoint/2012/main" xmlns:p14="http://schemas.microsoft.com/office/powerpoint/2010/main" val="1866552540"/>
      </p:ext>
    </p:extLst>
  </p:cSld>
  <p:clrMapOvr>
    <a:masterClrMapping/>
  </p:clrMapOvr>
  <p:extLst>
    <p:ext uri="{DCECCB84-F9BA-43D5-87BE-67443E8EF086}">
      <p15:sldGuideLst xmlns="" xmlns:a16="http://schemas.microsoft.com/office/drawing/2014/main" xmlns:adec="http://schemas.microsoft.com/office/drawing/2017/decorative" xmlns:p14="http://schemas.microsoft.com/office/powerpoint/2010/main"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961250B-543A-6F37-305B-5397B2D57B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115128"/>
            <a:ext cx="5157788" cy="39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101C122A-4474-6AF3-590D-B93E5FF99B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115128"/>
            <a:ext cx="5183188" cy="39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7404D35-FA36-303B-9506-3CD0CAF6E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ABACB02-8504-5F46-9D13-168C82E2B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F408501-24D6-36DD-2B2F-A53D1749A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12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295426D-7EC9-29C7-0CAD-C64EF81840DF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92CB063-86B6-5775-3AD2-DF4E29DD1CB4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100477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8DB78E43-591B-FC77-A959-A64AB0D4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7870" y="383156"/>
            <a:ext cx="6022764" cy="3768220"/>
          </a:xfrm>
        </p:spPr>
        <p:txBody>
          <a:bodyPr anchor="b"/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10" name="Subtitle 2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15093B11-F806-67DA-C9D7-48A738FD9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870" y="4253117"/>
            <a:ext cx="6022764" cy="1174224"/>
          </a:xfrm>
        </p:spPr>
        <p:txBody>
          <a:bodyPr/>
          <a:lstStyle>
            <a:lvl1pPr marL="0" indent="0" algn="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2" name="Picture Placeholder 19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70C32A11-D80D-8895-B299-F84B774E25E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700" y="-12700"/>
            <a:ext cx="5679347" cy="687577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Text Placeholder 3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1274702A-06E8-AD73-62B2-B3A4A32E5D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30785" y="5739518"/>
            <a:ext cx="1909848" cy="27432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70A1C19A-4E5E-C742-32A1-2115149FC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12" name="Footer Placeholder 4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A9A9E029-23F0-CEC4-BA46-3EEC97738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2D900CB6-F919-93D0-C1AC-3EFB92BA7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a16="http://schemas.microsoft.com/office/drawing/2014/main" xmlns:p15="http://schemas.microsoft.com/office/powerpoint/2012/main" xmlns:p14="http://schemas.microsoft.com/office/powerpoint/2010/main" val="1318437084"/>
      </p:ext>
    </p:extLst>
  </p:cSld>
  <p:clrMapOvr>
    <a:masterClrMapping/>
  </p:clrMapOvr>
  <p:extLst>
    <p:ext uri="{DCECCB84-F9BA-43D5-87BE-67443E8EF086}">
      <p15:sldGuideLst xmlns="" xmlns:a16="http://schemas.microsoft.com/office/drawing/2014/main" xmlns:p14="http://schemas.microsoft.com/office/powerpoint/2010/main"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844801"/>
            <a:ext cx="5157788" cy="317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844801"/>
            <a:ext cx="5183188" cy="317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A415B9C-3B12-7D73-101A-B7FF5D456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95282CE-2FB9-AAD9-5683-E23E63D443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607876E-CDDA-8EC2-D2D8-B041DA0D0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18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4FAAA69-6617-A985-B5BC-8A450B7E45DE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7CDD230-E1EB-AB97-AA97-B6811E8B3A83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36900749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9006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8208A5D7-2403-1350-DEF6-007D02B92870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1CA25D2A-079E-516D-CCAD-9201655031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29139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9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C32326B-44AF-69A5-8950-3E83EB14E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790" y="2076889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CC11960-F75C-F63F-D4E4-8C19C5B899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792" y="2851360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9" name="Rectangle 4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F347C45-9CAA-BA8B-3731-BEB81073E148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CDFDE77-EF7F-9B62-D5CB-295BB8C3EB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29139" y="392215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44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290AD35-CF09-6504-D01E-4C05D706F1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2162" y="3407356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5368349-BD70-533F-1B19-8FD3F67FB7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164" y="4181827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0" name="Rectangle 48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AC0BE5A-3FD4-01C0-EFCD-142421774C08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867C06B3-86F3-BA14-C074-170923D252F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29139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49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7E3638A-E47B-2C16-051A-8CB00B9F895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2162" y="4732585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A4CC468-3A85-49F0-099C-BC1F0F566D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2164" y="5507056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Rectangle 89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592A1D3-2017-F169-B0A7-3173FF77C1A7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E5F3B0A-2795-1AB7-EDA7-048B8FFC180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81203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51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F680350-5C6D-05CD-2861-1CBCFF6E39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17532" y="4732585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6541D57-A12D-E924-D596-DE278CD7F4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17534" y="5507056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2" name="Rectangle 8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8A6C772-C164-3CEA-A046-D9723CBD9FC6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73C2B03-4A5F-AABA-EC88-7F080083184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81203" y="392216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46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9EBEE5F4-6259-F130-927E-7FFB60A40F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17532" y="3407356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6237AC4-EBD4-DD9E-69D9-8D385F6C75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17534" y="4181827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1" name="Rectangle 5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C5137EE-3743-D56F-8A63-2370A4C0D4E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DB5C80C-26F8-0C95-154F-6DEEEDB3237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181203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06</a:t>
            </a:r>
            <a:endParaRPr lang="zh-CN" altLang="en-US"/>
          </a:p>
        </p:txBody>
      </p:sp>
      <p:sp>
        <p:nvSpPr>
          <p:cNvPr id="41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1580A2FB-D18E-CCE5-D7D5-AB29B0225C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18160" y="2076889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8B832846-EB9F-5EFA-F397-ED05D7CD5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18162" y="2851360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B4CA34A-70A6-28B9-6E95-DFAAFE588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10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3CF4D40-3350-82F9-020E-252774AD8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4E27F63-E2E4-6C68-FD7F-46614FECB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4" name="Oval 1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F924045-417C-C278-4D5D-0671DFFEA1D0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Oval 4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BC3F4C5-4FB3-F517-627A-E393C3CE2B6C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Oval 5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1B466D3D-3E71-2F97-7F18-51F8A46E48EF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2873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Oval 58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0CD6578-9EEA-5E52-3E03-6000B3C4C6E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Oval 8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D7CB540-1BF1-F1AC-AE10-C8B626E0A592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Oval 9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18690F7-0CC3-4A81-2333-82F55190063E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879507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Freeform: Shape 8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AD7E1B5-43F5-AA4B-C9F4-7A7B6668FB3E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160311" y="2094269"/>
            <a:ext cx="1831860" cy="3988301"/>
          </a:xfrm>
          <a:custGeom>
            <a:avLst/>
            <a:gdLst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0 w 2268638"/>
              <a:gd name="connsiteY3" fmla="*/ 5034987 h 5034987"/>
              <a:gd name="connsiteX4" fmla="*/ 0 w 2268638"/>
              <a:gd name="connsiteY4" fmla="*/ 1134319 h 5034987"/>
              <a:gd name="connsiteX5" fmla="*/ 1134319 w 2268638"/>
              <a:gd name="connsiteY5" fmla="*/ 0 h 5034987"/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486137 w 2268638"/>
              <a:gd name="connsiteY3" fmla="*/ 5023412 h 5034987"/>
              <a:gd name="connsiteX4" fmla="*/ 0 w 2268638"/>
              <a:gd name="connsiteY4" fmla="*/ 5034987 h 5034987"/>
              <a:gd name="connsiteX5" fmla="*/ 0 w 2268638"/>
              <a:gd name="connsiteY5" fmla="*/ 1134319 h 5034987"/>
              <a:gd name="connsiteX6" fmla="*/ 1134319 w 2268638"/>
              <a:gd name="connsiteY6" fmla="*/ 0 h 5034987"/>
              <a:gd name="connsiteX0" fmla="*/ 486137 w 2268638"/>
              <a:gd name="connsiteY0" fmla="*/ 5023412 h 5114852"/>
              <a:gd name="connsiteX1" fmla="*/ 0 w 2268638"/>
              <a:gd name="connsiteY1" fmla="*/ 5034987 h 5114852"/>
              <a:gd name="connsiteX2" fmla="*/ 0 w 2268638"/>
              <a:gd name="connsiteY2" fmla="*/ 1134319 h 5114852"/>
              <a:gd name="connsiteX3" fmla="*/ 1134319 w 2268638"/>
              <a:gd name="connsiteY3" fmla="*/ 0 h 5114852"/>
              <a:gd name="connsiteX4" fmla="*/ 2268638 w 2268638"/>
              <a:gd name="connsiteY4" fmla="*/ 1134319 h 5114852"/>
              <a:gd name="connsiteX5" fmla="*/ 2268637 w 2268638"/>
              <a:gd name="connsiteY5" fmla="*/ 5034987 h 5114852"/>
              <a:gd name="connsiteX6" fmla="*/ 577577 w 2268638"/>
              <a:gd name="connsiteY6" fmla="*/ 5114852 h 5114852"/>
              <a:gd name="connsiteX0" fmla="*/ 486137 w 2268638"/>
              <a:gd name="connsiteY0" fmla="*/ 5023412 h 5034987"/>
              <a:gd name="connsiteX1" fmla="*/ 0 w 2268638"/>
              <a:gd name="connsiteY1" fmla="*/ 5034987 h 5034987"/>
              <a:gd name="connsiteX2" fmla="*/ 0 w 2268638"/>
              <a:gd name="connsiteY2" fmla="*/ 1134319 h 5034987"/>
              <a:gd name="connsiteX3" fmla="*/ 1134319 w 2268638"/>
              <a:gd name="connsiteY3" fmla="*/ 0 h 5034987"/>
              <a:gd name="connsiteX4" fmla="*/ 2268638 w 2268638"/>
              <a:gd name="connsiteY4" fmla="*/ 1134319 h 5034987"/>
              <a:gd name="connsiteX5" fmla="*/ 2268637 w 2268638"/>
              <a:gd name="connsiteY5" fmla="*/ 5034987 h 5034987"/>
              <a:gd name="connsiteX0" fmla="*/ 0 w 2268638"/>
              <a:gd name="connsiteY0" fmla="*/ 5034987 h 5034987"/>
              <a:gd name="connsiteX1" fmla="*/ 0 w 2268638"/>
              <a:gd name="connsiteY1" fmla="*/ 1134319 h 5034987"/>
              <a:gd name="connsiteX2" fmla="*/ 1134319 w 2268638"/>
              <a:gd name="connsiteY2" fmla="*/ 0 h 5034987"/>
              <a:gd name="connsiteX3" fmla="*/ 2268638 w 2268638"/>
              <a:gd name="connsiteY3" fmla="*/ 1134319 h 5034987"/>
              <a:gd name="connsiteX4" fmla="*/ 2268637 w 2268638"/>
              <a:gd name="connsiteY4" fmla="*/ 5034987 h 503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8638" h="5034987">
                <a:moveTo>
                  <a:pt x="0" y="5034987"/>
                </a:moveTo>
                <a:lnTo>
                  <a:pt x="0" y="1134319"/>
                </a:lnTo>
                <a:cubicBezTo>
                  <a:pt x="0" y="507852"/>
                  <a:pt x="507852" y="0"/>
                  <a:pt x="1134319" y="0"/>
                </a:cubicBezTo>
                <a:cubicBezTo>
                  <a:pt x="1760786" y="0"/>
                  <a:pt x="2268638" y="507852"/>
                  <a:pt x="2268638" y="1134319"/>
                </a:cubicBezTo>
                <a:cubicBezTo>
                  <a:pt x="2268638" y="2434542"/>
                  <a:pt x="2268637" y="3734764"/>
                  <a:pt x="2268637" y="5034987"/>
                </a:cubicBezTo>
              </a:path>
            </a:pathLst>
          </a:custGeom>
          <a:noFill/>
          <a:ln>
            <a:solidFill>
              <a:schemeClr val="tx1">
                <a:alpha val="40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4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170072F3-485C-71D2-6614-C68EABC5F06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CED45EB-CA8D-2EBD-0965-E6FEC4272529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422614384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2013" y="835983"/>
            <a:ext cx="10504000" cy="1101394"/>
          </a:xfrm>
        </p:spPr>
        <p:txBody>
          <a:bodyPr anchor="b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C3AD345-5725-4194-30F5-9464DB0F892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122685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7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0B2A43A-4011-3150-37FF-CDAA00D1FC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250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CF7AD25-AB7B-EDB3-88D7-930BD82D99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6250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A43D5B7-B43F-3988-E9BA-9EC6DD74C15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77948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9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28D490E-BCD9-F5BD-3001-E54CAE548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46046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E90F1AF-FABC-69A4-57F9-02FEEC2D80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46046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248B268-9019-F21D-A6D5-820E2928E5F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633211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1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CC85C39-CD2C-6707-E229-98AD380D0A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2143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5BCFE58-E213-AF4E-97E9-0F38693F3E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02143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26F3044-7765-F477-D32C-4962CDBB295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388473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3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098182F-B410-1A03-C48A-02C44658BD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71564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F18BA57-4ECA-6719-5A69-A5A04C9F22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1564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F9CFA80-D4AA-3368-BD6D-83BCAE936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A3242F8-9F2E-AD2D-10CD-37A53D94F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31078A5-5A4A-623A-01B6-2AAAAF90E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18" name="Straight Connector 1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1074CC2-5937-AFC8-1A1A-7A015DAE7ED0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82042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4DE9D23-BE63-F4BA-C094-88F0662C2EEC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41804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E609DF1-B11E-F16C-4627-773F9ED60CCC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01566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489C308-841C-D2A7-8515-411CB0168665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60E0D5B-082D-4EB9-B1D4-EF2D236B05E3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B814A6C-6187-44A9-CE55-07E0F6A33C05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CF56FCA-E9F5-CED2-901F-8A806CBEC2E8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27817422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41447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7EF3883-1825-BE98-6A0D-E5F37120BEC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79810" y="2486482"/>
            <a:ext cx="4338570" cy="739384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9B5B1545-4ACF-EE87-EB8A-9B9EA972A5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79812" y="3237946"/>
            <a:ext cx="4338568" cy="806939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356766D-F5E2-7904-2225-4694EA48833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79810" y="4181052"/>
            <a:ext cx="4338570" cy="739384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7425909-B584-C128-E335-0223B010439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79812" y="4932516"/>
            <a:ext cx="4338568" cy="806939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BF39DC5-6867-0012-C4D0-DEE4708FC8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73618" y="2453583"/>
            <a:ext cx="4338570" cy="73938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1B999FF2-3B3C-CAE5-8C40-0534622067F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73618" y="3205047"/>
            <a:ext cx="4338568" cy="806939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278CD6C-407A-4526-79EE-4485678B97A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673618" y="4148153"/>
            <a:ext cx="4338570" cy="73938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AD15B38-6459-7007-6121-FBC970B5333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73618" y="4899617"/>
            <a:ext cx="4338568" cy="806939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D31E811-3CD5-0EFF-DE01-1A00973F0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29B724C-47BD-4F2A-3B9E-0708E9CC8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C7665F0-017D-E5C3-9424-10E68875D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34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5921472-2B94-11CA-0EA0-AF6AEF589FE3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3DC96CF-757E-BC05-38D0-8715C9F696D3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37CA06D-1180-342A-AFB2-C32BF9EEB712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2DA1D6D-422E-EEDA-8DC9-5C5EAC47371A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1840308-043D-3A53-DA0F-093E337CA8B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68068" y="4071131"/>
            <a:ext cx="90558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6E90AB7-76A7-3140-4836-F21F77720228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598756"/>
            <a:ext cx="0" cy="3272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209429736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12063DD-D3D1-D48D-11EA-EDAC9FBACD34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2586118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C921615-3B06-6595-B602-0F0849223C9D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3548489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9E2CA2E-652A-8147-2CBE-16BDA07231F8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450451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9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1DF87C2B-8C15-4832-1A18-30D66F9D5F18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5473231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48" y="481646"/>
            <a:ext cx="7016816" cy="164253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87DD0197-E213-DF84-42CD-9887AC3B20D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74559" y="1660358"/>
            <a:ext cx="3284621" cy="4393308"/>
          </a:xfrm>
          <a:custGeom>
            <a:avLst/>
            <a:gdLst>
              <a:gd name="connsiteX0" fmla="*/ 0 w 3284621"/>
              <a:gd name="connsiteY0" fmla="*/ 0 h 4393308"/>
              <a:gd name="connsiteX1" fmla="*/ 3284621 w 3284621"/>
              <a:gd name="connsiteY1" fmla="*/ 0 h 4393308"/>
              <a:gd name="connsiteX2" fmla="*/ 3284621 w 3284621"/>
              <a:gd name="connsiteY2" fmla="*/ 3448155 h 4393308"/>
              <a:gd name="connsiteX3" fmla="*/ 2529949 w 3284621"/>
              <a:gd name="connsiteY3" fmla="*/ 4374107 h 4393308"/>
              <a:gd name="connsiteX4" fmla="*/ 2339477 w 3284621"/>
              <a:gd name="connsiteY4" fmla="*/ 4393308 h 4393308"/>
              <a:gd name="connsiteX5" fmla="*/ 0 w 3284621"/>
              <a:gd name="connsiteY5" fmla="*/ 4393308 h 439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4621" h="4393308">
                <a:moveTo>
                  <a:pt x="0" y="0"/>
                </a:moveTo>
                <a:lnTo>
                  <a:pt x="3284621" y="0"/>
                </a:lnTo>
                <a:lnTo>
                  <a:pt x="3284621" y="3448155"/>
                </a:lnTo>
                <a:cubicBezTo>
                  <a:pt x="3284621" y="3904900"/>
                  <a:pt x="2960639" y="4285975"/>
                  <a:pt x="2529949" y="4374107"/>
                </a:cubicBezTo>
                <a:lnTo>
                  <a:pt x="2339477" y="4393308"/>
                </a:lnTo>
                <a:lnTo>
                  <a:pt x="0" y="43933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" name="Text Placeholder 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0AA0A21-9643-792E-B40A-5DB89874EB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99627" y="2583005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6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B4B5D46-5C52-2DA2-8089-EA46733694B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1558" y="2528003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A504FA2-31FE-468B-69A7-13D5BA10A66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1557" y="2846802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356F2BD-7A25-B79B-656B-55AA898FA31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99627" y="3545436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8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08D75F3-D873-218C-C569-C3DBD13C44E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71558" y="3476717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37C09B9-3E6B-9A4E-4AA0-F5217106EA6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71557" y="3795516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47D3529-314A-3D85-945A-77F8AFC1051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99627" y="4507867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30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BE0DD6D-C751-78D6-C3E6-B5A77EC802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71558" y="4425427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DDB38E9-51B6-8E45-20E9-889F943BBB5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1557" y="4744226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979B2345-6BEF-29F4-02D1-5CE78871ABF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9627" y="547029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32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751958F-7DE9-CA8B-AD8C-3B50910872C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71558" y="5375724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C535E19-3BFE-726B-0921-3D3C814BB8A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71557" y="5694523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13182C9-E43B-4F41-1699-C6BD1ACD7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13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9C277D2-123D-59B7-B6D8-233FA49BB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8AE435D-BDC8-3958-F039-8FE4CF186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7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0484DEC-5F3C-C8B6-FF32-A87C00F2ACF9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5497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1BB0B2E-198F-B445-B5B4-A2D4125BA2D9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233858057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94" y="664753"/>
            <a:ext cx="10404806" cy="1336218"/>
          </a:xfrm>
        </p:spPr>
        <p:txBody>
          <a:bodyPr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Text Placeholder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28BEF0A-3979-E72C-A4EE-5F1F637674D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38153" y="2421470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20A46D8-C1DF-89B6-4A51-7FEB6D1AB11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8153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558D232-6427-2E85-B213-F223738026B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79357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645D0BC-A9DA-E12F-8E3A-D92E84DFAE4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79357" y="3805737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1" name="Text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29BC67B-8DB8-ED49-A71F-203D191FFC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21374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A65D9FC-079A-41A1-AD63-4FC557FAFE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421374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7" name="Text Placeholder 7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5C612D0-E6BA-201C-B813-2AF097C445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63391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0A4EBF8-90AB-2AD7-7DE7-28533F6841D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163391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3E57881-0F22-B028-F6F5-D6CC95E7B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19CDC47F-058C-1544-C172-0CF7FD50F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013B132-4B65-6444-B551-EFCA3C00F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17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9737AD9D-036B-D686-E1F7-D96BA9CE44E6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1C53475-91B5-C2EE-3B43-0929FF081C90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9DD4FCC2-EFD7-465D-BCEC-F58C8C879316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C192184-488F-FD72-3C76-41CA9EA4F19F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842CD27-CDAB-FAF1-4CE8-A5000A35671F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77173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935411DC-B457-41AD-D330-F241093DB0D5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19191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92ABE52-35D0-6CC6-55AA-1493BF6FB37A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61209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23969293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8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219FF9B-2AB2-FF14-1C42-267613829559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2886571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0" name="Rectangle 4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90DC9388-2CF6-5752-E430-B0454588A1F3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4175909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1" name="Rectangle 48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800356D-3D68-4E92-38D5-018F74A54712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5465247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48" y="481646"/>
            <a:ext cx="7016816" cy="164253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BA2974B-49DF-3651-519D-5AB366F004D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0" y="0"/>
            <a:ext cx="4210774" cy="6858000"/>
          </a:xfrm>
          <a:custGeom>
            <a:avLst/>
            <a:gdLst>
              <a:gd name="connsiteX0" fmla="*/ 0 w 4210774"/>
              <a:gd name="connsiteY0" fmla="*/ 0 h 6858000"/>
              <a:gd name="connsiteX1" fmla="*/ 660400 w 4210774"/>
              <a:gd name="connsiteY1" fmla="*/ 0 h 6858000"/>
              <a:gd name="connsiteX2" fmla="*/ 1028700 w 4210774"/>
              <a:gd name="connsiteY2" fmla="*/ 0 h 6858000"/>
              <a:gd name="connsiteX3" fmla="*/ 3466332 w 4210774"/>
              <a:gd name="connsiteY3" fmla="*/ 0 h 6858000"/>
              <a:gd name="connsiteX4" fmla="*/ 4210774 w 4210774"/>
              <a:gd name="connsiteY4" fmla="*/ 744442 h 6858000"/>
              <a:gd name="connsiteX5" fmla="*/ 4210774 w 4210774"/>
              <a:gd name="connsiteY5" fmla="*/ 6858000 h 6858000"/>
              <a:gd name="connsiteX6" fmla="*/ 1028700 w 4210774"/>
              <a:gd name="connsiteY6" fmla="*/ 6858000 h 6858000"/>
              <a:gd name="connsiteX7" fmla="*/ 660400 w 4210774"/>
              <a:gd name="connsiteY7" fmla="*/ 6858000 h 6858000"/>
              <a:gd name="connsiteX8" fmla="*/ 0 w 4210774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0774" h="6858000">
                <a:moveTo>
                  <a:pt x="0" y="0"/>
                </a:moveTo>
                <a:lnTo>
                  <a:pt x="660400" y="0"/>
                </a:lnTo>
                <a:lnTo>
                  <a:pt x="1028700" y="0"/>
                </a:lnTo>
                <a:lnTo>
                  <a:pt x="3466332" y="0"/>
                </a:lnTo>
                <a:cubicBezTo>
                  <a:pt x="3877476" y="0"/>
                  <a:pt x="4210774" y="333298"/>
                  <a:pt x="4210774" y="744442"/>
                </a:cubicBezTo>
                <a:lnTo>
                  <a:pt x="4210774" y="6858000"/>
                </a:lnTo>
                <a:lnTo>
                  <a:pt x="1028700" y="6858000"/>
                </a:lnTo>
                <a:lnTo>
                  <a:pt x="660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Text Placeholder 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FE3AEC9-EFD5-752C-B069-C72EB6BC680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76360" y="289026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4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F9B8F46-AC0B-8FA1-C523-CF07533604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1558" y="2826851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4C1C2E9-CE9E-CB42-8A96-9163BED4027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1557" y="3145650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093FF2F-B192-CE88-DD52-228CC59E68D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6360" y="417348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6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41B4613-7F18-F348-A0D5-1A6F1E22A6D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71555" y="4103192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196AABFD-E1D2-F043-514A-DE1FF59810C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71554" y="4434691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96F6E1F-8FDA-954E-935D-511AD1C1C36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776360" y="546509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19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FCF7760-891C-DE83-4D8A-42471D96740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71555" y="5375953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9CF86D2-5E53-A8AE-8C23-3A6D4607E88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1554" y="5705922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4B489D2-4AE6-F4D6-9934-750DACF52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21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E49C402-28ED-C05F-9B69-1D2B67A10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FD68EAB-FDC4-C6A2-ADBB-1C2A4C0B1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13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987C3128-989C-3D0C-C502-4AEEE57A2B00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000626" y="8950"/>
            <a:ext cx="0" cy="684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4B57F24-6A05-F896-ADC6-5E62E1764C38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6346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29372679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="" xmlns:p14="http://schemas.microsoft.com/office/powerpoint/2010/main" xmlns:a16="http://schemas.microsoft.com/office/drawing/2014/main" id="{29411AC7-7C73-0770-E586-60D7DF67D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="" xmlns:p14="http://schemas.microsoft.com/office/powerpoint/2010/main" xmlns:a16="http://schemas.microsoft.com/office/drawing/2014/main" id="{889A02A4-90B2-F621-2C48-053856927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p14="http://schemas.microsoft.com/office/powerpoint/2010/main" xmlns:a16="http://schemas.microsoft.com/office/drawing/2014/main" id="{BB2197B5-4EE8-CC14-4097-04B951FD9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a16="http://schemas.microsoft.com/office/drawing/2014/main" xmlns:p14="http://schemas.microsoft.com/office/powerpoint/2010/main" val="6622939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742" y="831919"/>
            <a:ext cx="6440258" cy="519416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8C5D408-FFA2-C974-5FEF-CC27E5CC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9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ACDBC60-5DF7-DE99-0EC9-EBE53A356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36DCDC3-178E-8B95-7074-DE6CCA64F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16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DAA91D8-83E5-F6A5-73F7-332B82EF9AA7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21357E9-5725-711B-9A81-C74A9E581FBD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8531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231381449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9571C769-CEC8-962A-01E6-15B0E056791E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68B94C1-75B8-863F-960B-8786E9F6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9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6F973C8-8AF3-68C3-3AD0-FB5CD9ECA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8B8209AD-BB7C-894A-7EE2-639C0FC37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16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193EBB3-CE5F-A8BE-28F8-FC0734E9299F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196F95E7-D1CA-3B84-305B-BF7A682866E7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8531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399215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113277B1-D0ED-1F93-2B04-7EF3B16386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5431" y="190500"/>
            <a:ext cx="5777442" cy="3960876"/>
          </a:xfrm>
        </p:spPr>
        <p:txBody>
          <a:bodyPr anchor="b"/>
          <a:lstStyle>
            <a:lvl1pPr algn="l">
              <a:spcBef>
                <a:spcPts val="0"/>
              </a:spcBef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12" name="Subtitle 2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3530B387-44F6-F673-C06B-5BE9725D9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431" y="4253117"/>
            <a:ext cx="5779314" cy="1174224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AECFB4E9-DF6F-079B-673E-93FD784A7E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5431" y="5739518"/>
            <a:ext cx="1738083" cy="2743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995CACC6-5EE3-524B-F9DF-9D1D8C066A5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12653" y="0"/>
            <a:ext cx="5679347" cy="687577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3AA858DD-5732-D62C-5397-EBE1E9F3B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8" name="Footer Placeholder 4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820142DC-7CAA-D291-2AD5-EB9A2A176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p14="http://schemas.microsoft.com/office/powerpoint/2010/main" xmlns:p15="http://schemas.microsoft.com/office/powerpoint/2012/main" xmlns:a16="http://schemas.microsoft.com/office/drawing/2014/main" id="{8E63FE10-3EE7-C466-9C34-9CB62B95E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a16="http://schemas.microsoft.com/office/drawing/2014/main" xmlns:p15="http://schemas.microsoft.com/office/powerpoint/2012/main" xmlns:p14="http://schemas.microsoft.com/office/powerpoint/2010/main" val="1014992762"/>
      </p:ext>
    </p:extLst>
  </p:cSld>
  <p:clrMapOvr>
    <a:masterClrMapping/>
  </p:clrMapOvr>
  <p:extLst>
    <p:ext uri="{DCECCB84-F9BA-43D5-87BE-67443E8EF086}">
      <p15:sldGuideLst xmlns="" xmlns:a16="http://schemas.microsoft.com/office/drawing/2014/main" xmlns:p14="http://schemas.microsoft.com/office/powerpoint/2010/main"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28600" indent="0">
              <a:buNone/>
              <a:defRPr>
                <a:solidFill>
                  <a:schemeClr val="tx1"/>
                </a:solidFill>
              </a:defRPr>
            </a:lvl2pPr>
            <a:lvl3pPr marL="457200" indent="0"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>
                <a:solidFill>
                  <a:schemeClr val="tx1"/>
                </a:solidFill>
              </a:defRPr>
            </a:lvl4pPr>
            <a:lvl5pPr marL="9144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8D387AC-5041-4BBD-7A52-6E3AE9E5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6385A3C-B30C-0D20-0384-965032C5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95E3BB09-562E-C7FE-E47E-94C117C17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15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8018DAF8-7D84-87BB-5E5A-4E2B4E47CFF9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8DD68C9-ACCE-74DD-5873-5F94A7E756C4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20106068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23B652D-563A-C94A-A80F-37E30BB0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B469B7B-575C-C7B6-33FA-91A14DEF4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4084A6E-E5C4-0F80-C9A8-1A03B598C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15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83A4E4F4-19A2-02D9-2198-CCD4837C1FD2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E658B9B-3A7A-CA54-A5EF-D656D0A1F579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413258475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A82AABF-6C46-C7AD-A4C0-E45FB61940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4015" y="1597866"/>
            <a:ext cx="9758710" cy="35702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CB038B6-4602-D699-13D8-B547493FE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2F764CB-3F63-304F-B1A6-306F5B150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2152872-FA9B-0540-760C-C649EEBA0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37" name="Straight Connector 3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9E7F9F25-6C66-45A9-994C-15E946ED2C62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261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37C7A4F-3518-6695-ED4C-3D6F39E827C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5853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381726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346275D-4318-15D0-8F4A-3820A657D8B2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90624" y="0"/>
            <a:ext cx="784776" cy="1295400"/>
          </a:xfrm>
          <a:custGeom>
            <a:avLst/>
            <a:gdLst>
              <a:gd name="connsiteX0" fmla="*/ 0 w 784776"/>
              <a:gd name="connsiteY0" fmla="*/ 0 h 1295400"/>
              <a:gd name="connsiteX1" fmla="*/ 784776 w 784776"/>
              <a:gd name="connsiteY1" fmla="*/ 0 h 1295400"/>
              <a:gd name="connsiteX2" fmla="*/ 784776 w 784776"/>
              <a:gd name="connsiteY2" fmla="*/ 1295400 h 1295400"/>
              <a:gd name="connsiteX3" fmla="*/ 0 w 784776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776" h="1295400">
                <a:moveTo>
                  <a:pt x="0" y="0"/>
                </a:moveTo>
                <a:lnTo>
                  <a:pt x="784776" y="0"/>
                </a:lnTo>
                <a:lnTo>
                  <a:pt x="784776" y="1295400"/>
                </a:lnTo>
                <a:lnTo>
                  <a:pt x="0" y="129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6E3E36D-049D-0336-4B5E-9DB64D9DE6D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591175" y="355600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8" name="Title 7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8F8921EF-D008-97BC-E5BE-505673544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75400" y="452387"/>
            <a:ext cx="5420360" cy="3897865"/>
          </a:xfrm>
        </p:spPr>
        <p:txBody>
          <a:bodyPr lIns="0" tIns="0" rIns="0" bIns="0" anchor="b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6355481-CCC4-3C4D-A9BD-DF34116B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400" y="4521200"/>
            <a:ext cx="542036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27" name="Picture Placeholder 2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3459998-3AA2-B134-8816-E21159D0BA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539F209-2985-7BF1-0F75-55A5560B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7550591-5FE9-F140-4E34-5256EBC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19EC5884-5885-014A-39B9-D4A0445E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42417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6F65BDE1-4C58-E0CC-97CA-4695152C2FDC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16601" y="0"/>
            <a:ext cx="784776" cy="1295400"/>
          </a:xfrm>
          <a:custGeom>
            <a:avLst/>
            <a:gdLst>
              <a:gd name="connsiteX0" fmla="*/ 0 w 784776"/>
              <a:gd name="connsiteY0" fmla="*/ 0 h 1295400"/>
              <a:gd name="connsiteX1" fmla="*/ 784776 w 784776"/>
              <a:gd name="connsiteY1" fmla="*/ 0 h 1295400"/>
              <a:gd name="connsiteX2" fmla="*/ 784776 w 784776"/>
              <a:gd name="connsiteY2" fmla="*/ 1295400 h 1295400"/>
              <a:gd name="connsiteX3" fmla="*/ 0 w 784776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776" h="1295400">
                <a:moveTo>
                  <a:pt x="0" y="0"/>
                </a:moveTo>
                <a:lnTo>
                  <a:pt x="784776" y="0"/>
                </a:lnTo>
                <a:lnTo>
                  <a:pt x="784776" y="1295400"/>
                </a:lnTo>
                <a:lnTo>
                  <a:pt x="0" y="129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E517E50D-F7E2-253D-428F-1DA3EFBC285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16600" y="355600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4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777D0816-A0A9-20C1-B42A-95D1C13F84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84480"/>
            <a:ext cx="5384800" cy="4100194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D51E97C1-0EB0-B109-7BE3-9012BD59B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800" y="4521200"/>
            <a:ext cx="538480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2" name="Picture Placeholder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A8ED90A8-7525-1B2C-FACF-0A70191543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6601377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EC5FC4FE-969C-3430-8E2D-D1961B0E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23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02AF8041-59E3-15F2-6902-E9C22C33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D27CEAE8-ACAD-92D0-B0A7-F2FED32A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5="http://schemas.microsoft.com/office/powerpoint/2012/main" xmlns:p14="http://schemas.microsoft.com/office/powerpoint/2010/main" val="2719129382"/>
      </p:ext>
    </p:extLst>
  </p:cSld>
  <p:clrMapOvr>
    <a:masterClrMapping/>
  </p:clrMapOvr>
  <p:extLst>
    <p:ext uri="{DCECCB84-F9BA-43D5-87BE-67443E8EF086}">
      <p15:sldGuideLst xmlns="" xmlns:a16="http://schemas.microsoft.com/office/drawing/2014/main" xmlns:adec="http://schemas.microsoft.com/office/drawing/2017/decorative" xmlns:p14="http://schemas.microsoft.com/office/powerpoint/2010/main"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004FD6E8-9410-CD68-AD6A-4F21B02BAA97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29250" y="1"/>
            <a:ext cx="1333500" cy="1046131"/>
          </a:xfrm>
          <a:custGeom>
            <a:avLst/>
            <a:gdLst>
              <a:gd name="connsiteX0" fmla="*/ 0 w 1333500"/>
              <a:gd name="connsiteY0" fmla="*/ 0 h 1046131"/>
              <a:gd name="connsiteX1" fmla="*/ 1333500 w 1333500"/>
              <a:gd name="connsiteY1" fmla="*/ 0 h 1046131"/>
              <a:gd name="connsiteX2" fmla="*/ 1333500 w 1333500"/>
              <a:gd name="connsiteY2" fmla="*/ 828110 h 1046131"/>
              <a:gd name="connsiteX3" fmla="*/ 1115479 w 1333500"/>
              <a:gd name="connsiteY3" fmla="*/ 1046131 h 1046131"/>
              <a:gd name="connsiteX4" fmla="*/ 218021 w 1333500"/>
              <a:gd name="connsiteY4" fmla="*/ 1046131 h 1046131"/>
              <a:gd name="connsiteX5" fmla="*/ 0 w 1333500"/>
              <a:gd name="connsiteY5" fmla="*/ 828110 h 1046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3500" h="1046131">
                <a:moveTo>
                  <a:pt x="0" y="0"/>
                </a:moveTo>
                <a:lnTo>
                  <a:pt x="1333500" y="0"/>
                </a:lnTo>
                <a:lnTo>
                  <a:pt x="1333500" y="828110"/>
                </a:lnTo>
                <a:cubicBezTo>
                  <a:pt x="1333500" y="948520"/>
                  <a:pt x="1235889" y="1046131"/>
                  <a:pt x="1115479" y="1046131"/>
                </a:cubicBezTo>
                <a:lnTo>
                  <a:pt x="218021" y="1046131"/>
                </a:lnTo>
                <a:cubicBezTo>
                  <a:pt x="97611" y="1046131"/>
                  <a:pt x="0" y="948520"/>
                  <a:pt x="0" y="82811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E0C08F07-3AD6-984D-4638-073B6C0B859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6587" y="165378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2300" y="1028699"/>
            <a:ext cx="8432800" cy="368300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2300" y="4876799"/>
            <a:ext cx="8432800" cy="109910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20EA5083-CBDA-234C-ADF4-DE0F1096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12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3B46CB32-AE1A-C161-F8AD-B5C4C197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DB321B52-8912-5727-807C-9B371A89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5="http://schemas.microsoft.com/office/powerpoint/2012/main" xmlns:p14="http://schemas.microsoft.com/office/powerpoint/2010/main" val="1336070476"/>
      </p:ext>
    </p:extLst>
  </p:cSld>
  <p:clrMapOvr>
    <a:masterClrMapping/>
  </p:clrMapOvr>
  <p:extLst>
    <p:ext uri="{DCECCB84-F9BA-43D5-87BE-67443E8EF086}">
      <p15:sldGuideLst xmlns="" xmlns:a16="http://schemas.microsoft.com/office/drawing/2014/main" xmlns:adec="http://schemas.microsoft.com/office/drawing/2017/decorative" xmlns:p14="http://schemas.microsoft.com/office/powerpoint/2010/main"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="" xmlns:a16="http://schemas.microsoft.com/office/drawing/2014/main" id="{ADB13491-D2D3-4083-6A8B-1287C22AE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2492F7-AF48-144F-A38F-899165CDF1AF}" type="datetimeFigureOut">
              <a:rPr lang="x-none" smtClean="0"/>
              <a:pPr/>
              <a:t>5/10/2025</a:t>
            </a:fld>
            <a:endParaRPr lang="x-none"/>
          </a:p>
        </p:txBody>
      </p:sp>
      <p:sp>
        <p:nvSpPr>
          <p:cNvPr id="36" name="Footer Placeholder 4">
            <a:extLst>
              <a:ext uri="{FF2B5EF4-FFF2-40B4-BE49-F238E27FC236}">
                <a16:creationId xmlns="" xmlns:a16="http://schemas.microsoft.com/office/drawing/2014/main" id="{7926D9C2-BC4F-E144-A16A-55FF6A79F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="" xmlns:a16="http://schemas.microsoft.com/office/drawing/2014/main" id="{9E317CA0-22C4-CA77-01FA-B2BEFBBCD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x-none" smtClean="0"/>
              <a:pPr/>
              <a:t>‹#›</a:t>
            </a:fld>
            <a:endParaRPr lang="x-non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24" r:id="rId6"/>
    <p:sldLayoutId id="2147483725" r:id="rId7"/>
    <p:sldLayoutId id="2147483716" r:id="rId8"/>
    <p:sldLayoutId id="2147483717" r:id="rId9"/>
    <p:sldLayoutId id="2147483730" r:id="rId10"/>
    <p:sldLayoutId id="2147483731" r:id="rId11"/>
    <p:sldLayoutId id="2147483732" r:id="rId12"/>
    <p:sldLayoutId id="2147483667" r:id="rId13"/>
    <p:sldLayoutId id="2147483729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7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83" r:id="rId30"/>
    <p:sldLayoutId id="2147483684" r:id="rId31"/>
    <p:sldLayoutId id="2147483685" r:id="rId32"/>
    <p:sldLayoutId id="2147483686" r:id="rId33"/>
    <p:sldLayoutId id="2147483687" r:id="rId34"/>
    <p:sldLayoutId id="2147483688" r:id="rId35"/>
    <p:sldLayoutId id="2147483689" r:id="rId36"/>
    <p:sldLayoutId id="2147483690" r:id="rId37"/>
    <p:sldLayoutId id="2147483691" r:id="rId38"/>
    <p:sldLayoutId id="2147483692" r:id="rId39"/>
    <p:sldLayoutId id="2147483693" r:id="rId40"/>
    <p:sldLayoutId id="2147483694" r:id="rId41"/>
    <p:sldLayoutId id="2147483695" r:id="rId42"/>
    <p:sldLayoutId id="2147483714" r:id="rId43"/>
    <p:sldLayoutId id="2147483715" r:id="rId44"/>
    <p:sldLayoutId id="2147483696" r:id="rId45"/>
    <p:sldLayoutId id="2147483697" r:id="rId46"/>
    <p:sldLayoutId id="2147483698" r:id="rId47"/>
    <p:sldLayoutId id="2147483699" r:id="rId48"/>
    <p:sldLayoutId id="2147483700" r:id="rId49"/>
    <p:sldLayoutId id="2147483701" r:id="rId50"/>
    <p:sldLayoutId id="2147483702" r:id="rId51"/>
    <p:sldLayoutId id="2147483719" r:id="rId52"/>
    <p:sldLayoutId id="2147483718" r:id="rId53"/>
    <p:sldLayoutId id="2147483720" r:id="rId54"/>
    <p:sldLayoutId id="2147483722" r:id="rId55"/>
    <p:sldLayoutId id="2147483721" r:id="rId56"/>
    <p:sldLayoutId id="2147483703" r:id="rId57"/>
    <p:sldLayoutId id="2147483704" r:id="rId58"/>
    <p:sldLayoutId id="2147483705" r:id="rId59"/>
    <p:sldLayoutId id="2147483706" r:id="rId60"/>
    <p:sldLayoutId id="2147483707" r:id="rId61"/>
    <p:sldLayoutId id="2147483666" r:id="rId6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4000" y="1234440"/>
            <a:ext cx="9630036" cy="3221182"/>
          </a:xfrm>
        </p:spPr>
        <p:txBody>
          <a:bodyPr/>
          <a:lstStyle/>
          <a:p>
            <a:pPr algn="ctr"/>
            <a:r>
              <a:rPr lang="en-US" b="1" cap="small" dirty="0" smtClean="0"/>
              <a:t>Presentation on Normalization vs. </a:t>
            </a:r>
            <a:r>
              <a:rPr lang="en-US" b="1" cap="small" dirty="0" err="1" smtClean="0"/>
              <a:t>Denormalization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000" y="432918"/>
            <a:ext cx="10504000" cy="848979"/>
          </a:xfrm>
        </p:spPr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80655" y="1795600"/>
            <a:ext cx="69826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/>
              <a:t>  Combination of both tables: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/>
          </a:p>
          <a:p>
            <a:pPr>
              <a:buFont typeface="Wingdings" pitchFamily="2" charset="2"/>
              <a:buChar char="q"/>
            </a:pPr>
            <a:r>
              <a:rPr lang="en-US" sz="2000" b="1" dirty="0" smtClean="0"/>
              <a:t>  </a:t>
            </a:r>
            <a:r>
              <a:rPr lang="en-US" sz="2000" b="1" dirty="0" err="1" smtClean="0"/>
              <a:t>Get_orders</a:t>
            </a:r>
            <a:r>
              <a:rPr lang="en-US" sz="2000" b="1" dirty="0" smtClean="0"/>
              <a:t>: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50850" y="3097105"/>
          <a:ext cx="97055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6393"/>
                <a:gridCol w="2426393"/>
                <a:gridCol w="2426393"/>
                <a:gridCol w="24263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13904" y="4289409"/>
            <a:ext cx="974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 Fetch all the information in one query — no joins needed.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49136" y="1033035"/>
          <a:ext cx="11504815" cy="5435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3762"/>
                <a:gridCol w="4854761"/>
                <a:gridCol w="4336292"/>
              </a:tblGrid>
              <a:tr h="439744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Denormalization</a:t>
                      </a:r>
                      <a:endParaRPr lang="en-US" dirty="0"/>
                    </a:p>
                  </a:txBody>
                  <a:tcPr/>
                </a:tc>
              </a:tr>
              <a:tr h="759010"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Organizing data to reduce redundancy and ensure integrity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Combining tables to improve read performance</a:t>
                      </a:r>
                      <a:endParaRPr lang="en-US" dirty="0"/>
                    </a:p>
                  </a:txBody>
                  <a:tcPr/>
                </a:tc>
              </a:tr>
              <a:tr h="759010">
                <a:tc>
                  <a:txBody>
                    <a:bodyPr/>
                    <a:lstStyle/>
                    <a:p>
                      <a:r>
                        <a:rPr lang="en-US" dirty="0" smtClean="0"/>
                        <a:t>Goal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Minimize duplication and anomalies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 up data retrieval and simplify queries</a:t>
                      </a:r>
                      <a:endParaRPr lang="en-US" dirty="0"/>
                    </a:p>
                  </a:txBody>
                  <a:tcPr/>
                </a:tc>
              </a:tr>
              <a:tr h="439744">
                <a:tc>
                  <a:txBody>
                    <a:bodyPr/>
                    <a:lstStyle/>
                    <a:p>
                      <a:r>
                        <a:rPr lang="en-US" dirty="0" smtClean="0"/>
                        <a:t>Data Redundancy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or 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Intentionally increased</a:t>
                      </a:r>
                      <a:endParaRPr lang="en-US" dirty="0"/>
                    </a:p>
                  </a:txBody>
                  <a:tcPr/>
                </a:tc>
              </a:tr>
              <a:tr h="439744">
                <a:tc>
                  <a:txBody>
                    <a:bodyPr/>
                    <a:lstStyle/>
                    <a:p>
                      <a:r>
                        <a:rPr lang="en-US" dirty="0" smtClean="0"/>
                        <a:t>Data Integrity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— easier to maintain consistency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 — higher risk of inconsistency</a:t>
                      </a:r>
                      <a:endParaRPr lang="en-US" dirty="0"/>
                    </a:p>
                  </a:txBody>
                  <a:tcPr/>
                </a:tc>
              </a:tr>
              <a:tr h="439744">
                <a:tc>
                  <a:txBody>
                    <a:bodyPr/>
                    <a:lstStyle/>
                    <a:p>
                      <a:r>
                        <a:rPr lang="en-US" dirty="0" smtClean="0"/>
                        <a:t>Query 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Higher (requires more JOINs)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 (fewer or no JOINs)</a:t>
                      </a:r>
                      <a:endParaRPr lang="en-US" dirty="0"/>
                    </a:p>
                  </a:txBody>
                  <a:tcPr/>
                </a:tc>
              </a:tr>
              <a:tr h="439744">
                <a:tc>
                  <a:txBody>
                    <a:bodyPr/>
                    <a:lstStyle/>
                    <a:p>
                      <a:r>
                        <a:rPr lang="en-US" dirty="0" smtClean="0"/>
                        <a:t>Storage Requirement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storage (no redundant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storage (duplicate values)</a:t>
                      </a:r>
                      <a:endParaRPr lang="en-US" dirty="0"/>
                    </a:p>
                  </a:txBody>
                  <a:tcPr/>
                </a:tc>
              </a:tr>
              <a:tr h="759010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OLTP (Online Transaction Processing)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OLAP (Online Analytical Processing), reporting, BI</a:t>
                      </a:r>
                      <a:endParaRPr lang="en-US" dirty="0"/>
                    </a:p>
                  </a:txBody>
                  <a:tcPr/>
                </a:tc>
              </a:tr>
              <a:tr h="759010">
                <a:tc>
                  <a:txBody>
                    <a:bodyPr/>
                    <a:lstStyle/>
                    <a:p>
                      <a:r>
                        <a:rPr lang="en-US" dirty="0" smtClean="0"/>
                        <a:t>Maintenance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Easier long-term maintenance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Harder to maintain consistency across duplicates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844000" y="183543"/>
            <a:ext cx="10504000" cy="848979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Normalization VS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Denormalization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p14="http://schemas.microsoft.com/office/powerpoint/2010/main" xmlns:a16="http://schemas.microsoft.com/office/drawing/2014/main" id="{AEEDF166-70CC-C2F7-9854-12BB6D109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15" y="1597866"/>
            <a:ext cx="9758710" cy="3570255"/>
          </a:xfrm>
        </p:spPr>
        <p:txBody>
          <a:bodyPr/>
          <a:lstStyle/>
          <a:p>
            <a:r>
              <a:rPr lang="en-US" altLang="zh-CN"/>
              <a:t>Thank You</a:t>
            </a:r>
            <a:endParaRPr lang="zh-CN" altLang="en-US"/>
          </a:p>
        </p:txBody>
      </p:sp>
    </p:spTree>
    <p:extLst>
      <p:ext uri="{BB962C8B-B14F-4D97-AF65-F5344CB8AC3E}">
        <p14:creationId xmlns="" xmlns:a16="http://schemas.microsoft.com/office/drawing/2014/main" xmlns:p14="http://schemas.microsoft.com/office/powerpoint/2010/main" val="265392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4000" y="1234440"/>
            <a:ext cx="9630036" cy="3221182"/>
          </a:xfrm>
        </p:spPr>
        <p:txBody>
          <a:bodyPr/>
          <a:lstStyle/>
          <a:p>
            <a:pPr algn="ctr"/>
            <a:r>
              <a:rPr lang="en-US" b="1" cap="small" dirty="0" err="1" smtClean="0"/>
              <a:t>Name:Pawar</a:t>
            </a:r>
            <a:r>
              <a:rPr lang="en-US" b="1" cap="small" dirty="0" smtClean="0"/>
              <a:t> </a:t>
            </a:r>
            <a:r>
              <a:rPr lang="en-US" b="1" cap="small" dirty="0" err="1" smtClean="0"/>
              <a:t>anjali</a:t>
            </a:r>
            <a:r>
              <a:rPr lang="en-US" b="1" cap="small" dirty="0" smtClean="0"/>
              <a:t> </a:t>
            </a:r>
            <a:r>
              <a:rPr lang="en-US" b="1" cap="small" dirty="0" err="1" smtClean="0"/>
              <a:t>anant</a:t>
            </a:r>
            <a:r>
              <a:rPr lang="en-US" b="1" cap="small" dirty="0" smtClean="0"/>
              <a:t/>
            </a:r>
            <a:br>
              <a:rPr lang="en-US" b="1" cap="small" dirty="0" smtClean="0"/>
            </a:br>
            <a:r>
              <a:rPr lang="en-US" b="1" cap="small" dirty="0" smtClean="0"/>
              <a:t>data science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665" y="615156"/>
            <a:ext cx="10456398" cy="726097"/>
          </a:xfrm>
        </p:spPr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364300" y="2148372"/>
            <a:ext cx="4620864" cy="2772756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dirty="0" smtClean="0"/>
              <a:t>Normalization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Benefits of normalization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Normal form of </a:t>
            </a:r>
            <a:r>
              <a:rPr lang="en-US" sz="2000" dirty="0" err="1" smtClean="0"/>
              <a:t>normalizaton</a:t>
            </a:r>
            <a:endParaRPr lang="en-US" sz="2000" dirty="0" smtClean="0"/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Example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53622" y="2101274"/>
            <a:ext cx="4620864" cy="27727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2000" dirty="0" smtClean="0"/>
              <a:t>Den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ormalization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Benefits of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denormalization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2000" dirty="0" smtClean="0"/>
              <a:t>Normalization VS  </a:t>
            </a:r>
            <a:r>
              <a:rPr lang="en-US" sz="2000" dirty="0" err="1" smtClean="0"/>
              <a:t>Denormalization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C6AE6111-8A8D-7059-1D1A-674932A5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50" y="681646"/>
            <a:ext cx="10424160" cy="1047403"/>
          </a:xfrm>
        </p:spPr>
        <p:txBody>
          <a:bodyPr/>
          <a:lstStyle/>
          <a:p>
            <a:pPr algn="ctr"/>
            <a:r>
              <a:rPr lang="en-US" altLang="zh-CN" dirty="0" smtClean="0"/>
              <a:t>Normalization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B37D3BC9-9C25-4872-9F14-411553677A9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8022" y="2211186"/>
            <a:ext cx="10906297" cy="3740727"/>
          </a:xfrm>
        </p:spPr>
        <p:txBody>
          <a:bodyPr/>
          <a:lstStyle/>
          <a:p>
            <a:r>
              <a:rPr lang="en-US" sz="1800" b="1" dirty="0" smtClean="0"/>
              <a:t>normalization</a:t>
            </a:r>
            <a:r>
              <a:rPr lang="en-US" sz="1800" dirty="0" smtClean="0"/>
              <a:t> is the process of organizing data to minimize redundancy and improve data integrity.</a:t>
            </a:r>
          </a:p>
          <a:p>
            <a:r>
              <a:rPr lang="en-US" sz="1800" dirty="0" smtClean="0"/>
              <a:t> It involves dividing a large table into smaller, related tables and defining relationships between them. This helps reduce data anomalies during insertions, deletions, and updates.</a:t>
            </a:r>
          </a:p>
          <a:p>
            <a:endParaRPr lang="en-US" altLang="zh-CN" sz="1800" dirty="0" smtClean="0"/>
          </a:p>
          <a:p>
            <a:endParaRPr lang="en-US" altLang="zh-CN" sz="1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B37D3BC9-9C25-4872-9F14-411553677A99}"/>
              </a:ext>
            </a:extLst>
          </p:cNvPr>
          <p:cNvSpPr txBox="1">
            <a:spLocks/>
          </p:cNvSpPr>
          <p:nvPr/>
        </p:nvSpPr>
        <p:spPr>
          <a:xfrm>
            <a:off x="750310" y="4474956"/>
            <a:ext cx="10674148" cy="21232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a16="http://schemas.microsoft.com/office/drawing/2014/main" xmlns:a14="http://schemas.microsoft.com/office/drawing/2010/main" xmlns:p14="http://schemas.microsoft.com/office/powerpoint/2010/main" val="331199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914" y="743099"/>
            <a:ext cx="10473023" cy="814279"/>
          </a:xfrm>
        </p:spPr>
        <p:txBody>
          <a:bodyPr/>
          <a:lstStyle/>
          <a:p>
            <a:pPr algn="ctr"/>
            <a:r>
              <a:rPr lang="en-US" dirty="0" smtClean="0"/>
              <a:t>Benefits Of Normalization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Free from Redundancy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Maintains Data Integrity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Eliminates Anomalies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Organizes Data Logically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Optimizes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751" y="599169"/>
            <a:ext cx="10504000" cy="528186"/>
          </a:xfrm>
        </p:spPr>
        <p:txBody>
          <a:bodyPr/>
          <a:lstStyle/>
          <a:p>
            <a:pPr algn="ctr"/>
            <a:r>
              <a:rPr lang="en-US" dirty="0" smtClean="0"/>
              <a:t>Normal Form of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7418" y="1559085"/>
            <a:ext cx="11120529" cy="4472566"/>
          </a:xfrm>
        </p:spPr>
        <p:txBody>
          <a:bodyPr/>
          <a:lstStyle/>
          <a:p>
            <a:r>
              <a:rPr lang="en-US" sz="2000" dirty="0" smtClean="0">
                <a:latin typeface="Calibri" pitchFamily="34" charset="0"/>
                <a:ea typeface="Adobe Fangsong Std R" pitchFamily="18" charset="-128"/>
                <a:cs typeface="Calibri" pitchFamily="34" charset="0"/>
              </a:rPr>
              <a:t>1) 1NF(First Normal Form):=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Calibri" pitchFamily="34" charset="0"/>
                <a:ea typeface="Adobe Fangsong Std R" pitchFamily="18" charset="-128"/>
                <a:cs typeface="Calibri" pitchFamily="34" charset="0"/>
              </a:rPr>
              <a:t> Eliminate repeating groups and ensure atomic values.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Calibri" pitchFamily="34" charset="0"/>
                <a:ea typeface="Adobe Fangsong Std R" pitchFamily="18" charset="-128"/>
                <a:cs typeface="Calibri" pitchFamily="34" charset="0"/>
              </a:rPr>
              <a:t>Each record is </a:t>
            </a:r>
            <a:r>
              <a:rPr lang="en-US" sz="2000" b="1" dirty="0" smtClean="0">
                <a:latin typeface="Calibri" pitchFamily="34" charset="0"/>
                <a:ea typeface="Adobe Fangsong Std R" pitchFamily="18" charset="-128"/>
                <a:cs typeface="Calibri" pitchFamily="34" charset="0"/>
              </a:rPr>
              <a:t>unique</a:t>
            </a:r>
            <a:r>
              <a:rPr lang="en-US" sz="2000" dirty="0" smtClean="0">
                <a:latin typeface="Calibri" pitchFamily="34" charset="0"/>
                <a:ea typeface="Adobe Fangsong Std R" pitchFamily="18" charset="-128"/>
                <a:cs typeface="Calibri" pitchFamily="34" charset="0"/>
              </a:rPr>
              <a:t> and No </a:t>
            </a:r>
            <a:r>
              <a:rPr lang="en-US" sz="2000" b="1" dirty="0" smtClean="0">
                <a:latin typeface="Calibri" pitchFamily="34" charset="0"/>
                <a:ea typeface="Adobe Fangsong Std R" pitchFamily="18" charset="-128"/>
                <a:cs typeface="Calibri" pitchFamily="34" charset="0"/>
              </a:rPr>
              <a:t>multiple values</a:t>
            </a:r>
            <a:r>
              <a:rPr lang="en-US" sz="2000" dirty="0" smtClean="0">
                <a:latin typeface="Calibri" pitchFamily="34" charset="0"/>
                <a:ea typeface="Adobe Fangsong Std R" pitchFamily="18" charset="-128"/>
                <a:cs typeface="Calibri" pitchFamily="34" charset="0"/>
              </a:rPr>
              <a:t> in a single cell.</a:t>
            </a:r>
          </a:p>
          <a:p>
            <a:r>
              <a:rPr lang="en-US" sz="2000" dirty="0" smtClean="0">
                <a:latin typeface="Calibri" pitchFamily="34" charset="0"/>
                <a:ea typeface="Adobe Fangsong Std R" pitchFamily="18" charset="-128"/>
                <a:cs typeface="Calibri" pitchFamily="34" charset="0"/>
              </a:rPr>
              <a:t>2)  2NF (Second Normal Form):=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Calibri" pitchFamily="34" charset="0"/>
                <a:ea typeface="Adobe Fangsong Std R" pitchFamily="18" charset="-128"/>
                <a:cs typeface="Calibri" pitchFamily="34" charset="0"/>
              </a:rPr>
              <a:t>Eliminate partial dependencies.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Calibri" pitchFamily="34" charset="0"/>
                <a:ea typeface="Adobe Fangsong Std R" pitchFamily="18" charset="-128"/>
                <a:cs typeface="Calibri" pitchFamily="34" charset="0"/>
              </a:rPr>
              <a:t> Must be in </a:t>
            </a:r>
            <a:r>
              <a:rPr lang="en-US" sz="2000" b="1" dirty="0" smtClean="0">
                <a:latin typeface="Calibri" pitchFamily="34" charset="0"/>
                <a:ea typeface="Adobe Fangsong Std R" pitchFamily="18" charset="-128"/>
                <a:cs typeface="Calibri" pitchFamily="34" charset="0"/>
              </a:rPr>
              <a:t>1NF</a:t>
            </a:r>
            <a:r>
              <a:rPr lang="en-US" sz="2000" dirty="0" smtClean="0">
                <a:latin typeface="Calibri" pitchFamily="34" charset="0"/>
                <a:ea typeface="Adobe Fangsong Std R" pitchFamily="18" charset="-128"/>
                <a:cs typeface="Calibri" pitchFamily="34" charset="0"/>
              </a:rPr>
              <a:t> and All </a:t>
            </a:r>
            <a:r>
              <a:rPr lang="en-US" sz="2000" b="1" dirty="0" smtClean="0">
                <a:latin typeface="Calibri" pitchFamily="34" charset="0"/>
                <a:ea typeface="Adobe Fangsong Std R" pitchFamily="18" charset="-128"/>
                <a:cs typeface="Calibri" pitchFamily="34" charset="0"/>
              </a:rPr>
              <a:t>non-key columns</a:t>
            </a:r>
            <a:r>
              <a:rPr lang="en-US" sz="2000" dirty="0" smtClean="0">
                <a:latin typeface="Calibri" pitchFamily="34" charset="0"/>
                <a:ea typeface="Adobe Fangsong Std R" pitchFamily="18" charset="-128"/>
                <a:cs typeface="Calibri" pitchFamily="34" charset="0"/>
              </a:rPr>
              <a:t> must depend on the </a:t>
            </a:r>
            <a:r>
              <a:rPr lang="en-US" sz="2000" b="1" dirty="0" smtClean="0">
                <a:latin typeface="Calibri" pitchFamily="34" charset="0"/>
                <a:ea typeface="Adobe Fangsong Std R" pitchFamily="18" charset="-128"/>
                <a:cs typeface="Calibri" pitchFamily="34" charset="0"/>
              </a:rPr>
              <a:t>entire primary key</a:t>
            </a:r>
            <a:endParaRPr lang="en-US" sz="2000" dirty="0" smtClean="0">
              <a:latin typeface="Calibri" pitchFamily="34" charset="0"/>
              <a:ea typeface="Adobe Fangsong Std R" pitchFamily="18" charset="-128"/>
              <a:cs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  <a:ea typeface="Adobe Fangsong Std R" pitchFamily="18" charset="-128"/>
                <a:cs typeface="Calibri" pitchFamily="34" charset="0"/>
              </a:rPr>
              <a:t>3)  3NF (Third Normal Form):=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Calibri" pitchFamily="34" charset="0"/>
                <a:ea typeface="Adobe Fangsong Std R" pitchFamily="18" charset="-128"/>
                <a:cs typeface="Calibri" pitchFamily="34" charset="0"/>
              </a:rPr>
              <a:t>Eliminate transitive dependencies.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Calibri" pitchFamily="34" charset="0"/>
                <a:ea typeface="Adobe Fangsong Std R" pitchFamily="18" charset="-128"/>
                <a:cs typeface="Calibri" pitchFamily="34" charset="0"/>
              </a:rPr>
              <a:t>Must be in </a:t>
            </a:r>
            <a:r>
              <a:rPr lang="en-US" sz="2000" b="1" dirty="0" smtClean="0">
                <a:latin typeface="Calibri" pitchFamily="34" charset="0"/>
                <a:ea typeface="Adobe Fangsong Std R" pitchFamily="18" charset="-128"/>
                <a:cs typeface="Calibri" pitchFamily="34" charset="0"/>
              </a:rPr>
              <a:t>2NF</a:t>
            </a:r>
            <a:r>
              <a:rPr lang="en-US" sz="2000" dirty="0" smtClean="0">
                <a:latin typeface="Calibri" pitchFamily="34" charset="0"/>
                <a:ea typeface="Adobe Fangsong Std R" pitchFamily="18" charset="-128"/>
                <a:cs typeface="Calibri" pitchFamily="34" charset="0"/>
              </a:rPr>
              <a:t>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000" dirty="0" smtClean="0">
                <a:latin typeface="Calibri" pitchFamily="34" charset="0"/>
                <a:ea typeface="Adobe Fangsong Std R" pitchFamily="18" charset="-128"/>
                <a:cs typeface="Calibri" pitchFamily="34" charset="0"/>
              </a:rPr>
              <a:t>Non-key columns should </a:t>
            </a:r>
            <a:r>
              <a:rPr lang="en-US" sz="2000" b="1" dirty="0" smtClean="0">
                <a:latin typeface="Calibri" pitchFamily="34" charset="0"/>
                <a:ea typeface="Adobe Fangsong Std R" pitchFamily="18" charset="-128"/>
                <a:cs typeface="Calibri" pitchFamily="34" charset="0"/>
              </a:rPr>
              <a:t>depend only on the primary key</a:t>
            </a:r>
            <a:r>
              <a:rPr lang="en-US" sz="2000" dirty="0" smtClean="0">
                <a:latin typeface="Calibri" pitchFamily="34" charset="0"/>
                <a:ea typeface="Adobe Fangsong Std R" pitchFamily="18" charset="-128"/>
                <a:cs typeface="Calibri" pitchFamily="34" charset="0"/>
              </a:rPr>
              <a:t>, not on other non-key columns.</a:t>
            </a:r>
          </a:p>
          <a:p>
            <a:pPr>
              <a:buFont typeface="Wingdings" pitchFamily="2" charset="2"/>
              <a:buChar char="q"/>
            </a:pPr>
            <a:endParaRPr lang="en-US" sz="2000" dirty="0" smtClean="0">
              <a:latin typeface="Calibri" pitchFamily="34" charset="0"/>
              <a:ea typeface="Adobe Fangsong Std R" pitchFamily="18" charset="-128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000" y="432918"/>
            <a:ext cx="10504000" cy="848979"/>
          </a:xfrm>
        </p:spPr>
        <p:txBody>
          <a:bodyPr/>
          <a:lstStyle/>
          <a:p>
            <a:pPr algn="ctr"/>
            <a:r>
              <a:rPr lang="en-US" dirty="0" smtClean="0"/>
              <a:t>Example</a:t>
            </a:r>
            <a:r>
              <a:rPr lang="en-US" dirty="0" smtClean="0">
                <a:sym typeface="Wingdings" pitchFamily="2" charset="2"/>
              </a:rPr>
              <a:t>:(</a:t>
            </a:r>
            <a:r>
              <a:rPr lang="en-US" dirty="0" smtClean="0">
                <a:latin typeface="Calibri" pitchFamily="34" charset="0"/>
                <a:ea typeface="Adobe Fangsong Std R" pitchFamily="18" charset="-128"/>
                <a:cs typeface="Calibri" pitchFamily="34" charset="0"/>
              </a:rPr>
              <a:t>3NF (Third Normal Form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00985" y="2365576"/>
          <a:ext cx="968894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4473"/>
                <a:gridCol w="4844473"/>
              </a:tblGrid>
              <a:tr h="32181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2181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31051" y="1612664"/>
            <a:ext cx="2942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/>
              <a:t>  Customers: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80655" y="3674225"/>
            <a:ext cx="2410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/>
              <a:t>  Orders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67723" y="4560145"/>
          <a:ext cx="970557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191"/>
                <a:gridCol w="3235191"/>
                <a:gridCol w="32351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13904" y="5818909"/>
            <a:ext cx="974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To get order info with customer name, you need to </a:t>
            </a:r>
            <a:r>
              <a:rPr lang="en-US" b="1" dirty="0" smtClean="0"/>
              <a:t>JOIN</a:t>
            </a:r>
            <a:r>
              <a:rPr lang="en-US" dirty="0" smtClean="0"/>
              <a:t> both tables.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99" y="877457"/>
            <a:ext cx="10860321" cy="1450108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DENORMALIZATION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64524" y="2623064"/>
            <a:ext cx="10522527" cy="2647139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/>
              <a:t>  </a:t>
            </a:r>
            <a:r>
              <a:rPr lang="en-US" sz="2000" b="1" dirty="0" err="1" smtClean="0"/>
              <a:t>Denormalization</a:t>
            </a:r>
            <a:r>
              <a:rPr lang="en-US" sz="2000" dirty="0" smtClean="0"/>
              <a:t> is the process of </a:t>
            </a:r>
            <a:r>
              <a:rPr lang="en-US" sz="2000" b="1" dirty="0" smtClean="0"/>
              <a:t>intentionally introducing redundancy</a:t>
            </a:r>
            <a:r>
              <a:rPr lang="en-US" sz="2000" dirty="0" smtClean="0"/>
              <a:t> into a </a:t>
            </a:r>
            <a:r>
              <a:rPr lang="en-US" sz="2000" b="1" dirty="0" smtClean="0"/>
              <a:t>normalized database</a:t>
            </a:r>
            <a:r>
              <a:rPr lang="en-US" sz="2000" dirty="0" smtClean="0"/>
              <a:t> to </a:t>
            </a:r>
            <a:r>
              <a:rPr lang="en-US" sz="2000" b="1" dirty="0" smtClean="0"/>
              <a:t>improve read performance</a:t>
            </a:r>
            <a:r>
              <a:rPr lang="en-US" sz="2000" dirty="0" smtClean="0"/>
              <a:t> or </a:t>
            </a:r>
            <a:r>
              <a:rPr lang="en-US" sz="2000" b="1" dirty="0" smtClean="0"/>
              <a:t>simplify complex queries</a:t>
            </a:r>
            <a:r>
              <a:rPr lang="en-US" sz="2000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  </a:t>
            </a:r>
            <a:r>
              <a:rPr lang="en-US" sz="2000" b="1" dirty="0" err="1" smtClean="0"/>
              <a:t>Denormalization</a:t>
            </a:r>
            <a:r>
              <a:rPr lang="en-US" sz="2000" dirty="0" smtClean="0"/>
              <a:t> combines data from multiple related tables into a single table or fewer tables, reducing the need for complex joins.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000" y="430006"/>
            <a:ext cx="10504000" cy="1101394"/>
          </a:xfrm>
        </p:spPr>
        <p:txBody>
          <a:bodyPr/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Denormalization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80902" y="2576950"/>
            <a:ext cx="3382356" cy="455448"/>
          </a:xfrm>
        </p:spPr>
        <p:txBody>
          <a:bodyPr/>
          <a:lstStyle/>
          <a:p>
            <a:r>
              <a:rPr lang="en-US" dirty="0" smtClean="0"/>
              <a:t>Faster Query Performance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1512914" y="3906986"/>
            <a:ext cx="2882965" cy="406003"/>
          </a:xfrm>
        </p:spPr>
        <p:txBody>
          <a:bodyPr/>
          <a:lstStyle/>
          <a:p>
            <a:r>
              <a:rPr lang="en-US" dirty="0" smtClean="0"/>
              <a:t>Simplified Queries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832162" y="5048458"/>
            <a:ext cx="3530468" cy="739384"/>
          </a:xfrm>
        </p:spPr>
        <p:txBody>
          <a:bodyPr/>
          <a:lstStyle/>
          <a:p>
            <a:r>
              <a:rPr lang="en-US" dirty="0" smtClean="0"/>
              <a:t>Improved Reporting and Analytics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7817532" y="4998581"/>
            <a:ext cx="3637406" cy="739384"/>
          </a:xfrm>
        </p:spPr>
        <p:txBody>
          <a:bodyPr/>
          <a:lstStyle/>
          <a:p>
            <a:r>
              <a:rPr lang="en-US" dirty="0" smtClean="0"/>
              <a:t>Better Performance for Aggregations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7830588" y="3657600"/>
            <a:ext cx="3434284" cy="622134"/>
          </a:xfrm>
        </p:spPr>
        <p:txBody>
          <a:bodyPr/>
          <a:lstStyle/>
          <a:p>
            <a:r>
              <a:rPr lang="en-US" dirty="0" smtClean="0"/>
              <a:t>Reduced Need for Joins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7818160" y="2359512"/>
            <a:ext cx="3530468" cy="739384"/>
          </a:xfrm>
        </p:spPr>
        <p:txBody>
          <a:bodyPr/>
          <a:lstStyle/>
          <a:p>
            <a:r>
              <a:rPr lang="en-US" dirty="0" smtClean="0"/>
              <a:t>Optimized for </a:t>
            </a:r>
            <a:r>
              <a:rPr lang="en-US" dirty="0" err="1" smtClean="0"/>
              <a:t>NoSQL</a:t>
            </a:r>
            <a:r>
              <a:rPr lang="en-US" dirty="0" smtClean="0"/>
              <a:t> and Distributed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2.27方案3">
      <a:dk1>
        <a:sysClr val="windowText" lastClr="000000"/>
      </a:dk1>
      <a:lt1>
        <a:sysClr val="window" lastClr="FFFFFF"/>
      </a:lt1>
      <a:dk2>
        <a:srgbClr val="1453D4"/>
      </a:dk2>
      <a:lt2>
        <a:srgbClr val="DBEFF9"/>
      </a:lt2>
      <a:accent1>
        <a:srgbClr val="9BEAFF"/>
      </a:accent1>
      <a:accent2>
        <a:srgbClr val="70A7F3"/>
      </a:accent2>
      <a:accent3>
        <a:srgbClr val="32B7F3"/>
      </a:accent3>
      <a:accent4>
        <a:srgbClr val="071D28"/>
      </a:accent4>
      <a:accent5>
        <a:srgbClr val="598196"/>
      </a:accent5>
      <a:accent6>
        <a:srgbClr val="50BBC1"/>
      </a:accent6>
      <a:hlink>
        <a:srgbClr val="2995AD"/>
      </a:hlink>
      <a:folHlink>
        <a:srgbClr val="85DFD0"/>
      </a:folHlink>
    </a:clrScheme>
    <a:fontScheme name="Custom 2">
      <a:majorFont>
        <a:latin typeface="Arial"/>
        <a:ea typeface=""/>
        <a:cs typeface=""/>
      </a:majorFont>
      <a:minorFont>
        <a:latin typeface="Aptos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rcRect/>
          <a:stretch>
            <a:fillRect t="-18412" b="-39640"/>
          </a:stretch>
        </a:blip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C010C0-775B-4F43-820F-D3BDAF9240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599FA8-926C-4FE5-9E7F-E46CDF48AC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8de0ec0-4312-429b-9ba4-a6f7899b86f2"/>
    <ds:schemaRef ds:uri="21705155-b4ce-4c69-95dc-4fd6cb8c5571"/>
  </ds:schemaRefs>
</ds:datastoreItem>
</file>

<file path=customXml/itemProps3.xml><?xml version="1.0" encoding="utf-8"?>
<ds:datastoreItem xmlns:ds="http://schemas.openxmlformats.org/officeDocument/2006/customXml" ds:itemID="{96A44E4B-1A91-4509-917C-EC59753BC7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705155-b4ce-4c69-95dc-4fd6cb8c5571"/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437</Words>
  <Application>Microsoft Office PowerPoint</Application>
  <PresentationFormat>Custom</PresentationFormat>
  <Paragraphs>97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Custom</vt:lpstr>
      <vt:lpstr>Presentation on Normalization vs. Denormalization </vt:lpstr>
      <vt:lpstr>Name:Pawar anjali anant data science </vt:lpstr>
      <vt:lpstr>Agenda</vt:lpstr>
      <vt:lpstr>Normalization</vt:lpstr>
      <vt:lpstr>Benefits Of Normalization</vt:lpstr>
      <vt:lpstr>Normal Form of Normalization</vt:lpstr>
      <vt:lpstr>Example:(3NF (Third Normal Form)</vt:lpstr>
      <vt:lpstr> DENORMALIZATION</vt:lpstr>
      <vt:lpstr>Benefits of Denormalization</vt:lpstr>
      <vt:lpstr>Example</vt:lpstr>
      <vt:lpstr>Slide 11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Normalization vs. Denormalization</dc:title>
  <dc:creator>hp</dc:creator>
  <cp:lastModifiedBy>hp</cp:lastModifiedBy>
  <cp:revision>2</cp:revision>
  <dcterms:modified xsi:type="dcterms:W3CDTF">2025-05-10T12:17:46Z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</Properties>
</file>