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6AC10-9BFF-45EA-9CCC-84611B9BF13A}" v="2" dt="2024-02-13T17:47:1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awar" userId="06923324-653c-4184-988f-80567701ef76" providerId="ADAL" clId="{0676AC10-9BFF-45EA-9CCC-84611B9BF13A}"/>
    <pc:docChg chg="custSel addSld delSld modSld sldOrd">
      <pc:chgData name="Sandeep Pawar" userId="06923324-653c-4184-988f-80567701ef76" providerId="ADAL" clId="{0676AC10-9BFF-45EA-9CCC-84611B9BF13A}" dt="2024-02-13T17:47:32.684" v="62" actId="1076"/>
      <pc:docMkLst>
        <pc:docMk/>
      </pc:docMkLst>
      <pc:sldChg chg="ord">
        <pc:chgData name="Sandeep Pawar" userId="06923324-653c-4184-988f-80567701ef76" providerId="ADAL" clId="{0676AC10-9BFF-45EA-9CCC-84611B9BF13A}" dt="2024-02-13T17:47:29.070" v="61"/>
        <pc:sldMkLst>
          <pc:docMk/>
          <pc:sldMk cId="3781562654" sldId="256"/>
        </pc:sldMkLst>
      </pc:sldChg>
      <pc:sldChg chg="modSp mod">
        <pc:chgData name="Sandeep Pawar" userId="06923324-653c-4184-988f-80567701ef76" providerId="ADAL" clId="{0676AC10-9BFF-45EA-9CCC-84611B9BF13A}" dt="2024-02-13T16:57:41.238" v="13" actId="20577"/>
        <pc:sldMkLst>
          <pc:docMk/>
          <pc:sldMk cId="3550723885" sldId="259"/>
        </pc:sldMkLst>
        <pc:spChg chg="mod">
          <ac:chgData name="Sandeep Pawar" userId="06923324-653c-4184-988f-80567701ef76" providerId="ADAL" clId="{0676AC10-9BFF-45EA-9CCC-84611B9BF13A}" dt="2024-02-13T16:57:41.238" v="13" actId="20577"/>
          <ac:spMkLst>
            <pc:docMk/>
            <pc:sldMk cId="3550723885" sldId="259"/>
            <ac:spMk id="3" creationId="{38D33580-3CA3-D37A-D095-ACE099439E7A}"/>
          </ac:spMkLst>
        </pc:spChg>
      </pc:sldChg>
      <pc:sldChg chg="addSp delSp modSp new mod">
        <pc:chgData name="Sandeep Pawar" userId="06923324-653c-4184-988f-80567701ef76" providerId="ADAL" clId="{0676AC10-9BFF-45EA-9CCC-84611B9BF13A}" dt="2024-02-13T17:34:13.204" v="52" actId="1076"/>
        <pc:sldMkLst>
          <pc:docMk/>
          <pc:sldMk cId="2195507856" sldId="261"/>
        </pc:sldMkLst>
        <pc:spChg chg="del">
          <ac:chgData name="Sandeep Pawar" userId="06923324-653c-4184-988f-80567701ef76" providerId="ADAL" clId="{0676AC10-9BFF-45EA-9CCC-84611B9BF13A}" dt="2024-02-13T16:58:09.073" v="19" actId="478"/>
          <ac:spMkLst>
            <pc:docMk/>
            <pc:sldMk cId="2195507856" sldId="261"/>
            <ac:spMk id="2" creationId="{6144B3AD-320C-62C2-E615-DFED1F1FF4AF}"/>
          </ac:spMkLst>
        </pc:spChg>
        <pc:spChg chg="del">
          <ac:chgData name="Sandeep Pawar" userId="06923324-653c-4184-988f-80567701ef76" providerId="ADAL" clId="{0676AC10-9BFF-45EA-9CCC-84611B9BF13A}" dt="2024-02-13T16:57:56.829" v="15" actId="478"/>
          <ac:spMkLst>
            <pc:docMk/>
            <pc:sldMk cId="2195507856" sldId="261"/>
            <ac:spMk id="3" creationId="{78EDA973-7BE7-6425-AF0B-FA95C703C99E}"/>
          </ac:spMkLst>
        </pc:spChg>
        <pc:spChg chg="add mod">
          <ac:chgData name="Sandeep Pawar" userId="06923324-653c-4184-988f-80567701ef76" providerId="ADAL" clId="{0676AC10-9BFF-45EA-9CCC-84611B9BF13A}" dt="2024-02-13T16:58:41.269" v="51" actId="1076"/>
          <ac:spMkLst>
            <pc:docMk/>
            <pc:sldMk cId="2195507856" sldId="261"/>
            <ac:spMk id="6" creationId="{A32255E7-A128-0809-DD22-111BD621C440}"/>
          </ac:spMkLst>
        </pc:spChg>
        <pc:picChg chg="add mod">
          <ac:chgData name="Sandeep Pawar" userId="06923324-653c-4184-988f-80567701ef76" providerId="ADAL" clId="{0676AC10-9BFF-45EA-9CCC-84611B9BF13A}" dt="2024-02-13T17:34:13.204" v="52" actId="1076"/>
          <ac:picMkLst>
            <pc:docMk/>
            <pc:sldMk cId="2195507856" sldId="261"/>
            <ac:picMk id="5" creationId="{3637C177-2182-2CE2-088E-3ADA85D5B3FD}"/>
          </ac:picMkLst>
        </pc:picChg>
      </pc:sldChg>
      <pc:sldChg chg="modSp add mod">
        <pc:chgData name="Sandeep Pawar" userId="06923324-653c-4184-988f-80567701ef76" providerId="ADAL" clId="{0676AC10-9BFF-45EA-9CCC-84611B9BF13A}" dt="2024-02-13T17:47:32.684" v="62" actId="1076"/>
        <pc:sldMkLst>
          <pc:docMk/>
          <pc:sldMk cId="3190476497" sldId="262"/>
        </pc:sldMkLst>
        <pc:spChg chg="mod">
          <ac:chgData name="Sandeep Pawar" userId="06923324-653c-4184-988f-80567701ef76" providerId="ADAL" clId="{0676AC10-9BFF-45EA-9CCC-84611B9BF13A}" dt="2024-02-13T17:47:32.684" v="62" actId="1076"/>
          <ac:spMkLst>
            <pc:docMk/>
            <pc:sldMk cId="3190476497" sldId="262"/>
            <ac:spMk id="4" creationId="{44433663-2A2A-605D-6919-1D7A302FCDA2}"/>
          </ac:spMkLst>
        </pc:spChg>
      </pc:sldChg>
      <pc:sldChg chg="delSp add del setBg delDesignElem">
        <pc:chgData name="Sandeep Pawar" userId="06923324-653c-4184-988f-80567701ef76" providerId="ADAL" clId="{0676AC10-9BFF-45EA-9CCC-84611B9BF13A}" dt="2024-02-13T17:47:15.503" v="55" actId="47"/>
        <pc:sldMkLst>
          <pc:docMk/>
          <pc:sldMk cId="3952062688" sldId="262"/>
        </pc:sldMkLst>
        <pc:spChg chg="del">
          <ac:chgData name="Sandeep Pawar" userId="06923324-653c-4184-988f-80567701ef76" providerId="ADAL" clId="{0676AC10-9BFF-45EA-9CCC-84611B9BF13A}" dt="2024-02-13T17:47:13.053" v="54"/>
          <ac:spMkLst>
            <pc:docMk/>
            <pc:sldMk cId="3952062688" sldId="262"/>
            <ac:spMk id="9" creationId="{0B5559DA-3290-C25F-AF13-F30318992B75}"/>
          </ac:spMkLst>
        </pc:spChg>
        <pc:spChg chg="del">
          <ac:chgData name="Sandeep Pawar" userId="06923324-653c-4184-988f-80567701ef76" providerId="ADAL" clId="{0676AC10-9BFF-45EA-9CCC-84611B9BF13A}" dt="2024-02-13T17:47:13.053" v="54"/>
          <ac:spMkLst>
            <pc:docMk/>
            <pc:sldMk cId="3952062688" sldId="262"/>
            <ac:spMk id="11" creationId="{C7F5801F-AB45-A10D-AE93-ABDCA461F326}"/>
          </ac:spMkLst>
        </pc:spChg>
        <pc:grpChg chg="del">
          <ac:chgData name="Sandeep Pawar" userId="06923324-653c-4184-988f-80567701ef76" providerId="ADAL" clId="{0676AC10-9BFF-45EA-9CCC-84611B9BF13A}" dt="2024-02-13T17:47:13.053" v="54"/>
          <ac:grpSpMkLst>
            <pc:docMk/>
            <pc:sldMk cId="3952062688" sldId="262"/>
            <ac:grpSpMk id="13" creationId="{195599B4-20CE-6A36-BE8C-1E3278E86F1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ABE-DE71-0C3F-2FC8-39ED3211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B05ED-A8A0-C141-7141-7E8ECAF5B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2792-BE57-E80E-3FE0-DCBFCE89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2D51-3F26-CF08-F95D-E29D010F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3B4E-226B-D63F-6D3B-80874CC8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F57E-A012-2C89-3811-D2BCA15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69B1-7A26-FB39-A337-D0D288BC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080-6491-2037-5016-0A2011F0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454F-2D1F-C698-E64D-8589BF33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1DA0-C84B-F324-5EB1-D9A7A2BC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8FD15-8998-05D4-91B4-FF6C8B74F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09C11-E168-F480-0A88-4E037B95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90DD-D6A4-F674-72C4-F4A13DB7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59EC-D076-63B5-40FF-9005D82B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4F20-DE3A-2E94-91C8-57122A05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5897-701F-CDA0-5F38-3A64D57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DFFE-86CB-D0A5-EA6A-AF851572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8C83-7493-021B-0DBC-04B95083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E047-4036-553B-399D-5C5B41BA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7CBC-37C2-D616-721B-7F169F3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8CB4-C9A6-6F2F-5287-751287A4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E994-8D74-C896-B964-80E964A2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B932-22CA-991D-55B2-63799588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9FE7-2E5B-A06A-D1DA-FC533FAD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7B11-D423-BF42-0F0A-5BCFF2E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93A-4BFD-75EB-2BF1-F92583E5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77F8-42F4-5EE7-BE69-C21945D21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6180-377E-7B2B-F552-15FB0E3D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0EF5-9284-A672-2D56-76636CA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91436-7EA2-4C83-6435-F9E6BBC0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1F832-2B64-F435-2212-D4D76EDE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1A0-E274-626E-0782-3D71C118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4E45-9F02-E3FA-E7E3-1ED10BC2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5E2B4-8C9B-521D-6690-F6357C1E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E0AB4-98A2-B667-BF18-74B687CA0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D90C1-42F0-F3BA-912B-0620C1897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0EDED-EF35-811C-61E6-809E5216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30233-3890-9ADE-4DB2-B2684F3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71B12-2DF0-DD74-E79D-58ABDBF8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5059-A955-CBA5-DD4F-7498D04D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51F09-42CA-D737-DB12-50B0595F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12940-1448-A354-9ACE-FB69F62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DB678-F699-B87E-6B07-1358ACCD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00719-0458-A654-FD81-CB803DC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6AFD2-CDA1-73FC-9DFC-2AAFE1D1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5AF0D-8BB6-0D88-4E93-2D6B425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3DDB-8439-ABB3-E126-156FD2E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501A-5DAA-1440-07CA-AE28A0E1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09A-1AEC-C9C5-8097-E711FE23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7D1C-0E64-A4D5-F539-9F631519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4AFE-8737-B9A1-28A5-9621FAEF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CB2C-229E-69E1-0288-97CC4817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ACB-901A-0F69-D3D3-86E866B7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ECBC1-7D51-EF4B-A6EB-2EAD793FD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9DF59-165B-5C17-83B2-4D46584D8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C3020-D8AB-5CFD-39E8-BFE7B593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F900A-34DC-7412-D99A-FBF33115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F5AA-DF67-1139-CE99-577595CB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0A3C2-B5CA-059B-BA22-59519899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8BA8-65BD-EFE5-BEB9-57010F0D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4962-C4CC-F6B6-E8F5-6619497B7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FB35-CCF2-48B1-9F5A-B33619C78EBA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46DE-1947-5D01-BB23-7367E8CD8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D214-974A-2382-9BBA-E925C565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63FB-B2AD-4F8A-BD3D-A41ACEE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C8563-755F-ABB3-E48D-FCE77EEC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</a:rPr>
              <a:t>Introduction to Semantic Link in Microsoft Fabric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EAFB78-0D8C-34B3-E4EF-1DCE1258C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Sandeep Pawar |  Fabric.guru</a:t>
            </a:r>
          </a:p>
        </p:txBody>
      </p:sp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29B5C8E3-4EA9-F37D-03CD-172D7B10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98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D9D42-695D-581F-3213-473457D2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Sandeep Pawar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3580-3CA3-D37A-D095-ACE09943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Sr Power BI Architect, Hitachi Solutions (US)</a:t>
            </a:r>
          </a:p>
          <a:p>
            <a:r>
              <a:rPr lang="en-US" dirty="0">
                <a:solidFill>
                  <a:schemeClr val="tx2"/>
                </a:solidFill>
              </a:rPr>
              <a:t>Microsoft Data Platform MVP</a:t>
            </a:r>
          </a:p>
          <a:p>
            <a:r>
              <a:rPr lang="en-US" dirty="0">
                <a:solidFill>
                  <a:schemeClr val="tx2"/>
                </a:solidFill>
              </a:rPr>
              <a:t>Blog: </a:t>
            </a:r>
            <a:r>
              <a:rPr lang="en-US" dirty="0" err="1">
                <a:solidFill>
                  <a:schemeClr val="tx2"/>
                </a:solidFill>
              </a:rPr>
              <a:t>Fabric.guru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@PawarBI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7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7C177-2182-2CE2-088E-3ADA85D5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9" y="514809"/>
            <a:ext cx="10764862" cy="4989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255E7-A128-0809-DD22-111BD621C440}"/>
              </a:ext>
            </a:extLst>
          </p:cNvPr>
          <p:cNvSpPr txBox="1"/>
          <p:nvPr/>
        </p:nvSpPr>
        <p:spPr>
          <a:xfrm>
            <a:off x="4675758" y="5655075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PAWAR100 to get $100 off</a:t>
            </a:r>
          </a:p>
        </p:txBody>
      </p:sp>
    </p:spTree>
    <p:extLst>
      <p:ext uri="{BB962C8B-B14F-4D97-AF65-F5344CB8AC3E}">
        <p14:creationId xmlns:p14="http://schemas.microsoft.com/office/powerpoint/2010/main" val="219550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3727-B348-E866-4487-DFE85A40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DD35-BB78-7DDF-5F74-70B1562D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37120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What Does “Semantic” mean?</a:t>
            </a:r>
          </a:p>
          <a:p>
            <a:r>
              <a:rPr lang="en-US" sz="1600" dirty="0">
                <a:solidFill>
                  <a:schemeClr val="tx2"/>
                </a:solidFill>
              </a:rPr>
              <a:t>What is Semantic Link?</a:t>
            </a:r>
          </a:p>
          <a:p>
            <a:r>
              <a:rPr lang="en-US" sz="1600" dirty="0">
                <a:solidFill>
                  <a:schemeClr val="tx2"/>
                </a:solidFill>
              </a:rPr>
              <a:t>Topics: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Semantic Relationships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Semantic Propagation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Data Science + Power BI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Use cases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Prerequisites: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Experience with Python, Fabric would be helpful but not necessary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Not a session on learning Python, notebooks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8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7E8D1-99E5-F284-3D3E-6062C1F2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A4A261-7A8F-769B-DB3E-09C99F64B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8E244-81B9-01F9-9465-7D78B899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97E5EF-C140-B04F-41DD-F59BB639C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574F06-CF26-9169-4916-BA396D1EF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6C2DE0-E946-652A-8CE6-F0CCAFE2F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2F08A-1855-3E35-6097-F5ACF5B49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43305F-0781-2F8C-ED06-88415E81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44875A-30B8-D08E-BB76-D81BF7255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4A9FFE-603E-3CB8-0D0D-31E074F2A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F788BFE-EA97-024F-39B1-70F3611E8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433663-2A2A-605D-6919-1D7A302FCDA2}"/>
              </a:ext>
            </a:extLst>
          </p:cNvPr>
          <p:cNvSpPr txBox="1"/>
          <p:nvPr/>
        </p:nvSpPr>
        <p:spPr>
          <a:xfrm>
            <a:off x="2636066" y="2547891"/>
            <a:ext cx="7161985" cy="1288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Semantic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04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48795A-A853-7DAC-419F-4FE900ADD414}"/>
              </a:ext>
            </a:extLst>
          </p:cNvPr>
          <p:cNvSpPr txBox="1"/>
          <p:nvPr/>
        </p:nvSpPr>
        <p:spPr>
          <a:xfrm>
            <a:off x="2601673" y="817685"/>
            <a:ext cx="7161985" cy="515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Semantic Model  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= Data +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Business Logic + Human concepts + Links/Relationships </a:t>
            </a:r>
          </a:p>
        </p:txBody>
      </p:sp>
    </p:spTree>
    <p:extLst>
      <p:ext uri="{BB962C8B-B14F-4D97-AF65-F5344CB8AC3E}">
        <p14:creationId xmlns:p14="http://schemas.microsoft.com/office/powerpoint/2010/main" val="378156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0a58a55-8d55-4c7b-aa85-1ae890a4cc64}" enabled="1" method="Standard" siteId="{e85feadf-11e7-47bb-a160-43b98dcc96f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Semantic Link in Microsoft Fabric</vt:lpstr>
      <vt:lpstr>Sandeep Pawar</vt:lpstr>
      <vt:lpstr>PowerPoint Presentation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Semantic Link in Microsoft Fabric</dc:title>
  <dc:creator>Sandeep Pawar</dc:creator>
  <cp:lastModifiedBy>Sandeep Pawar</cp:lastModifiedBy>
  <cp:revision>1</cp:revision>
  <dcterms:created xsi:type="dcterms:W3CDTF">2024-02-12T21:55:27Z</dcterms:created>
  <dcterms:modified xsi:type="dcterms:W3CDTF">2024-02-13T17:47:40Z</dcterms:modified>
</cp:coreProperties>
</file>