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eamlit.io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docs.python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209755" y="3093063"/>
            <a:ext cx="626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 err="1">
                <a:solidFill>
                  <a:schemeClr val="bg1"/>
                </a:solidFill>
              </a:rPr>
              <a:t>FuelFlow</a:t>
            </a:r>
            <a:r>
              <a:rPr lang="en-IN" sz="3600" dirty="0">
                <a:solidFill>
                  <a:schemeClr val="bg1"/>
                </a:solidFill>
              </a:rPr>
              <a:t> Dynamics Dashboard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3600" dirty="0"/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736682" y="4496977"/>
            <a:ext cx="7013458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</a:t>
            </a:r>
            <a:r>
              <a:rPr lang="en-US" dirty="0" err="1">
                <a:solidFill>
                  <a:schemeClr val="bg1"/>
                </a:solidFill>
              </a:rPr>
              <a:t>Amrutvahini</a:t>
            </a:r>
            <a:r>
              <a:rPr lang="en-US" dirty="0">
                <a:solidFill>
                  <a:schemeClr val="bg1"/>
                </a:solidFill>
              </a:rPr>
              <a:t> College of </a:t>
            </a:r>
            <a:r>
              <a:rPr lang="en-US" dirty="0" err="1">
                <a:solidFill>
                  <a:schemeClr val="bg1"/>
                </a:solidFill>
              </a:rPr>
              <a:t>Engineering,Sangamner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Names: Darshan Shrikant Pawar</a:t>
            </a:r>
          </a:p>
          <a:p>
            <a:r>
              <a:rPr lang="en-US" dirty="0">
                <a:solidFill>
                  <a:schemeClr val="bg1"/>
                </a:solidFill>
              </a:rPr>
              <a:t>GitHub: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Brief Overview</a:t>
            </a:r>
            <a:r>
              <a:rPr lang="en-US" sz="1800" dirty="0">
                <a:latin typeface="+mn-lt"/>
              </a:rPr>
              <a:t>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study analyzes challenges related to increasing fuel demand, fluctuating prices, and population growth in India.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Focuses on trends in fuel consumption, pricing, and population from 1950 to 2050.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Provides a </a:t>
            </a:r>
            <a:r>
              <a:rPr lang="en-US" sz="1600" dirty="0" err="1"/>
              <a:t>statewise</a:t>
            </a:r>
            <a:r>
              <a:rPr lang="en-US" sz="1600" dirty="0"/>
              <a:t> analysis using historical and projected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Offers insights for policymakers to plan sustainable energy strategies.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Interactive dashboard enables data exploration for better decision-making.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Key 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Analyze fuel consumption trends across states, years, and vehicle types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Examine the relationship between population growth and fuel demand.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an interactive platform for exploring </a:t>
            </a:r>
            <a:r>
              <a:rPr lang="en-US" sz="1600" dirty="0" err="1"/>
              <a:t>statewise</a:t>
            </a:r>
            <a:r>
              <a:rPr lang="en-US" sz="1600" dirty="0"/>
              <a:t> fuel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Support policymakers and researchers in making data-driven decisions for sustainable energy planning.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Dataset Name:</a:t>
            </a:r>
            <a:r>
              <a:rPr lang="it-IT" sz="1600" dirty="0"/>
              <a:t> India Statewise Fuel Data (1950–2050)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Source:</a:t>
            </a:r>
            <a:r>
              <a:rPr lang="en-US" sz="1600" dirty="0"/>
              <a:t> Provided or publicly available datasets (Online repositories).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Size:</a:t>
            </a:r>
            <a:r>
              <a:rPr lang="en-US" sz="1600" dirty="0"/>
              <a:t> Large-scale dataset covering all Indian states over a 100-year span.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 </a:t>
            </a:r>
          </a:p>
          <a:p>
            <a:pPr>
              <a:spcAft>
                <a:spcPts val="800"/>
              </a:spcAft>
            </a:pPr>
            <a:r>
              <a:rPr lang="en-US" sz="1600" b="1" dirty="0"/>
              <a:t>       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600" b="1" dirty="0"/>
              <a:t>State:</a:t>
            </a:r>
            <a:r>
              <a:rPr lang="en-US" sz="1600" dirty="0"/>
              <a:t> Name of the state in India.</a:t>
            </a:r>
          </a:p>
          <a:p>
            <a:pPr lvl="3"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</a:rPr>
              <a:t>       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600" b="1" dirty="0"/>
              <a:t>Year:</a:t>
            </a:r>
            <a:r>
              <a:rPr lang="en-US" sz="1600" dirty="0"/>
              <a:t> Range of years from 1950 to 2050 (includes historical and projected data).</a:t>
            </a:r>
          </a:p>
          <a:p>
            <a:pPr lvl="1">
              <a:spcAft>
                <a:spcPts val="800"/>
              </a:spcAft>
            </a:pPr>
            <a:r>
              <a:rPr lang="en-US" sz="1600" b="1" dirty="0"/>
              <a:t>       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600" b="1" dirty="0"/>
              <a:t>Vehicle Type:</a:t>
            </a:r>
            <a:r>
              <a:rPr lang="en-US" sz="1600" dirty="0"/>
              <a:t> Types of vehicles contributing to fuel consumption (e.g., cars, buses, trucks).</a:t>
            </a:r>
          </a:p>
          <a:p>
            <a:pPr lvl="1">
              <a:spcAft>
                <a:spcPts val="800"/>
              </a:spcAft>
            </a:pPr>
            <a:r>
              <a:rPr lang="en-US" sz="1600" b="1" dirty="0"/>
              <a:t>       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600" b="1" dirty="0"/>
              <a:t>Fuel Consumption (Million Liters):</a:t>
            </a:r>
            <a:r>
              <a:rPr lang="en-US" sz="1600" dirty="0"/>
              <a:t> Amount of fuel consumed annually.</a:t>
            </a:r>
          </a:p>
          <a:p>
            <a:pPr lvl="1">
              <a:spcAft>
                <a:spcPts val="800"/>
              </a:spcAft>
            </a:pPr>
            <a:r>
              <a:rPr lang="en-US" sz="1600" b="1" dirty="0"/>
              <a:t>       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IN" sz="14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dirty="0"/>
              <a:t>Fuel Price (INR per Liter):</a:t>
            </a:r>
            <a:r>
              <a:rPr lang="en-US" sz="1600" dirty="0"/>
              <a:t> Fuel price trends over the years.</a:t>
            </a:r>
          </a:p>
          <a:p>
            <a:pPr lvl="1">
              <a:spcAft>
                <a:spcPts val="800"/>
              </a:spcAft>
            </a:pPr>
            <a:r>
              <a:rPr lang="en-US" sz="1600" b="1" dirty="0"/>
              <a:t>       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600" b="1" dirty="0"/>
              <a:t>Population:</a:t>
            </a:r>
            <a:r>
              <a:rPr lang="en-US" sz="1600" dirty="0"/>
              <a:t> Annual population data for each state.</a:t>
            </a:r>
          </a:p>
          <a:p>
            <a:pPr marL="2857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Purpose:</a:t>
            </a:r>
            <a:r>
              <a:rPr lang="en-US" sz="1600" dirty="0"/>
              <a:t> To analyze fuel consumption trends, pricing dynamics, and the impact of population growth on energy demand.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Overview(Optional</a:t>
            </a:r>
            <a:r>
              <a:rPr lang="en-IN" sz="2000" b="1" dirty="0">
                <a:solidFill>
                  <a:srgbClr val="213163"/>
                </a:solidFill>
              </a:rPr>
              <a:t>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Approach: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Load and preprocess the dataset for analysis.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Conduct exploratory data analysis (EDA) to identify trends.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 an interactive dashboard using </a:t>
            </a:r>
            <a:r>
              <a:rPr lang="en-US" sz="1600" dirty="0" err="1"/>
              <a:t>Streamlit</a:t>
            </a:r>
            <a:r>
              <a:rPr lang="en-US" sz="1600" dirty="0"/>
              <a:t> for filtering data by state, year, and vehicle type.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Visualize trends in fuel consumption, pricing, and population growth.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Generate insights and recommendations based on analysis.</a:t>
            </a:r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Algorithms Used: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Preprocessing:</a:t>
            </a:r>
            <a:r>
              <a:rPr lang="en-US" sz="1600" dirty="0"/>
              <a:t> Cleaned and filtered data by state, year, and vehicle type for detailed analysis.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Visualization:</a:t>
            </a:r>
            <a:r>
              <a:rPr lang="en-US" sz="1600" dirty="0"/>
              <a:t> Used Seaborn and Matplotlib for bar charts, line plots, and scatter plots to highlight trends.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Interactive Dashboard:</a:t>
            </a:r>
            <a:r>
              <a:rPr lang="en-US" sz="1600" dirty="0"/>
              <a:t> </a:t>
            </a:r>
            <a:r>
              <a:rPr lang="en-US" sz="1600" dirty="0" err="1"/>
              <a:t>Streamlit</a:t>
            </a:r>
            <a:r>
              <a:rPr lang="en-US" sz="1600" dirty="0"/>
              <a:t> was used for dynamic data exploration and user filtering.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Why Applied:</a:t>
            </a:r>
            <a:r>
              <a:rPr lang="en-US" sz="1600" dirty="0"/>
              <a:t> To provide an intuitive, data-driven understanding of fuel consumption, pricing, and population trends.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99809" y="1421870"/>
            <a:ext cx="91273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Interactive dashboard analyzes fuel consumption, pricing, and population trends (1950–2050).</a:t>
            </a:r>
            <a:endParaRPr lang="en-US" sz="1800" dirty="0">
              <a:latin typeface="+mj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Users can filter data by state, year, and vehicle type.</a:t>
            </a:r>
            <a:endParaRPr lang="en-US" sz="1800" dirty="0">
              <a:latin typeface="+mj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Visualizations reveal key patterns like the impact of population growth on fuel demand.</a:t>
            </a:r>
            <a:endParaRPr lang="en-US" sz="1800" dirty="0">
              <a:latin typeface="+mj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Provides actionable insights for sustainable energy planning.</a:t>
            </a:r>
            <a:endParaRPr lang="en-US" sz="1800" dirty="0">
              <a:latin typeface="+mj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Simplifies complex data for easy exploration and decision-making.</a:t>
            </a:r>
            <a:endParaRPr lang="en-US" sz="1800" dirty="0">
              <a:latin typeface="+mj-lt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Implement predictive models for fuel consumption and pricing forecasts.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Analyze renewable energy adoption and its impact on fuel demand.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Expand data to include urban vs. rural trends.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Assess the impact of government policies on fuel trends.</a:t>
            </a:r>
            <a:endParaRPr lang="en-US" sz="1800" b="1" dirty="0">
              <a:solidFill>
                <a:srgbClr val="002060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Integrate economic and environmental factors for deeper insights.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Enhance dashboard with advanced visualizations.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885355" y="2298443"/>
            <a:ext cx="4106836" cy="37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7685" y="920621"/>
            <a:ext cx="1102951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rgbClr val="213163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2060"/>
                </a:solidFill>
              </a:rPr>
              <a:t>Dataset Source: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Custom dataset generated using OpenAI's ChatGPT for the </a:t>
            </a:r>
            <a:r>
              <a:rPr lang="en-US" sz="1600" dirty="0" err="1"/>
              <a:t>FuelFlow</a:t>
            </a:r>
            <a:r>
              <a:rPr lang="en-US" sz="1600" dirty="0"/>
              <a:t> Dynamics Dashboard project.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</a:rPr>
              <a:t>Tools and Resources: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hlinkClick r:id="rId3"/>
              </a:rPr>
              <a:t>Freepik</a:t>
            </a:r>
            <a:r>
              <a:rPr lang="en-US" sz="1600" dirty="0"/>
              <a:t>: For presentation templates and visuals.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Python Documentation</a:t>
            </a:r>
            <a:r>
              <a:rPr lang="en-US" sz="1600" dirty="0"/>
              <a:t>: Official Python documentation for development guidance.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Streamlit</a:t>
            </a:r>
            <a:r>
              <a:rPr lang="en-US" sz="1600" dirty="0"/>
              <a:t> Documentation: Reference for building the dashboard.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2060"/>
                </a:solidFill>
              </a:rPr>
              <a:t>Python Libraries:</a:t>
            </a:r>
            <a:endParaRPr lang="en-IN" sz="1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pandas: Used for data manipulation and preprocessing.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hlinkClick r:id="rId5"/>
              </a:rPr>
              <a:t>matplotlib</a:t>
            </a:r>
            <a:r>
              <a:rPr lang="en-IN" sz="1600" dirty="0"/>
              <a:t>: Used for data visualization.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seaborn: Used for statistical data visualization.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hlinkClick r:id="rId6"/>
              </a:rPr>
              <a:t>Streamlit</a:t>
            </a:r>
            <a:r>
              <a:rPr lang="en-IN" sz="1600" dirty="0"/>
              <a:t>: Used to develop an interactive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679</Words>
  <Application>Microsoft Office PowerPoint</Application>
  <PresentationFormat>Widescreen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Darshan Pawar</cp:lastModifiedBy>
  <cp:revision>68</cp:revision>
  <dcterms:modified xsi:type="dcterms:W3CDTF">2025-01-24T06:17:33Z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