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2" autoAdjust="0"/>
  </p:normalViewPr>
  <p:slideViewPr>
    <p:cSldViewPr snapToGrid="0">
      <p:cViewPr varScale="1">
        <p:scale>
          <a:sx n="51" d="100"/>
          <a:sy n="51" d="100"/>
        </p:scale>
        <p:origin x="92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5F11-A90E-4B91-9D4A-449D57801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BC5F0-BEF1-49E4-AADF-C2F08AF81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BB0CD-71ED-4D20-AA5C-8DFF3E19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CA9-982F-4FEE-8EFC-21F84F384E68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C9297-3EA5-429E-A9DB-9DEC08E7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F3642-5F71-4DC9-9803-8E91AA83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0136-00F0-4488-B272-96E149986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88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5636-E61E-4A74-81A5-3187099B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12FBB-1D16-4165-90FB-5DD8EAC2E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46DC0-F51C-47AA-B01B-D5532456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CA9-982F-4FEE-8EFC-21F84F384E68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D4FF0-737F-407D-AB43-8E3DF810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92486-DAC5-4ED2-94B4-B03CF632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0136-00F0-4488-B272-96E149986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08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FED77-B5B0-400C-8B84-2AC8C4E3A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681F0-1DE3-4653-B364-78B04EF02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32CF-B9D2-4C88-9FB0-B3B2C2CA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CA9-982F-4FEE-8EFC-21F84F384E68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5CEAF-DB05-4A2F-8F0D-1819D282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94FF4-7DDE-40FA-B375-2E393818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0136-00F0-4488-B272-96E149986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96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DD03-098D-4140-8A4E-39465960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E690D-6FCF-4CEB-95C1-BCBD6BA3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AF264-223C-4B64-8E23-7619FEB6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CA9-982F-4FEE-8EFC-21F84F384E68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2A26A-ADEF-4A80-AEA5-75151A50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3BA2A-4BF2-4753-A417-B73F5320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0136-00F0-4488-B272-96E149986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0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0AF2-3046-46F1-8178-F06977A4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31991-24BF-451F-9D0B-F2E36DC0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5D8CF-5886-4FCF-AE6C-B6D21B07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CA9-982F-4FEE-8EFC-21F84F384E68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3AEDA-D9C3-413C-9568-13CE7D23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1C885-3366-4CDF-AFBD-7DAB158B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0136-00F0-4488-B272-96E149986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0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85B2-3237-467E-901E-23D0D01E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F2C5-2178-4C90-BF52-B4AD35B26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93798-8418-4D0B-A362-2378847C5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7CF59-18E7-42E7-838B-65AA37E8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CA9-982F-4FEE-8EFC-21F84F384E68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96251-C3D3-4774-A862-EAE0A6F5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EA74A-2F16-4FA6-82E1-E48D298E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0136-00F0-4488-B272-96E149986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08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AF4C-27B1-4E96-946E-C9C187C6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A0A44-53DC-4AD2-A2EA-D5D1601C4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7EFDE-1035-4EF4-BE4F-7D76C0C2B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D7427-0159-4013-8A8D-63EB2E58D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3C9B8-A052-4C70-859F-35557DC4A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571D3-2C20-4E68-BE75-8683F174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CA9-982F-4FEE-8EFC-21F84F384E68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D8F08-BDF0-4FD8-8609-84DFFE09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EAD5C-33B0-4B5F-98D6-2CF56CE3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0136-00F0-4488-B272-96E149986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68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B456-8767-4811-AFB3-10D6E43E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AC9BC-67FD-43DC-85FE-E2319B69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CA9-982F-4FEE-8EFC-21F84F384E68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50035-75DF-4C2D-AD4E-A21A35D4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A2FA4-9223-47AC-B3DF-F42C28FE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0136-00F0-4488-B272-96E149986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40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05073-EEBC-4582-8413-7529F67C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CA9-982F-4FEE-8EFC-21F84F384E68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376AE-3E94-4D98-93C8-1E6BF2E7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F0837-BF9D-4F4B-9156-A8E479AA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0136-00F0-4488-B272-96E149986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97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D7CE-2EBD-4577-8CE6-96B338F8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A4F08-B533-40AC-AEE3-881B0D1AB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C196A-DAD7-4E48-9581-D020131B1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1F7FC-4B3B-4004-A8CD-D31E64EC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CA9-982F-4FEE-8EFC-21F84F384E68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FA166-D1B2-4915-9175-FA83B779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0B8D5-48E8-454F-8F13-8ADE03A9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0136-00F0-4488-B272-96E149986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45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55A4-E691-48CE-AAE8-DC010FE7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3C5F5-A51B-4C2B-A0DD-AC8E0108E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8CA64-C4D0-4BBF-BA31-DAC30D1A2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48279-BD4F-471E-B35C-9534C739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CA9-982F-4FEE-8EFC-21F84F384E68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9F6FB-2788-47D2-8D38-B99A29C1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F16C0-2873-40EF-B483-8F699468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0136-00F0-4488-B272-96E149986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75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A70B4-86F9-445F-90DB-8C696E05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85380-8166-46EB-BD0A-65F9E796C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80BA-D9A6-4514-82A0-7AE58C37F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FCA9-982F-4FEE-8EFC-21F84F384E68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6FA4D-8950-4EB4-B81E-D7152A2D5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BF6DA-0CCD-4901-BD51-95517BA71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70136-00F0-4488-B272-96E149986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05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jigsaw-toxic-comment-classification-challenge/overview/descript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oxicity">
            <a:extLst>
              <a:ext uri="{FF2B5EF4-FFF2-40B4-BE49-F238E27FC236}">
                <a16:creationId xmlns:a16="http://schemas.microsoft.com/office/drawing/2014/main" id="{8E35858C-D87F-4102-A097-51C8B5003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324100"/>
            <a:ext cx="12192001" cy="45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E9AD08-E716-467B-B5CC-CA6CA1E75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27" y="150415"/>
            <a:ext cx="7248525" cy="1249362"/>
          </a:xfrm>
        </p:spPr>
        <p:txBody>
          <a:bodyPr>
            <a:normAutofit/>
          </a:bodyPr>
          <a:lstStyle/>
          <a:p>
            <a:pPr marL="857250" indent="-857250" algn="l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Revealing Toxicity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AFB5A-058E-43CB-9E6A-EB33E6A48E12}"/>
              </a:ext>
            </a:extLst>
          </p:cNvPr>
          <p:cNvSpPr txBox="1"/>
          <p:nvPr/>
        </p:nvSpPr>
        <p:spPr>
          <a:xfrm>
            <a:off x="2924389" y="1355484"/>
            <a:ext cx="915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/>
              </a:rPr>
              <a:t>https://www.kaggle.com/c/jigsaw-toxic-comment-classification-challenge/overview/description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20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2F90-14BE-41A7-9AE4-99AC79F7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it worth our time?</a:t>
            </a:r>
          </a:p>
        </p:txBody>
      </p:sp>
      <p:pic>
        <p:nvPicPr>
          <p:cNvPr id="7170" name="Picture 2" descr="Image result for stackoverflow">
            <a:extLst>
              <a:ext uri="{FF2B5EF4-FFF2-40B4-BE49-F238E27FC236}">
                <a16:creationId xmlns:a16="http://schemas.microsoft.com/office/drawing/2014/main" id="{55FC8308-FA7B-4556-B89F-BBF698E8B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3" y="2322206"/>
            <a:ext cx="34194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Quora">
            <a:extLst>
              <a:ext uri="{FF2B5EF4-FFF2-40B4-BE49-F238E27FC236}">
                <a16:creationId xmlns:a16="http://schemas.microsoft.com/office/drawing/2014/main" id="{7A2B40C1-D887-4982-9F9E-F89B916FC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3" y="509667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Elections">
            <a:extLst>
              <a:ext uri="{FF2B5EF4-FFF2-40B4-BE49-F238E27FC236}">
                <a16:creationId xmlns:a16="http://schemas.microsoft.com/office/drawing/2014/main" id="{A8AADDEE-6A70-4051-8132-0816EE4D6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256" y="223259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Image result for chegg">
            <a:extLst>
              <a:ext uri="{FF2B5EF4-FFF2-40B4-BE49-F238E27FC236}">
                <a16:creationId xmlns:a16="http://schemas.microsoft.com/office/drawing/2014/main" id="{3371BA54-CF82-45F4-8C75-E9447370E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1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6DF8A8-74AC-4E4B-815B-32747C2689B9}"/>
              </a:ext>
            </a:extLst>
          </p:cNvPr>
          <p:cNvSpPr txBox="1"/>
          <p:nvPr/>
        </p:nvSpPr>
        <p:spPr>
          <a:xfrm>
            <a:off x="609600" y="1565850"/>
            <a:ext cx="213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Educational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6FC94-5794-45D4-9C69-5C7AAC5202AC}"/>
              </a:ext>
            </a:extLst>
          </p:cNvPr>
          <p:cNvSpPr txBox="1"/>
          <p:nvPr/>
        </p:nvSpPr>
        <p:spPr>
          <a:xfrm>
            <a:off x="3566572" y="1495821"/>
            <a:ext cx="2286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Government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B8776F-4EFC-4D87-9275-D52355FE678F}"/>
              </a:ext>
            </a:extLst>
          </p:cNvPr>
          <p:cNvCxnSpPr/>
          <p:nvPr/>
        </p:nvCxnSpPr>
        <p:spPr>
          <a:xfrm>
            <a:off x="3371850" y="1597202"/>
            <a:ext cx="0" cy="4756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8" name="Picture 10" descr="Image result for government survey portals">
            <a:extLst>
              <a:ext uri="{FF2B5EF4-FFF2-40B4-BE49-F238E27FC236}">
                <a16:creationId xmlns:a16="http://schemas.microsoft.com/office/drawing/2014/main" id="{902CA323-D776-4BBF-846E-64F9906F1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207" y="4019154"/>
            <a:ext cx="178117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0A17B6-E8E8-432B-A2F4-2FBBBE7E30C0}"/>
              </a:ext>
            </a:extLst>
          </p:cNvPr>
          <p:cNvCxnSpPr/>
          <p:nvPr/>
        </p:nvCxnSpPr>
        <p:spPr>
          <a:xfrm>
            <a:off x="6496050" y="1597202"/>
            <a:ext cx="0" cy="4756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80" name="Picture 12" descr="Image result for Depression">
            <a:extLst>
              <a:ext uri="{FF2B5EF4-FFF2-40B4-BE49-F238E27FC236}">
                <a16:creationId xmlns:a16="http://schemas.microsoft.com/office/drawing/2014/main" id="{E506B070-80BD-438F-8CE2-B1AD1498B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48" y="255746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82AF45-AE9E-45A9-9234-66C597567A48}"/>
              </a:ext>
            </a:extLst>
          </p:cNvPr>
          <p:cNvSpPr txBox="1"/>
          <p:nvPr/>
        </p:nvSpPr>
        <p:spPr>
          <a:xfrm>
            <a:off x="6700848" y="1495820"/>
            <a:ext cx="2684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Personal Space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87817F-22F2-4E4B-A41C-A05A6BDCE304}"/>
              </a:ext>
            </a:extLst>
          </p:cNvPr>
          <p:cNvCxnSpPr/>
          <p:nvPr/>
        </p:nvCxnSpPr>
        <p:spPr>
          <a:xfrm>
            <a:off x="9385429" y="1343818"/>
            <a:ext cx="0" cy="4756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F840B8-C6B1-4667-9334-D47DF0C30F15}"/>
              </a:ext>
            </a:extLst>
          </p:cNvPr>
          <p:cNvSpPr txBox="1"/>
          <p:nvPr/>
        </p:nvSpPr>
        <p:spPr>
          <a:xfrm>
            <a:off x="9397892" y="1490042"/>
            <a:ext cx="2837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Social Networks</a:t>
            </a:r>
          </a:p>
        </p:txBody>
      </p:sp>
      <p:pic>
        <p:nvPicPr>
          <p:cNvPr id="7182" name="Picture 14" descr="Image result for Facebook">
            <a:extLst>
              <a:ext uri="{FF2B5EF4-FFF2-40B4-BE49-F238E27FC236}">
                <a16:creationId xmlns:a16="http://schemas.microsoft.com/office/drawing/2014/main" id="{9718A80B-B753-46BC-9907-DA6C0538E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208" y="3858887"/>
            <a:ext cx="1123892" cy="119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Image result for twitter">
            <a:extLst>
              <a:ext uri="{FF2B5EF4-FFF2-40B4-BE49-F238E27FC236}">
                <a16:creationId xmlns:a16="http://schemas.microsoft.com/office/drawing/2014/main" id="{CC55C391-1E18-4A79-815C-2AAC20888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52" y="3858887"/>
            <a:ext cx="1191792" cy="119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Image result for linkedin">
            <a:extLst>
              <a:ext uri="{FF2B5EF4-FFF2-40B4-BE49-F238E27FC236}">
                <a16:creationId xmlns:a16="http://schemas.microsoft.com/office/drawing/2014/main" id="{4F1BD00B-0E42-4DE9-B3F6-FBAEE8A9A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062" y="2322206"/>
            <a:ext cx="2676157" cy="119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75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93EF-4182-4344-8CD7-2F5540BB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09" y="21202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Google Shape;197;p6">
            <a:extLst>
              <a:ext uri="{FF2B5EF4-FFF2-40B4-BE49-F238E27FC236}">
                <a16:creationId xmlns:a16="http://schemas.microsoft.com/office/drawing/2014/main" id="{B2E0018A-3F04-451E-BB7D-3AFD39BAFE04}"/>
              </a:ext>
            </a:extLst>
          </p:cNvPr>
          <p:cNvSpPr/>
          <p:nvPr/>
        </p:nvSpPr>
        <p:spPr>
          <a:xfrm>
            <a:off x="432436" y="1235075"/>
            <a:ext cx="2663824" cy="387275"/>
          </a:xfrm>
          <a:prstGeom prst="rect">
            <a:avLst/>
          </a:prstGeom>
          <a:solidFill>
            <a:srgbClr val="87A7BA"/>
          </a:solidFill>
          <a:ln w="9525" cap="flat" cmpd="sng">
            <a:solidFill>
              <a:srgbClr val="87A7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Toxic</a:t>
            </a:r>
            <a:endParaRPr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98;p6">
            <a:extLst>
              <a:ext uri="{FF2B5EF4-FFF2-40B4-BE49-F238E27FC236}">
                <a16:creationId xmlns:a16="http://schemas.microsoft.com/office/drawing/2014/main" id="{50D1CCDD-0433-4CF4-877D-BDEF25A42598}"/>
              </a:ext>
            </a:extLst>
          </p:cNvPr>
          <p:cNvSpPr/>
          <p:nvPr/>
        </p:nvSpPr>
        <p:spPr>
          <a:xfrm>
            <a:off x="432436" y="1678521"/>
            <a:ext cx="2663824" cy="2041561"/>
          </a:xfrm>
          <a:prstGeom prst="rect">
            <a:avLst/>
          </a:prstGeom>
          <a:noFill/>
          <a:ln w="9525" cap="flat" cmpd="sng">
            <a:solidFill>
              <a:srgbClr val="87A7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t" anchorCtr="1">
            <a:noAutofit/>
          </a:bodyPr>
          <a:lstStyle/>
          <a:p>
            <a:pPr marL="285750" lvl="0" indent="-285750">
              <a:buClr>
                <a:srgbClr val="95AABA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Bye! Don't look, come or think of coming back!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Tosser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.</a:t>
            </a:r>
          </a:p>
          <a:p>
            <a:pPr marL="285750" lvl="0" indent="-285750">
              <a:buClr>
                <a:srgbClr val="95AABA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95AABA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fisrt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ANYONE WHO BELEIVES THIS CRAP IS A FOOL</a:t>
            </a:r>
            <a:endParaRPr sz="1600" dirty="0">
              <a:latin typeface="+mj-lt"/>
            </a:endParaRPr>
          </a:p>
        </p:txBody>
      </p:sp>
      <p:sp>
        <p:nvSpPr>
          <p:cNvPr id="16" name="Google Shape;197;p6">
            <a:extLst>
              <a:ext uri="{FF2B5EF4-FFF2-40B4-BE49-F238E27FC236}">
                <a16:creationId xmlns:a16="http://schemas.microsoft.com/office/drawing/2014/main" id="{820078CE-C4F9-472B-89A3-A0E7A8B814B6}"/>
              </a:ext>
            </a:extLst>
          </p:cNvPr>
          <p:cNvSpPr/>
          <p:nvPr/>
        </p:nvSpPr>
        <p:spPr>
          <a:xfrm>
            <a:off x="3261361" y="1225550"/>
            <a:ext cx="2663824" cy="387275"/>
          </a:xfrm>
          <a:prstGeom prst="rect">
            <a:avLst/>
          </a:prstGeom>
          <a:solidFill>
            <a:srgbClr val="87A7BA"/>
          </a:solidFill>
          <a:ln w="9525" cap="flat" cmpd="sng">
            <a:solidFill>
              <a:srgbClr val="87A7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Severe Toxic</a:t>
            </a:r>
            <a:endParaRPr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98;p6">
            <a:extLst>
              <a:ext uri="{FF2B5EF4-FFF2-40B4-BE49-F238E27FC236}">
                <a16:creationId xmlns:a16="http://schemas.microsoft.com/office/drawing/2014/main" id="{E03CE9A0-9C24-419E-84D0-DEF95610BF36}"/>
              </a:ext>
            </a:extLst>
          </p:cNvPr>
          <p:cNvSpPr/>
          <p:nvPr/>
        </p:nvSpPr>
        <p:spPr>
          <a:xfrm>
            <a:off x="3261361" y="1668996"/>
            <a:ext cx="2663824" cy="2041561"/>
          </a:xfrm>
          <a:prstGeom prst="rect">
            <a:avLst/>
          </a:prstGeom>
          <a:noFill/>
          <a:ln w="9525" cap="flat" cmpd="sng">
            <a:solidFill>
              <a:srgbClr val="87A7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t" anchorCtr="1">
            <a:noAutofit/>
          </a:bodyPr>
          <a:lstStyle/>
          <a:p>
            <a:pPr marL="285750" lvl="0" indent="-285750">
              <a:buClr>
                <a:srgbClr val="95AABA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Fuck You! Go fuck yourself fuckin' bitch! Narrow-minded asshole!</a:t>
            </a:r>
          </a:p>
          <a:p>
            <a:pPr marL="285750" lvl="0" indent="-285750">
              <a:buClr>
                <a:srgbClr val="95AABA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95AABA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Stupid peace of shit stop deleting my stuff asshole go die and fall in a hole go to hell!</a:t>
            </a:r>
            <a:endParaRPr sz="1600" dirty="0">
              <a:latin typeface="+mj-lt"/>
            </a:endParaRPr>
          </a:p>
        </p:txBody>
      </p:sp>
      <p:sp>
        <p:nvSpPr>
          <p:cNvPr id="18" name="Google Shape;197;p6">
            <a:extLst>
              <a:ext uri="{FF2B5EF4-FFF2-40B4-BE49-F238E27FC236}">
                <a16:creationId xmlns:a16="http://schemas.microsoft.com/office/drawing/2014/main" id="{8A21414D-0D46-4EC4-B183-A0298F879E17}"/>
              </a:ext>
            </a:extLst>
          </p:cNvPr>
          <p:cNvSpPr/>
          <p:nvPr/>
        </p:nvSpPr>
        <p:spPr>
          <a:xfrm>
            <a:off x="6071236" y="1206500"/>
            <a:ext cx="2663824" cy="387275"/>
          </a:xfrm>
          <a:prstGeom prst="rect">
            <a:avLst/>
          </a:prstGeom>
          <a:solidFill>
            <a:srgbClr val="87A7BA"/>
          </a:solidFill>
          <a:ln w="9525" cap="flat" cmpd="sng">
            <a:solidFill>
              <a:srgbClr val="87A7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Threatening</a:t>
            </a:r>
            <a:endParaRPr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8;p6">
            <a:extLst>
              <a:ext uri="{FF2B5EF4-FFF2-40B4-BE49-F238E27FC236}">
                <a16:creationId xmlns:a16="http://schemas.microsoft.com/office/drawing/2014/main" id="{38A53885-F41A-402B-8079-0E0E5EE8BAE7}"/>
              </a:ext>
            </a:extLst>
          </p:cNvPr>
          <p:cNvSpPr/>
          <p:nvPr/>
        </p:nvSpPr>
        <p:spPr>
          <a:xfrm>
            <a:off x="6071236" y="1649946"/>
            <a:ext cx="2663824" cy="2041561"/>
          </a:xfrm>
          <a:prstGeom prst="rect">
            <a:avLst/>
          </a:prstGeom>
          <a:noFill/>
          <a:ln w="9525" cap="flat" cmpd="sng">
            <a:solidFill>
              <a:srgbClr val="87A7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t" anchorCtr="1">
            <a:noAutofit/>
          </a:bodyPr>
          <a:lstStyle/>
          <a:p>
            <a:pPr marL="285750" lvl="0" indent="-285750">
              <a:buClr>
                <a:srgbClr val="95AABA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Hi! I am back again! Last warning!  Stop undoing my edits or die! </a:t>
            </a:r>
          </a:p>
          <a:p>
            <a:pPr marL="285750" lvl="0" indent="-285750">
              <a:buClr>
                <a:srgbClr val="95AABA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95AABA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Why are you still here? Can you not find anything more important to do, like killing yourself?</a:t>
            </a:r>
            <a:endParaRPr sz="1600" dirty="0">
              <a:latin typeface="+mj-lt"/>
            </a:endParaRPr>
          </a:p>
        </p:txBody>
      </p:sp>
      <p:sp>
        <p:nvSpPr>
          <p:cNvPr id="20" name="Google Shape;197;p6">
            <a:extLst>
              <a:ext uri="{FF2B5EF4-FFF2-40B4-BE49-F238E27FC236}">
                <a16:creationId xmlns:a16="http://schemas.microsoft.com/office/drawing/2014/main" id="{70707F1D-9389-4AAE-945F-FFC442A1F723}"/>
              </a:ext>
            </a:extLst>
          </p:cNvPr>
          <p:cNvSpPr/>
          <p:nvPr/>
        </p:nvSpPr>
        <p:spPr>
          <a:xfrm>
            <a:off x="8928736" y="1168400"/>
            <a:ext cx="2663824" cy="387275"/>
          </a:xfrm>
          <a:prstGeom prst="rect">
            <a:avLst/>
          </a:prstGeom>
          <a:solidFill>
            <a:srgbClr val="87A7BA"/>
          </a:solidFill>
          <a:ln w="9525" cap="flat" cmpd="sng">
            <a:solidFill>
              <a:srgbClr val="87A7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Insulting</a:t>
            </a:r>
            <a:endParaRPr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98;p6">
            <a:extLst>
              <a:ext uri="{FF2B5EF4-FFF2-40B4-BE49-F238E27FC236}">
                <a16:creationId xmlns:a16="http://schemas.microsoft.com/office/drawing/2014/main" id="{A96A8960-95A3-40E5-A0B0-8F55EB56AA50}"/>
              </a:ext>
            </a:extLst>
          </p:cNvPr>
          <p:cNvSpPr/>
          <p:nvPr/>
        </p:nvSpPr>
        <p:spPr>
          <a:xfrm>
            <a:off x="8928736" y="1611846"/>
            <a:ext cx="2663824" cy="2041561"/>
          </a:xfrm>
          <a:prstGeom prst="rect">
            <a:avLst/>
          </a:prstGeom>
          <a:noFill/>
          <a:ln w="9525" cap="flat" cmpd="sng">
            <a:solidFill>
              <a:srgbClr val="87A7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t" anchorCtr="1">
            <a:noAutofit/>
          </a:bodyPr>
          <a:lstStyle/>
          <a:p>
            <a:pPr marL="285750" lvl="0" indent="-285750">
              <a:buClr>
                <a:srgbClr val="95AABA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Fuck you faggot, I don't care if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get blocked, as long as everyone knows you are a dumb cunt.</a:t>
            </a:r>
          </a:p>
          <a:p>
            <a:pPr marL="285750" lvl="0" indent="-285750">
              <a:buClr>
                <a:srgbClr val="95AABA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Stupid peace of shit stop deleting my stuff asshole go die and fall in a hole go to hell!</a:t>
            </a:r>
            <a:endParaRPr sz="1600" dirty="0">
              <a:latin typeface="+mj-lt"/>
            </a:endParaRPr>
          </a:p>
        </p:txBody>
      </p:sp>
      <p:sp>
        <p:nvSpPr>
          <p:cNvPr id="22" name="Google Shape;197;p6">
            <a:extLst>
              <a:ext uri="{FF2B5EF4-FFF2-40B4-BE49-F238E27FC236}">
                <a16:creationId xmlns:a16="http://schemas.microsoft.com/office/drawing/2014/main" id="{964050B9-1F3F-4D1D-995C-CFD206813E62}"/>
              </a:ext>
            </a:extLst>
          </p:cNvPr>
          <p:cNvSpPr/>
          <p:nvPr/>
        </p:nvSpPr>
        <p:spPr>
          <a:xfrm>
            <a:off x="3308986" y="4121150"/>
            <a:ext cx="2663824" cy="387275"/>
          </a:xfrm>
          <a:prstGeom prst="rect">
            <a:avLst/>
          </a:prstGeom>
          <a:solidFill>
            <a:srgbClr val="87A7BA"/>
          </a:solidFill>
          <a:ln w="9525" cap="flat" cmpd="sng">
            <a:solidFill>
              <a:srgbClr val="87A7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Identity Hate</a:t>
            </a:r>
            <a:endParaRPr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98;p6">
            <a:extLst>
              <a:ext uri="{FF2B5EF4-FFF2-40B4-BE49-F238E27FC236}">
                <a16:creationId xmlns:a16="http://schemas.microsoft.com/office/drawing/2014/main" id="{CA945D18-7DD1-41D5-977C-41FAEE49BAC4}"/>
              </a:ext>
            </a:extLst>
          </p:cNvPr>
          <p:cNvSpPr/>
          <p:nvPr/>
        </p:nvSpPr>
        <p:spPr>
          <a:xfrm>
            <a:off x="3308986" y="4564596"/>
            <a:ext cx="2663824" cy="2041561"/>
          </a:xfrm>
          <a:prstGeom prst="rect">
            <a:avLst/>
          </a:prstGeom>
          <a:noFill/>
          <a:ln w="9525" cap="flat" cmpd="sng">
            <a:solidFill>
              <a:srgbClr val="87A7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t" anchorCtr="1">
            <a:noAutofit/>
          </a:bodyPr>
          <a:lstStyle/>
          <a:p>
            <a:pPr marL="285750" lvl="0" indent="-285750">
              <a:buClr>
                <a:srgbClr val="95AABA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Kill all niggers. I have hard, that others have said this.. should this be included? That racists sometimes say these.</a:t>
            </a:r>
            <a:endParaRPr sz="1600" dirty="0">
              <a:latin typeface="+mj-lt"/>
            </a:endParaRPr>
          </a:p>
          <a:p>
            <a:pPr marL="285750" lvl="0" indent="-285750">
              <a:buClr>
                <a:srgbClr val="95AABA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u r a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tw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@ fuck off u gay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boy.U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r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smelly.Fuck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ur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mum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poopie</a:t>
            </a:r>
            <a:endParaRPr sz="1600" dirty="0">
              <a:latin typeface="+mj-lt"/>
            </a:endParaRPr>
          </a:p>
        </p:txBody>
      </p:sp>
      <p:sp>
        <p:nvSpPr>
          <p:cNvPr id="24" name="Google Shape;197;p6">
            <a:extLst>
              <a:ext uri="{FF2B5EF4-FFF2-40B4-BE49-F238E27FC236}">
                <a16:creationId xmlns:a16="http://schemas.microsoft.com/office/drawing/2014/main" id="{F9E28889-0858-4FFE-ABEF-B58590F5C9D9}"/>
              </a:ext>
            </a:extLst>
          </p:cNvPr>
          <p:cNvSpPr/>
          <p:nvPr/>
        </p:nvSpPr>
        <p:spPr>
          <a:xfrm>
            <a:off x="6328411" y="4102100"/>
            <a:ext cx="2663824" cy="387275"/>
          </a:xfrm>
          <a:prstGeom prst="rect">
            <a:avLst/>
          </a:prstGeom>
          <a:solidFill>
            <a:srgbClr val="87A7BA"/>
          </a:solidFill>
          <a:ln w="9525" cap="flat" cmpd="sng">
            <a:solidFill>
              <a:srgbClr val="87A7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Obscene</a:t>
            </a:r>
            <a:endParaRPr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98;p6">
            <a:extLst>
              <a:ext uri="{FF2B5EF4-FFF2-40B4-BE49-F238E27FC236}">
                <a16:creationId xmlns:a16="http://schemas.microsoft.com/office/drawing/2014/main" id="{B215A42E-6915-4DC3-8BAC-4C3173B3C616}"/>
              </a:ext>
            </a:extLst>
          </p:cNvPr>
          <p:cNvSpPr/>
          <p:nvPr/>
        </p:nvSpPr>
        <p:spPr>
          <a:xfrm>
            <a:off x="6328411" y="4545546"/>
            <a:ext cx="2663824" cy="2041561"/>
          </a:xfrm>
          <a:prstGeom prst="rect">
            <a:avLst/>
          </a:prstGeom>
          <a:noFill/>
          <a:ln w="9525" cap="flat" cmpd="sng">
            <a:solidFill>
              <a:srgbClr val="87A7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t" anchorCtr="1">
            <a:noAutofit/>
          </a:bodyPr>
          <a:lstStyle/>
          <a:p>
            <a:pPr marL="285750" lvl="0" indent="-285750">
              <a:buClr>
                <a:srgbClr val="95AABA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this user is such a worthless goddamn faggot fuck you faggot</a:t>
            </a:r>
          </a:p>
          <a:p>
            <a:pPr lvl="0">
              <a:buClr>
                <a:srgbClr val="95AABA"/>
              </a:buClr>
              <a:buSzPts val="1600"/>
            </a:pPr>
            <a:endParaRPr lang="en-US" sz="16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rgbClr val="95AABA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Stupid peace of shit stop deleting my stuff asshole go die and fall in a hole go to hell!</a:t>
            </a:r>
            <a:endParaRPr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45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FACE-17BC-47C8-ACAE-3FE9F291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0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Data : What and How?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DB739D-69F7-44E4-AC7D-C4E6D1566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487487"/>
            <a:ext cx="5448300" cy="3590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42C349-119F-4DB2-BB6F-523D2FE86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16074"/>
            <a:ext cx="5448300" cy="3333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982D4D-9249-40DE-9339-E4637A234C5F}"/>
              </a:ext>
            </a:extLst>
          </p:cNvPr>
          <p:cNvSpPr txBox="1"/>
          <p:nvPr/>
        </p:nvSpPr>
        <p:spPr>
          <a:xfrm>
            <a:off x="8239125" y="5133971"/>
            <a:ext cx="1977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X: No of comments</a:t>
            </a:r>
          </a:p>
          <a:p>
            <a:r>
              <a:rPr lang="en-IN" dirty="0"/>
              <a:t>Y: No of words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7F43B-C371-4853-85E5-3FA72A17890B}"/>
              </a:ext>
            </a:extLst>
          </p:cNvPr>
          <p:cNvSpPr txBox="1"/>
          <p:nvPr/>
        </p:nvSpPr>
        <p:spPr>
          <a:xfrm>
            <a:off x="2281901" y="5133971"/>
            <a:ext cx="201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X: Labels</a:t>
            </a:r>
          </a:p>
          <a:p>
            <a:r>
              <a:rPr lang="en-IN" dirty="0"/>
              <a:t>Y: No Of Comments</a:t>
            </a:r>
          </a:p>
        </p:txBody>
      </p:sp>
    </p:spTree>
    <p:extLst>
      <p:ext uri="{BB962C8B-B14F-4D97-AF65-F5344CB8AC3E}">
        <p14:creationId xmlns:p14="http://schemas.microsoft.com/office/powerpoint/2010/main" val="100659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7D9A-3BB3-4C37-B580-774691EB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42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E5E7BF-3604-4424-A4AE-5AF664F001BA}"/>
              </a:ext>
            </a:extLst>
          </p:cNvPr>
          <p:cNvSpPr/>
          <p:nvPr/>
        </p:nvSpPr>
        <p:spPr>
          <a:xfrm>
            <a:off x="1381124" y="5467350"/>
            <a:ext cx="13620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78A94D-5182-4416-A2ED-F42C3CC01A7C}"/>
              </a:ext>
            </a:extLst>
          </p:cNvPr>
          <p:cNvSpPr/>
          <p:nvPr/>
        </p:nvSpPr>
        <p:spPr>
          <a:xfrm>
            <a:off x="2971799" y="5467350"/>
            <a:ext cx="13620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DBABC8-74D6-4C43-B2FC-2DF879875D6B}"/>
              </a:ext>
            </a:extLst>
          </p:cNvPr>
          <p:cNvSpPr/>
          <p:nvPr/>
        </p:nvSpPr>
        <p:spPr>
          <a:xfrm>
            <a:off x="6448425" y="5467350"/>
            <a:ext cx="13620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A2084-4B25-4549-99D1-B8D85B3C1E28}"/>
              </a:ext>
            </a:extLst>
          </p:cNvPr>
          <p:cNvSpPr/>
          <p:nvPr/>
        </p:nvSpPr>
        <p:spPr>
          <a:xfrm>
            <a:off x="1381124" y="4019550"/>
            <a:ext cx="136207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DD636-5078-42D6-BAC4-C02A37589376}"/>
              </a:ext>
            </a:extLst>
          </p:cNvPr>
          <p:cNvSpPr/>
          <p:nvPr/>
        </p:nvSpPr>
        <p:spPr>
          <a:xfrm>
            <a:off x="2971799" y="4019550"/>
            <a:ext cx="1362075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4E7C3F-6A1B-451E-8858-B2A5676F5533}"/>
              </a:ext>
            </a:extLst>
          </p:cNvPr>
          <p:cNvSpPr/>
          <p:nvPr/>
        </p:nvSpPr>
        <p:spPr>
          <a:xfrm>
            <a:off x="6415087" y="4019550"/>
            <a:ext cx="1362075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6C2C60-4F12-4AE8-B321-7E113D1B75CA}"/>
              </a:ext>
            </a:extLst>
          </p:cNvPr>
          <p:cNvSpPr/>
          <p:nvPr/>
        </p:nvSpPr>
        <p:spPr>
          <a:xfrm>
            <a:off x="5681662" y="2521744"/>
            <a:ext cx="414338" cy="5143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153B22-4608-4C82-903D-1D5EC5743333}"/>
              </a:ext>
            </a:extLst>
          </p:cNvPr>
          <p:cNvSpPr/>
          <p:nvPr/>
        </p:nvSpPr>
        <p:spPr>
          <a:xfrm>
            <a:off x="6415087" y="2521744"/>
            <a:ext cx="414338" cy="5143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483C44-475F-435D-B76E-C26729C9D35E}"/>
              </a:ext>
            </a:extLst>
          </p:cNvPr>
          <p:cNvSpPr/>
          <p:nvPr/>
        </p:nvSpPr>
        <p:spPr>
          <a:xfrm>
            <a:off x="7939087" y="2521744"/>
            <a:ext cx="414338" cy="5143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B2D131-A707-4021-8691-FFAE5DE6F447}"/>
              </a:ext>
            </a:extLst>
          </p:cNvPr>
          <p:cNvSpPr/>
          <p:nvPr/>
        </p:nvSpPr>
        <p:spPr>
          <a:xfrm>
            <a:off x="5474493" y="1617860"/>
            <a:ext cx="414338" cy="5143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CA661F-E5DF-4EB4-A40A-FC3BBCC970A4}"/>
              </a:ext>
            </a:extLst>
          </p:cNvPr>
          <p:cNvSpPr/>
          <p:nvPr/>
        </p:nvSpPr>
        <p:spPr>
          <a:xfrm>
            <a:off x="6306743" y="1617860"/>
            <a:ext cx="414338" cy="5143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BDCD1C-3EF1-4C9B-A17D-93ABB664230D}"/>
              </a:ext>
            </a:extLst>
          </p:cNvPr>
          <p:cNvSpPr/>
          <p:nvPr/>
        </p:nvSpPr>
        <p:spPr>
          <a:xfrm>
            <a:off x="7603331" y="1587104"/>
            <a:ext cx="414338" cy="5143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84DC9D-2F27-44B8-BC59-F60F07A1FF7A}"/>
              </a:ext>
            </a:extLst>
          </p:cNvPr>
          <p:cNvSpPr/>
          <p:nvPr/>
        </p:nvSpPr>
        <p:spPr>
          <a:xfrm>
            <a:off x="5257800" y="515147"/>
            <a:ext cx="414338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AA085E-0E8B-4A5D-8FFC-23512728BD2C}"/>
              </a:ext>
            </a:extLst>
          </p:cNvPr>
          <p:cNvSpPr/>
          <p:nvPr/>
        </p:nvSpPr>
        <p:spPr>
          <a:xfrm>
            <a:off x="6169818" y="494508"/>
            <a:ext cx="414338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01827F-3E00-4217-9974-34CB391F3BCC}"/>
              </a:ext>
            </a:extLst>
          </p:cNvPr>
          <p:cNvSpPr/>
          <p:nvPr/>
        </p:nvSpPr>
        <p:spPr>
          <a:xfrm>
            <a:off x="7088984" y="489745"/>
            <a:ext cx="414338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7823383-55F4-44A4-A987-FAF3655ECF2C}"/>
              </a:ext>
            </a:extLst>
          </p:cNvPr>
          <p:cNvSpPr/>
          <p:nvPr/>
        </p:nvSpPr>
        <p:spPr>
          <a:xfrm>
            <a:off x="7962900" y="489745"/>
            <a:ext cx="414338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D58ACBC-5DE5-49F2-9A9B-8B299C2D249B}"/>
              </a:ext>
            </a:extLst>
          </p:cNvPr>
          <p:cNvSpPr/>
          <p:nvPr/>
        </p:nvSpPr>
        <p:spPr>
          <a:xfrm>
            <a:off x="8746334" y="489745"/>
            <a:ext cx="414338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FE1252-05FD-4265-9272-0F95A0B17C4B}"/>
              </a:ext>
            </a:extLst>
          </p:cNvPr>
          <p:cNvSpPr/>
          <p:nvPr/>
        </p:nvSpPr>
        <p:spPr>
          <a:xfrm>
            <a:off x="9630967" y="486176"/>
            <a:ext cx="414338" cy="514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0AD52BB-5BC2-4E2C-9ADF-CB3B25627035}"/>
              </a:ext>
            </a:extLst>
          </p:cNvPr>
          <p:cNvSpPr/>
          <p:nvPr/>
        </p:nvSpPr>
        <p:spPr>
          <a:xfrm>
            <a:off x="1981200" y="6381750"/>
            <a:ext cx="161925" cy="180975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42A15C88-991E-4D01-BA2C-306F04DD1664}"/>
              </a:ext>
            </a:extLst>
          </p:cNvPr>
          <p:cNvSpPr/>
          <p:nvPr/>
        </p:nvSpPr>
        <p:spPr>
          <a:xfrm>
            <a:off x="3548073" y="6405562"/>
            <a:ext cx="161925" cy="180975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693CEEE7-94C6-46BA-A805-1C2C506741F1}"/>
              </a:ext>
            </a:extLst>
          </p:cNvPr>
          <p:cNvSpPr/>
          <p:nvPr/>
        </p:nvSpPr>
        <p:spPr>
          <a:xfrm>
            <a:off x="7046119" y="6381749"/>
            <a:ext cx="161925" cy="180975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B2CE46AF-BB73-4DEC-8633-6048AAB7EDED}"/>
              </a:ext>
            </a:extLst>
          </p:cNvPr>
          <p:cNvSpPr/>
          <p:nvPr/>
        </p:nvSpPr>
        <p:spPr>
          <a:xfrm>
            <a:off x="1981200" y="4933951"/>
            <a:ext cx="161925" cy="5334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BE52B984-A755-46C7-8C0F-D76EC3CD0680}"/>
              </a:ext>
            </a:extLst>
          </p:cNvPr>
          <p:cNvSpPr/>
          <p:nvPr/>
        </p:nvSpPr>
        <p:spPr>
          <a:xfrm>
            <a:off x="3548072" y="4953000"/>
            <a:ext cx="161925" cy="5334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F81AF6FE-711F-4C28-B78B-4F696F1D9872}"/>
              </a:ext>
            </a:extLst>
          </p:cNvPr>
          <p:cNvSpPr/>
          <p:nvPr/>
        </p:nvSpPr>
        <p:spPr>
          <a:xfrm>
            <a:off x="7015161" y="4933950"/>
            <a:ext cx="161925" cy="533400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7075CC-8DA3-46E4-BC5A-2F8E5288C9C2}"/>
              </a:ext>
            </a:extLst>
          </p:cNvPr>
          <p:cNvCxnSpPr>
            <a:cxnSpLocks/>
            <a:stCxn id="169" idx="4"/>
            <a:endCxn id="12" idx="4"/>
          </p:cNvCxnSpPr>
          <p:nvPr/>
        </p:nvCxnSpPr>
        <p:spPr>
          <a:xfrm flipH="1" flipV="1">
            <a:off x="5888831" y="3036094"/>
            <a:ext cx="534590" cy="70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6A9133-2B4F-4021-BC68-AD67A826B445}"/>
              </a:ext>
            </a:extLst>
          </p:cNvPr>
          <p:cNvCxnSpPr>
            <a:cxnSpLocks/>
            <a:stCxn id="170" idx="7"/>
            <a:endCxn id="13" idx="4"/>
          </p:cNvCxnSpPr>
          <p:nvPr/>
        </p:nvCxnSpPr>
        <p:spPr>
          <a:xfrm flipH="1" flipV="1">
            <a:off x="6622256" y="3036094"/>
            <a:ext cx="54060" cy="64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61AED7B-4F16-4D51-8EAC-C0711F8CE74E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7564330" y="3036094"/>
            <a:ext cx="581926" cy="59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B4A1AF58-7AFF-472E-8280-8078FAA2BE04}"/>
              </a:ext>
            </a:extLst>
          </p:cNvPr>
          <p:cNvSpPr/>
          <p:nvPr/>
        </p:nvSpPr>
        <p:spPr>
          <a:xfrm>
            <a:off x="7046119" y="2778919"/>
            <a:ext cx="102393" cy="762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6FA7B309-1646-49FE-8A0A-A9DD0295273D}"/>
              </a:ext>
            </a:extLst>
          </p:cNvPr>
          <p:cNvSpPr/>
          <p:nvPr/>
        </p:nvSpPr>
        <p:spPr>
          <a:xfrm>
            <a:off x="7262813" y="2778919"/>
            <a:ext cx="102393" cy="762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478EE858-8091-445B-8D48-00B679946E51}"/>
              </a:ext>
            </a:extLst>
          </p:cNvPr>
          <p:cNvSpPr/>
          <p:nvPr/>
        </p:nvSpPr>
        <p:spPr>
          <a:xfrm>
            <a:off x="7490225" y="2768203"/>
            <a:ext cx="102393" cy="762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5F032653-C638-417E-8949-F43EF25D34FA}"/>
              </a:ext>
            </a:extLst>
          </p:cNvPr>
          <p:cNvSpPr/>
          <p:nvPr/>
        </p:nvSpPr>
        <p:spPr>
          <a:xfrm>
            <a:off x="7406281" y="1251346"/>
            <a:ext cx="102393" cy="762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EDAD655A-B130-4553-A7C4-C55002608494}"/>
              </a:ext>
            </a:extLst>
          </p:cNvPr>
          <p:cNvSpPr/>
          <p:nvPr/>
        </p:nvSpPr>
        <p:spPr>
          <a:xfrm>
            <a:off x="7622975" y="1251346"/>
            <a:ext cx="102393" cy="762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69A57513-43B7-4D64-ADD8-360711D1A775}"/>
              </a:ext>
            </a:extLst>
          </p:cNvPr>
          <p:cNvSpPr/>
          <p:nvPr/>
        </p:nvSpPr>
        <p:spPr>
          <a:xfrm>
            <a:off x="7850387" y="1240630"/>
            <a:ext cx="102393" cy="762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4A797B0-D743-4EAE-AED9-C1F2D7DCAEEE}"/>
              </a:ext>
            </a:extLst>
          </p:cNvPr>
          <p:cNvCxnSpPr>
            <a:stCxn id="12" idx="0"/>
            <a:endCxn id="15" idx="4"/>
          </p:cNvCxnSpPr>
          <p:nvPr/>
        </p:nvCxnSpPr>
        <p:spPr>
          <a:xfrm flipH="1" flipV="1">
            <a:off x="5681662" y="2132210"/>
            <a:ext cx="207169" cy="38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84BCA3-04AF-4094-93A2-24076A0333D9}"/>
              </a:ext>
            </a:extLst>
          </p:cNvPr>
          <p:cNvCxnSpPr>
            <a:cxnSpLocks/>
            <a:stCxn id="12" idx="0"/>
            <a:endCxn id="16" idx="4"/>
          </p:cNvCxnSpPr>
          <p:nvPr/>
        </p:nvCxnSpPr>
        <p:spPr>
          <a:xfrm flipV="1">
            <a:off x="5888831" y="2132210"/>
            <a:ext cx="625081" cy="38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DD7DD3-9800-4379-B5DD-A96C13E17E71}"/>
              </a:ext>
            </a:extLst>
          </p:cNvPr>
          <p:cNvCxnSpPr>
            <a:cxnSpLocks/>
            <a:stCxn id="12" idx="0"/>
            <a:endCxn id="17" idx="4"/>
          </p:cNvCxnSpPr>
          <p:nvPr/>
        </p:nvCxnSpPr>
        <p:spPr>
          <a:xfrm flipV="1">
            <a:off x="5888831" y="2101454"/>
            <a:ext cx="1921669" cy="42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6A76A4B-C407-458C-BF88-9011E96CFA52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H="1" flipV="1">
            <a:off x="5681662" y="2132210"/>
            <a:ext cx="940594" cy="38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EEAB8A-C8D4-4FB3-8BCC-F1EB14519684}"/>
              </a:ext>
            </a:extLst>
          </p:cNvPr>
          <p:cNvCxnSpPr>
            <a:cxnSpLocks/>
            <a:stCxn id="13" idx="0"/>
            <a:endCxn id="16" idx="4"/>
          </p:cNvCxnSpPr>
          <p:nvPr/>
        </p:nvCxnSpPr>
        <p:spPr>
          <a:xfrm flipH="1" flipV="1">
            <a:off x="6513912" y="2132210"/>
            <a:ext cx="108344" cy="38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BC4D257-E8CF-43A2-819B-AEEB0867BD67}"/>
              </a:ext>
            </a:extLst>
          </p:cNvPr>
          <p:cNvCxnSpPr>
            <a:cxnSpLocks/>
            <a:stCxn id="13" idx="0"/>
            <a:endCxn id="17" idx="4"/>
          </p:cNvCxnSpPr>
          <p:nvPr/>
        </p:nvCxnSpPr>
        <p:spPr>
          <a:xfrm flipV="1">
            <a:off x="6622256" y="2101454"/>
            <a:ext cx="1188244" cy="42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DA83F9F-84BE-4DC7-BD5A-E374EF295EEE}"/>
              </a:ext>
            </a:extLst>
          </p:cNvPr>
          <p:cNvCxnSpPr>
            <a:cxnSpLocks/>
            <a:stCxn id="14" idx="0"/>
            <a:endCxn id="15" idx="4"/>
          </p:cNvCxnSpPr>
          <p:nvPr/>
        </p:nvCxnSpPr>
        <p:spPr>
          <a:xfrm flipH="1" flipV="1">
            <a:off x="5681662" y="2132210"/>
            <a:ext cx="2464594" cy="38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8319220-B422-4833-9091-87F32E21AFCA}"/>
              </a:ext>
            </a:extLst>
          </p:cNvPr>
          <p:cNvCxnSpPr>
            <a:cxnSpLocks/>
            <a:stCxn id="14" idx="0"/>
            <a:endCxn id="16" idx="4"/>
          </p:cNvCxnSpPr>
          <p:nvPr/>
        </p:nvCxnSpPr>
        <p:spPr>
          <a:xfrm flipH="1" flipV="1">
            <a:off x="6513912" y="2132210"/>
            <a:ext cx="1632344" cy="38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8A63035-2B76-48D4-87C4-1D343B811CA9}"/>
              </a:ext>
            </a:extLst>
          </p:cNvPr>
          <p:cNvCxnSpPr>
            <a:cxnSpLocks/>
            <a:stCxn id="14" idx="0"/>
            <a:endCxn id="17" idx="4"/>
          </p:cNvCxnSpPr>
          <p:nvPr/>
        </p:nvCxnSpPr>
        <p:spPr>
          <a:xfrm flipH="1" flipV="1">
            <a:off x="7810500" y="2101454"/>
            <a:ext cx="335756" cy="42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00867A-BFED-4F2D-8897-83F900301B09}"/>
              </a:ext>
            </a:extLst>
          </p:cNvPr>
          <p:cNvCxnSpPr>
            <a:cxnSpLocks/>
            <a:stCxn id="15" idx="0"/>
            <a:endCxn id="18" idx="4"/>
          </p:cNvCxnSpPr>
          <p:nvPr/>
        </p:nvCxnSpPr>
        <p:spPr>
          <a:xfrm flipH="1" flipV="1">
            <a:off x="5464969" y="1029497"/>
            <a:ext cx="216693" cy="58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DB5137-960C-40FE-A9E0-2864FF11C896}"/>
              </a:ext>
            </a:extLst>
          </p:cNvPr>
          <p:cNvCxnSpPr>
            <a:cxnSpLocks/>
            <a:stCxn id="15" idx="0"/>
            <a:endCxn id="19" idx="4"/>
          </p:cNvCxnSpPr>
          <p:nvPr/>
        </p:nvCxnSpPr>
        <p:spPr>
          <a:xfrm flipV="1">
            <a:off x="5681662" y="1008858"/>
            <a:ext cx="695325" cy="609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51467B2-4D6B-40A7-8CE6-47FC8CACE6CB}"/>
              </a:ext>
            </a:extLst>
          </p:cNvPr>
          <p:cNvCxnSpPr>
            <a:cxnSpLocks/>
            <a:stCxn id="15" idx="0"/>
            <a:endCxn id="20" idx="4"/>
          </p:cNvCxnSpPr>
          <p:nvPr/>
        </p:nvCxnSpPr>
        <p:spPr>
          <a:xfrm flipV="1">
            <a:off x="5681662" y="1004095"/>
            <a:ext cx="1614491" cy="6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19B983B-CBFC-4AD2-B6C4-04A90444651D}"/>
              </a:ext>
            </a:extLst>
          </p:cNvPr>
          <p:cNvCxnSpPr>
            <a:cxnSpLocks/>
            <a:stCxn id="15" idx="0"/>
            <a:endCxn id="21" idx="4"/>
          </p:cNvCxnSpPr>
          <p:nvPr/>
        </p:nvCxnSpPr>
        <p:spPr>
          <a:xfrm flipV="1">
            <a:off x="5681662" y="1004095"/>
            <a:ext cx="2488407" cy="6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DF3B23-8367-4C91-BE99-477AC5FA5103}"/>
              </a:ext>
            </a:extLst>
          </p:cNvPr>
          <p:cNvCxnSpPr>
            <a:cxnSpLocks/>
            <a:stCxn id="15" idx="0"/>
            <a:endCxn id="23" idx="4"/>
          </p:cNvCxnSpPr>
          <p:nvPr/>
        </p:nvCxnSpPr>
        <p:spPr>
          <a:xfrm flipV="1">
            <a:off x="5681662" y="1000526"/>
            <a:ext cx="4156474" cy="61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8C60776-1A62-47DC-BAA7-5B896EC37CC9}"/>
              </a:ext>
            </a:extLst>
          </p:cNvPr>
          <p:cNvCxnSpPr>
            <a:cxnSpLocks/>
            <a:stCxn id="16" idx="0"/>
            <a:endCxn id="18" idx="4"/>
          </p:cNvCxnSpPr>
          <p:nvPr/>
        </p:nvCxnSpPr>
        <p:spPr>
          <a:xfrm flipH="1" flipV="1">
            <a:off x="5464969" y="1029497"/>
            <a:ext cx="1048943" cy="58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C57F1C6-078D-4F20-BFDD-16CF58CDAEBE}"/>
              </a:ext>
            </a:extLst>
          </p:cNvPr>
          <p:cNvCxnSpPr>
            <a:cxnSpLocks/>
            <a:stCxn id="16" idx="0"/>
            <a:endCxn id="19" idx="4"/>
          </p:cNvCxnSpPr>
          <p:nvPr/>
        </p:nvCxnSpPr>
        <p:spPr>
          <a:xfrm flipH="1" flipV="1">
            <a:off x="6376987" y="1008858"/>
            <a:ext cx="136925" cy="609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1BC182B-76B2-450B-972A-C9FE8F9CA8BA}"/>
              </a:ext>
            </a:extLst>
          </p:cNvPr>
          <p:cNvCxnSpPr>
            <a:cxnSpLocks/>
            <a:stCxn id="16" idx="0"/>
            <a:endCxn id="20" idx="4"/>
          </p:cNvCxnSpPr>
          <p:nvPr/>
        </p:nvCxnSpPr>
        <p:spPr>
          <a:xfrm flipV="1">
            <a:off x="6513912" y="1004095"/>
            <a:ext cx="782241" cy="6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C92EDD-D81F-48BD-8965-9C57D750CA3D}"/>
              </a:ext>
            </a:extLst>
          </p:cNvPr>
          <p:cNvCxnSpPr>
            <a:cxnSpLocks/>
            <a:stCxn id="16" idx="0"/>
            <a:endCxn id="21" idx="4"/>
          </p:cNvCxnSpPr>
          <p:nvPr/>
        </p:nvCxnSpPr>
        <p:spPr>
          <a:xfrm flipV="1">
            <a:off x="6513912" y="1004095"/>
            <a:ext cx="1656157" cy="6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AE62BA3-9AE5-468F-9861-9B156175449F}"/>
              </a:ext>
            </a:extLst>
          </p:cNvPr>
          <p:cNvCxnSpPr>
            <a:cxnSpLocks/>
            <a:stCxn id="16" idx="0"/>
            <a:endCxn id="23" idx="4"/>
          </p:cNvCxnSpPr>
          <p:nvPr/>
        </p:nvCxnSpPr>
        <p:spPr>
          <a:xfrm flipV="1">
            <a:off x="6513912" y="1000526"/>
            <a:ext cx="3324224" cy="61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01971BD-B9CE-43B6-B378-8E3472E0A657}"/>
              </a:ext>
            </a:extLst>
          </p:cNvPr>
          <p:cNvCxnSpPr>
            <a:cxnSpLocks/>
            <a:stCxn id="17" idx="0"/>
            <a:endCxn id="18" idx="4"/>
          </p:cNvCxnSpPr>
          <p:nvPr/>
        </p:nvCxnSpPr>
        <p:spPr>
          <a:xfrm flipH="1" flipV="1">
            <a:off x="5464969" y="1029497"/>
            <a:ext cx="2345531" cy="55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3467C88-CE06-45B6-85BC-629DE1F3EA56}"/>
              </a:ext>
            </a:extLst>
          </p:cNvPr>
          <p:cNvCxnSpPr>
            <a:cxnSpLocks/>
            <a:stCxn id="17" idx="0"/>
            <a:endCxn id="19" idx="4"/>
          </p:cNvCxnSpPr>
          <p:nvPr/>
        </p:nvCxnSpPr>
        <p:spPr>
          <a:xfrm flipH="1" flipV="1">
            <a:off x="6376987" y="1008858"/>
            <a:ext cx="1433513" cy="57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8400FEA-44E0-4E4F-8EED-8EBAD789541F}"/>
              </a:ext>
            </a:extLst>
          </p:cNvPr>
          <p:cNvCxnSpPr>
            <a:cxnSpLocks/>
            <a:stCxn id="17" idx="0"/>
            <a:endCxn id="20" idx="4"/>
          </p:cNvCxnSpPr>
          <p:nvPr/>
        </p:nvCxnSpPr>
        <p:spPr>
          <a:xfrm flipH="1" flipV="1">
            <a:off x="7296153" y="1004095"/>
            <a:ext cx="514347" cy="58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B9B8AF0-94D1-4440-ABBA-C0DEC7B2C5DD}"/>
              </a:ext>
            </a:extLst>
          </p:cNvPr>
          <p:cNvCxnSpPr>
            <a:cxnSpLocks/>
            <a:stCxn id="17" idx="0"/>
            <a:endCxn id="21" idx="4"/>
          </p:cNvCxnSpPr>
          <p:nvPr/>
        </p:nvCxnSpPr>
        <p:spPr>
          <a:xfrm flipV="1">
            <a:off x="7810500" y="1004095"/>
            <a:ext cx="359569" cy="58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9BC5EDF-E693-4749-986D-182303586DF8}"/>
              </a:ext>
            </a:extLst>
          </p:cNvPr>
          <p:cNvCxnSpPr>
            <a:cxnSpLocks/>
            <a:stCxn id="17" idx="0"/>
            <a:endCxn id="23" idx="4"/>
          </p:cNvCxnSpPr>
          <p:nvPr/>
        </p:nvCxnSpPr>
        <p:spPr>
          <a:xfrm flipV="1">
            <a:off x="7810500" y="1000526"/>
            <a:ext cx="2027636" cy="58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Arrow: Up 131">
            <a:extLst>
              <a:ext uri="{FF2B5EF4-FFF2-40B4-BE49-F238E27FC236}">
                <a16:creationId xmlns:a16="http://schemas.microsoft.com/office/drawing/2014/main" id="{B2E5F441-E7B7-4F75-9D09-E2AC014DA2E3}"/>
              </a:ext>
            </a:extLst>
          </p:cNvPr>
          <p:cNvSpPr/>
          <p:nvPr/>
        </p:nvSpPr>
        <p:spPr>
          <a:xfrm>
            <a:off x="5384006" y="334172"/>
            <a:ext cx="161925" cy="180975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3" name="Arrow: Up 132">
            <a:extLst>
              <a:ext uri="{FF2B5EF4-FFF2-40B4-BE49-F238E27FC236}">
                <a16:creationId xmlns:a16="http://schemas.microsoft.com/office/drawing/2014/main" id="{816B95FE-F5BB-4F72-A044-C194E9D31703}"/>
              </a:ext>
            </a:extLst>
          </p:cNvPr>
          <p:cNvSpPr/>
          <p:nvPr/>
        </p:nvSpPr>
        <p:spPr>
          <a:xfrm>
            <a:off x="6288287" y="334172"/>
            <a:ext cx="161925" cy="180975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Arrow: Up 133">
            <a:extLst>
              <a:ext uri="{FF2B5EF4-FFF2-40B4-BE49-F238E27FC236}">
                <a16:creationId xmlns:a16="http://schemas.microsoft.com/office/drawing/2014/main" id="{55C70A24-BE3D-4FDF-9E1A-48B52CF512DA}"/>
              </a:ext>
            </a:extLst>
          </p:cNvPr>
          <p:cNvSpPr/>
          <p:nvPr/>
        </p:nvSpPr>
        <p:spPr>
          <a:xfrm>
            <a:off x="7208340" y="313533"/>
            <a:ext cx="161925" cy="180975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Arrow: Up 134">
            <a:extLst>
              <a:ext uri="{FF2B5EF4-FFF2-40B4-BE49-F238E27FC236}">
                <a16:creationId xmlns:a16="http://schemas.microsoft.com/office/drawing/2014/main" id="{957C2B0F-44D2-46A0-A747-7F73008F9B57}"/>
              </a:ext>
            </a:extLst>
          </p:cNvPr>
          <p:cNvSpPr/>
          <p:nvPr/>
        </p:nvSpPr>
        <p:spPr>
          <a:xfrm>
            <a:off x="8075413" y="323064"/>
            <a:ext cx="161925" cy="180975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Arrow: Up 135">
            <a:extLst>
              <a:ext uri="{FF2B5EF4-FFF2-40B4-BE49-F238E27FC236}">
                <a16:creationId xmlns:a16="http://schemas.microsoft.com/office/drawing/2014/main" id="{52A70231-7AB1-4BDC-9336-EB87056323C1}"/>
              </a:ext>
            </a:extLst>
          </p:cNvPr>
          <p:cNvSpPr/>
          <p:nvPr/>
        </p:nvSpPr>
        <p:spPr>
          <a:xfrm>
            <a:off x="8882060" y="305201"/>
            <a:ext cx="161925" cy="180975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Arrow: Up 136">
            <a:extLst>
              <a:ext uri="{FF2B5EF4-FFF2-40B4-BE49-F238E27FC236}">
                <a16:creationId xmlns:a16="http://schemas.microsoft.com/office/drawing/2014/main" id="{706201C9-FFF3-4659-B6D7-DEA8090D8847}"/>
              </a:ext>
            </a:extLst>
          </p:cNvPr>
          <p:cNvSpPr/>
          <p:nvPr/>
        </p:nvSpPr>
        <p:spPr>
          <a:xfrm>
            <a:off x="9757173" y="292304"/>
            <a:ext cx="161925" cy="180975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10A5A41-B4E0-4A9D-8EB0-63614C0E5F89}"/>
              </a:ext>
            </a:extLst>
          </p:cNvPr>
          <p:cNvSpPr txBox="1"/>
          <p:nvPr/>
        </p:nvSpPr>
        <p:spPr>
          <a:xfrm>
            <a:off x="5143085" y="51840"/>
            <a:ext cx="592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Toxic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64E815D-868D-41A0-BAF4-053694DA3B8E}"/>
              </a:ext>
            </a:extLst>
          </p:cNvPr>
          <p:cNvSpPr txBox="1"/>
          <p:nvPr/>
        </p:nvSpPr>
        <p:spPr>
          <a:xfrm>
            <a:off x="5855280" y="32927"/>
            <a:ext cx="11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Severe toxic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CFBFBC0-DEEB-432A-BE74-5A108F0957AF}"/>
              </a:ext>
            </a:extLst>
          </p:cNvPr>
          <p:cNvSpPr txBox="1"/>
          <p:nvPr/>
        </p:nvSpPr>
        <p:spPr>
          <a:xfrm>
            <a:off x="7000596" y="32927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Insult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16DF2FE-065B-465D-A2B1-4026B9633147}"/>
              </a:ext>
            </a:extLst>
          </p:cNvPr>
          <p:cNvSpPr txBox="1"/>
          <p:nvPr/>
        </p:nvSpPr>
        <p:spPr>
          <a:xfrm>
            <a:off x="7721371" y="41468"/>
            <a:ext cx="906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Obscene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8C5D143-F9FC-450B-B12C-391241869C03}"/>
              </a:ext>
            </a:extLst>
          </p:cNvPr>
          <p:cNvSpPr txBox="1"/>
          <p:nvPr/>
        </p:nvSpPr>
        <p:spPr>
          <a:xfrm>
            <a:off x="8596210" y="32405"/>
            <a:ext cx="728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Threat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80A7CD0-1CBE-4446-8E17-9F102D05BE77}"/>
              </a:ext>
            </a:extLst>
          </p:cNvPr>
          <p:cNvSpPr txBox="1"/>
          <p:nvPr/>
        </p:nvSpPr>
        <p:spPr>
          <a:xfrm>
            <a:off x="9338763" y="44131"/>
            <a:ext cx="1315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Identity Hate </a:t>
            </a:r>
          </a:p>
        </p:txBody>
      </p:sp>
      <p:sp>
        <p:nvSpPr>
          <p:cNvPr id="145" name="Arrow: Up 144">
            <a:extLst>
              <a:ext uri="{FF2B5EF4-FFF2-40B4-BE49-F238E27FC236}">
                <a16:creationId xmlns:a16="http://schemas.microsoft.com/office/drawing/2014/main" id="{AE1927BA-C847-4086-86CC-52C9266A8B37}"/>
              </a:ext>
            </a:extLst>
          </p:cNvPr>
          <p:cNvSpPr/>
          <p:nvPr/>
        </p:nvSpPr>
        <p:spPr>
          <a:xfrm rot="5400000">
            <a:off x="2774154" y="4469606"/>
            <a:ext cx="190500" cy="204788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Arrow: Up 145">
            <a:extLst>
              <a:ext uri="{FF2B5EF4-FFF2-40B4-BE49-F238E27FC236}">
                <a16:creationId xmlns:a16="http://schemas.microsoft.com/office/drawing/2014/main" id="{73225CC5-963B-4E51-812D-871B10D3BDB2}"/>
              </a:ext>
            </a:extLst>
          </p:cNvPr>
          <p:cNvSpPr/>
          <p:nvPr/>
        </p:nvSpPr>
        <p:spPr>
          <a:xfrm rot="5400000">
            <a:off x="4341018" y="4441031"/>
            <a:ext cx="190500" cy="204788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7" name="Arrow: Up 146">
            <a:extLst>
              <a:ext uri="{FF2B5EF4-FFF2-40B4-BE49-F238E27FC236}">
                <a16:creationId xmlns:a16="http://schemas.microsoft.com/office/drawing/2014/main" id="{5B9F681A-EE43-4F19-AFB1-E4FEA8A6B86E}"/>
              </a:ext>
            </a:extLst>
          </p:cNvPr>
          <p:cNvSpPr/>
          <p:nvPr/>
        </p:nvSpPr>
        <p:spPr>
          <a:xfrm rot="5400000">
            <a:off x="6233516" y="4441031"/>
            <a:ext cx="190500" cy="204788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Arrow: Up 147">
            <a:extLst>
              <a:ext uri="{FF2B5EF4-FFF2-40B4-BE49-F238E27FC236}">
                <a16:creationId xmlns:a16="http://schemas.microsoft.com/office/drawing/2014/main" id="{FBBC1EBB-F268-41E7-AFCA-924AA318ADEF}"/>
              </a:ext>
            </a:extLst>
          </p:cNvPr>
          <p:cNvSpPr/>
          <p:nvPr/>
        </p:nvSpPr>
        <p:spPr>
          <a:xfrm rot="5400000">
            <a:off x="5267324" y="4469606"/>
            <a:ext cx="190500" cy="204788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Flowchart: Connector 148">
            <a:extLst>
              <a:ext uri="{FF2B5EF4-FFF2-40B4-BE49-F238E27FC236}">
                <a16:creationId xmlns:a16="http://schemas.microsoft.com/office/drawing/2014/main" id="{D6D7E732-E782-47A4-9AFC-81DAB0CC571D}"/>
              </a:ext>
            </a:extLst>
          </p:cNvPr>
          <p:cNvSpPr/>
          <p:nvPr/>
        </p:nvSpPr>
        <p:spPr>
          <a:xfrm>
            <a:off x="4713639" y="4552949"/>
            <a:ext cx="102393" cy="762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Flowchart: Connector 149">
            <a:extLst>
              <a:ext uri="{FF2B5EF4-FFF2-40B4-BE49-F238E27FC236}">
                <a16:creationId xmlns:a16="http://schemas.microsoft.com/office/drawing/2014/main" id="{BCDC137E-115C-4ED1-B201-A6CA0A6F0DAB}"/>
              </a:ext>
            </a:extLst>
          </p:cNvPr>
          <p:cNvSpPr/>
          <p:nvPr/>
        </p:nvSpPr>
        <p:spPr>
          <a:xfrm>
            <a:off x="4930333" y="4552949"/>
            <a:ext cx="102393" cy="762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id="{04D07C57-7908-4D35-B1EC-9C6075BC4F09}"/>
              </a:ext>
            </a:extLst>
          </p:cNvPr>
          <p:cNvSpPr/>
          <p:nvPr/>
        </p:nvSpPr>
        <p:spPr>
          <a:xfrm>
            <a:off x="5722144" y="4514848"/>
            <a:ext cx="102393" cy="762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Flowchart: Connector 151">
            <a:extLst>
              <a:ext uri="{FF2B5EF4-FFF2-40B4-BE49-F238E27FC236}">
                <a16:creationId xmlns:a16="http://schemas.microsoft.com/office/drawing/2014/main" id="{716F4CAA-8034-4DAD-A4E6-C51E51B0109B}"/>
              </a:ext>
            </a:extLst>
          </p:cNvPr>
          <p:cNvSpPr/>
          <p:nvPr/>
        </p:nvSpPr>
        <p:spPr>
          <a:xfrm>
            <a:off x="5938838" y="4514848"/>
            <a:ext cx="102393" cy="762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2E33694-B6F8-41D8-BC2E-0578E905C05F}"/>
              </a:ext>
            </a:extLst>
          </p:cNvPr>
          <p:cNvSpPr txBox="1"/>
          <p:nvPr/>
        </p:nvSpPr>
        <p:spPr>
          <a:xfrm>
            <a:off x="1828764" y="654581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6CD487C-AD46-4B41-A9E3-83E8654663BC}"/>
              </a:ext>
            </a:extLst>
          </p:cNvPr>
          <p:cNvSpPr txBox="1"/>
          <p:nvPr/>
        </p:nvSpPr>
        <p:spPr>
          <a:xfrm>
            <a:off x="3386181" y="652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E3D71FD-77AB-4712-99F7-9FA751E8A287}"/>
              </a:ext>
            </a:extLst>
          </p:cNvPr>
          <p:cNvSpPr txBox="1"/>
          <p:nvPr/>
        </p:nvSpPr>
        <p:spPr>
          <a:xfrm>
            <a:off x="6925865" y="653260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w100</a:t>
            </a:r>
          </a:p>
        </p:txBody>
      </p:sp>
      <p:sp>
        <p:nvSpPr>
          <p:cNvPr id="156" name="Right Brace 155">
            <a:extLst>
              <a:ext uri="{FF2B5EF4-FFF2-40B4-BE49-F238E27FC236}">
                <a16:creationId xmlns:a16="http://schemas.microsoft.com/office/drawing/2014/main" id="{E718814B-CA53-4C6B-ADD6-0102678E03BC}"/>
              </a:ext>
            </a:extLst>
          </p:cNvPr>
          <p:cNvSpPr/>
          <p:nvPr/>
        </p:nvSpPr>
        <p:spPr>
          <a:xfrm>
            <a:off x="7901583" y="5343525"/>
            <a:ext cx="726383" cy="11832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7" name="Right Brace 156">
            <a:extLst>
              <a:ext uri="{FF2B5EF4-FFF2-40B4-BE49-F238E27FC236}">
                <a16:creationId xmlns:a16="http://schemas.microsoft.com/office/drawing/2014/main" id="{2A9D099D-3AE2-4529-B236-39F26ACA0BAA}"/>
              </a:ext>
            </a:extLst>
          </p:cNvPr>
          <p:cNvSpPr/>
          <p:nvPr/>
        </p:nvSpPr>
        <p:spPr>
          <a:xfrm>
            <a:off x="7901583" y="3980378"/>
            <a:ext cx="726383" cy="11832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Right Brace 157">
            <a:extLst>
              <a:ext uri="{FF2B5EF4-FFF2-40B4-BE49-F238E27FC236}">
                <a16:creationId xmlns:a16="http://schemas.microsoft.com/office/drawing/2014/main" id="{664B4E56-0F3F-4722-9133-9E2266DDB275}"/>
              </a:ext>
            </a:extLst>
          </p:cNvPr>
          <p:cNvSpPr/>
          <p:nvPr/>
        </p:nvSpPr>
        <p:spPr>
          <a:xfrm>
            <a:off x="10388249" y="429271"/>
            <a:ext cx="726383" cy="26099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342BE88-150A-4F90-8A96-F2B192CAA7F7}"/>
              </a:ext>
            </a:extLst>
          </p:cNvPr>
          <p:cNvSpPr txBox="1"/>
          <p:nvPr/>
        </p:nvSpPr>
        <p:spPr>
          <a:xfrm>
            <a:off x="11200068" y="1377354"/>
            <a:ext cx="809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</a:t>
            </a:r>
          </a:p>
          <a:p>
            <a:r>
              <a:rPr lang="en-IN" dirty="0"/>
              <a:t>Neural</a:t>
            </a:r>
          </a:p>
          <a:p>
            <a:r>
              <a:rPr lang="en-IN" dirty="0"/>
              <a:t>N/w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C7F84BB-520E-4DBF-B791-C94D25664191}"/>
              </a:ext>
            </a:extLst>
          </p:cNvPr>
          <p:cNvSpPr txBox="1"/>
          <p:nvPr/>
        </p:nvSpPr>
        <p:spPr>
          <a:xfrm>
            <a:off x="8824318" y="4448175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LSTM Layer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CC6A44C-8351-4889-A9A5-F6BBA28E9249}"/>
              </a:ext>
            </a:extLst>
          </p:cNvPr>
          <p:cNvSpPr txBox="1"/>
          <p:nvPr/>
        </p:nvSpPr>
        <p:spPr>
          <a:xfrm>
            <a:off x="8882060" y="5506641"/>
            <a:ext cx="17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Embedding Layer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910573D5-1239-4D8E-B6FE-6BB0EC775A3A}"/>
              </a:ext>
            </a:extLst>
          </p:cNvPr>
          <p:cNvSpPr/>
          <p:nvPr/>
        </p:nvSpPr>
        <p:spPr>
          <a:xfrm>
            <a:off x="6231730" y="3610963"/>
            <a:ext cx="1629032" cy="175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Flowchart: Connector 168">
            <a:extLst>
              <a:ext uri="{FF2B5EF4-FFF2-40B4-BE49-F238E27FC236}">
                <a16:creationId xmlns:a16="http://schemas.microsoft.com/office/drawing/2014/main" id="{C9697EE5-75A6-4F5A-A032-65FC79C8240E}"/>
              </a:ext>
            </a:extLst>
          </p:cNvPr>
          <p:cNvSpPr/>
          <p:nvPr/>
        </p:nvSpPr>
        <p:spPr>
          <a:xfrm>
            <a:off x="6372224" y="3665934"/>
            <a:ext cx="102393" cy="762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0" name="Flowchart: Connector 169">
            <a:extLst>
              <a:ext uri="{FF2B5EF4-FFF2-40B4-BE49-F238E27FC236}">
                <a16:creationId xmlns:a16="http://schemas.microsoft.com/office/drawing/2014/main" id="{84E74497-7526-4B84-9F94-0AC603580DFC}"/>
              </a:ext>
            </a:extLst>
          </p:cNvPr>
          <p:cNvSpPr/>
          <p:nvPr/>
        </p:nvSpPr>
        <p:spPr>
          <a:xfrm>
            <a:off x="6588918" y="3665934"/>
            <a:ext cx="102393" cy="762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Flowchart: Connector 170">
            <a:extLst>
              <a:ext uri="{FF2B5EF4-FFF2-40B4-BE49-F238E27FC236}">
                <a16:creationId xmlns:a16="http://schemas.microsoft.com/office/drawing/2014/main" id="{6A0C4707-6901-49C4-95FC-D2D4600DC683}"/>
              </a:ext>
            </a:extLst>
          </p:cNvPr>
          <p:cNvSpPr/>
          <p:nvPr/>
        </p:nvSpPr>
        <p:spPr>
          <a:xfrm>
            <a:off x="6816330" y="3655218"/>
            <a:ext cx="102393" cy="762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id="{C6B964B2-1EE2-4F67-A250-57823168EDD3}"/>
              </a:ext>
            </a:extLst>
          </p:cNvPr>
          <p:cNvSpPr/>
          <p:nvPr/>
        </p:nvSpPr>
        <p:spPr>
          <a:xfrm>
            <a:off x="7046119" y="3655218"/>
            <a:ext cx="102393" cy="762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Flowchart: Connector 172">
            <a:extLst>
              <a:ext uri="{FF2B5EF4-FFF2-40B4-BE49-F238E27FC236}">
                <a16:creationId xmlns:a16="http://schemas.microsoft.com/office/drawing/2014/main" id="{4BB257DE-2ACF-4881-ABC7-88E02D833E2A}"/>
              </a:ext>
            </a:extLst>
          </p:cNvPr>
          <p:cNvSpPr/>
          <p:nvPr/>
        </p:nvSpPr>
        <p:spPr>
          <a:xfrm>
            <a:off x="7262813" y="3655218"/>
            <a:ext cx="102393" cy="762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Flowchart: Connector 173">
            <a:extLst>
              <a:ext uri="{FF2B5EF4-FFF2-40B4-BE49-F238E27FC236}">
                <a16:creationId xmlns:a16="http://schemas.microsoft.com/office/drawing/2014/main" id="{6954AFFE-5EDF-4BD2-9CFB-C4D993509B98}"/>
              </a:ext>
            </a:extLst>
          </p:cNvPr>
          <p:cNvSpPr/>
          <p:nvPr/>
        </p:nvSpPr>
        <p:spPr>
          <a:xfrm>
            <a:off x="7490225" y="3644502"/>
            <a:ext cx="102393" cy="7620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89D1896-530F-4C55-99C3-DFD661E8C4D7}"/>
              </a:ext>
            </a:extLst>
          </p:cNvPr>
          <p:cNvCxnSpPr>
            <a:cxnSpLocks/>
            <a:endCxn id="41" idx="5"/>
          </p:cNvCxnSpPr>
          <p:nvPr/>
        </p:nvCxnSpPr>
        <p:spPr>
          <a:xfrm flipV="1">
            <a:off x="7365206" y="2833245"/>
            <a:ext cx="212417" cy="81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E55A66A-FDAD-4C95-AFD6-E6D24A7CB015}"/>
              </a:ext>
            </a:extLst>
          </p:cNvPr>
          <p:cNvCxnSpPr>
            <a:cxnSpLocks/>
          </p:cNvCxnSpPr>
          <p:nvPr/>
        </p:nvCxnSpPr>
        <p:spPr>
          <a:xfrm flipV="1">
            <a:off x="6879894" y="2824637"/>
            <a:ext cx="212417" cy="81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Arrow: Up 186">
            <a:extLst>
              <a:ext uri="{FF2B5EF4-FFF2-40B4-BE49-F238E27FC236}">
                <a16:creationId xmlns:a16="http://schemas.microsoft.com/office/drawing/2014/main" id="{E57EDA96-DFAD-46C5-B314-C8A3702FE225}"/>
              </a:ext>
            </a:extLst>
          </p:cNvPr>
          <p:cNvSpPr/>
          <p:nvPr/>
        </p:nvSpPr>
        <p:spPr>
          <a:xfrm>
            <a:off x="6985373" y="3786505"/>
            <a:ext cx="191713" cy="240347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8" name="Right Brace 187">
            <a:extLst>
              <a:ext uri="{FF2B5EF4-FFF2-40B4-BE49-F238E27FC236}">
                <a16:creationId xmlns:a16="http://schemas.microsoft.com/office/drawing/2014/main" id="{84630DEC-2DAB-4072-88E0-406AD98B9E53}"/>
              </a:ext>
            </a:extLst>
          </p:cNvPr>
          <p:cNvSpPr/>
          <p:nvPr/>
        </p:nvSpPr>
        <p:spPr>
          <a:xfrm>
            <a:off x="8017669" y="3498340"/>
            <a:ext cx="115988" cy="3575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83E9DB0-6FEF-4F88-861B-0BEBC7B3DE3E}"/>
              </a:ext>
            </a:extLst>
          </p:cNvPr>
          <p:cNvSpPr txBox="1"/>
          <p:nvPr/>
        </p:nvSpPr>
        <p:spPr>
          <a:xfrm>
            <a:off x="8264774" y="3481268"/>
            <a:ext cx="269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Vectorized Input Sequence</a:t>
            </a:r>
          </a:p>
        </p:txBody>
      </p:sp>
    </p:spTree>
    <p:extLst>
      <p:ext uri="{BB962C8B-B14F-4D97-AF65-F5344CB8AC3E}">
        <p14:creationId xmlns:p14="http://schemas.microsoft.com/office/powerpoint/2010/main" val="337111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65BE3A-959C-4151-9ACE-C5844527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75" y="1790700"/>
            <a:ext cx="6524625" cy="3743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0A674B-AFEF-49EB-B85B-BAFEF874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84150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Train-Validation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FD46C-0264-468B-BA31-3DD28E73D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" y="1914525"/>
            <a:ext cx="5667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8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2D96-AF53-4B3C-A20D-3FB20DED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66D29-E7BA-4EE5-A067-61725B78B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086829"/>
            <a:ext cx="11849100" cy="2342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CE2ED7-FDC4-4441-9899-911B9469D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98" y="3496107"/>
            <a:ext cx="11953875" cy="26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2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DCED-237A-4BB1-AEB4-C23A6AC9E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 Results-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1A2A7-CD12-4FD8-80E2-FB62349FE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391442"/>
            <a:ext cx="9996488" cy="20375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CBCADB-2E9A-446D-A051-E0244358D1A4}"/>
              </a:ext>
            </a:extLst>
          </p:cNvPr>
          <p:cNvSpPr txBox="1"/>
          <p:nvPr/>
        </p:nvSpPr>
        <p:spPr>
          <a:xfrm>
            <a:off x="0" y="6406635"/>
            <a:ext cx="301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Still there is lot of scope </a:t>
            </a:r>
            <a:r>
              <a:rPr lang="en-IN" dirty="0">
                <a:sym typeface="Wingdings" panose="05000000000000000000" pitchFamily="2" charset="2"/>
              </a:rPr>
              <a:t>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3C82FD-819E-4228-93DA-AD65E4337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3428999"/>
            <a:ext cx="10996613" cy="24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9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112DC8-56DD-4BFC-B6A8-1DF18DB91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533525"/>
            <a:ext cx="9153525" cy="4530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D7B9D-F571-404E-BB9C-850D153894A1}"/>
              </a:ext>
            </a:extLst>
          </p:cNvPr>
          <p:cNvSpPr txBox="1"/>
          <p:nvPr/>
        </p:nvSpPr>
        <p:spPr>
          <a:xfrm>
            <a:off x="57027" y="171450"/>
            <a:ext cx="67839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/>
              <a:t>How system performed according to </a:t>
            </a:r>
          </a:p>
          <a:p>
            <a:r>
              <a:rPr lang="en-IN" sz="3200" dirty="0"/>
              <a:t>Kaggle evaluation script</a:t>
            </a:r>
            <a:endParaRPr lang="en-IN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AE61FE4-EF72-44DF-B20A-A63C92B24F88}"/>
              </a:ext>
            </a:extLst>
          </p:cNvPr>
          <p:cNvSpPr/>
          <p:nvPr/>
        </p:nvSpPr>
        <p:spPr>
          <a:xfrm>
            <a:off x="8724900" y="4619625"/>
            <a:ext cx="1152525" cy="828675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67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325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Revealing Toxicity</vt:lpstr>
      <vt:lpstr> Is it worth our time?</vt:lpstr>
      <vt:lpstr> Forms </vt:lpstr>
      <vt:lpstr>Observed Data : What and How?</vt:lpstr>
      <vt:lpstr>Architecture</vt:lpstr>
      <vt:lpstr>Train-Validation stats</vt:lpstr>
      <vt:lpstr>Interesting Results</vt:lpstr>
      <vt:lpstr>Interesting Results- Contd…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dipawesh pawar</dc:creator>
  <cp:lastModifiedBy>dipawesh pawar</cp:lastModifiedBy>
  <cp:revision>100</cp:revision>
  <dcterms:created xsi:type="dcterms:W3CDTF">2019-11-16T20:32:24Z</dcterms:created>
  <dcterms:modified xsi:type="dcterms:W3CDTF">2019-11-16T23:46:17Z</dcterms:modified>
</cp:coreProperties>
</file>