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666" r:id="rId2"/>
    <p:sldId id="699" r:id="rId3"/>
    <p:sldId id="658" r:id="rId4"/>
    <p:sldId id="700" r:id="rId5"/>
    <p:sldId id="689" r:id="rId6"/>
    <p:sldId id="690" r:id="rId7"/>
    <p:sldId id="692" r:id="rId8"/>
    <p:sldId id="691" r:id="rId9"/>
    <p:sldId id="693" r:id="rId10"/>
    <p:sldId id="686" r:id="rId11"/>
    <p:sldId id="670" r:id="rId12"/>
    <p:sldId id="697" r:id="rId13"/>
    <p:sldId id="701" r:id="rId14"/>
    <p:sldId id="702" r:id="rId15"/>
    <p:sldId id="703" r:id="rId16"/>
    <p:sldId id="667" r:id="rId17"/>
    <p:sldId id="6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5" d="100"/>
          <a:sy n="85" d="100"/>
        </p:scale>
        <p:origin x="62" y="8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DC4914-1ED1-4B15-A0C0-0B656FCF8A87}"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535ECFC9-2350-49AE-B5C0-3E88F1298AF3}">
      <dgm:prSet phldrT="[Text]"/>
      <dgm:spPr/>
      <dgm:t>
        <a:bodyPr/>
        <a:lstStyle/>
        <a:p>
          <a:r>
            <a:rPr lang="en-US"/>
            <a:t>Patole Kunal Kishor</a:t>
          </a:r>
          <a:endParaRPr lang="en-US" dirty="0"/>
        </a:p>
      </dgm:t>
    </dgm:pt>
    <dgm:pt modelId="{FB3C4FB5-BABF-4180-9EFC-6058D66EF905}" type="parTrans" cxnId="{28738D72-B58A-445A-971A-EB6991671E98}">
      <dgm:prSet/>
      <dgm:spPr/>
      <dgm:t>
        <a:bodyPr/>
        <a:lstStyle/>
        <a:p>
          <a:endParaRPr lang="en-US"/>
        </a:p>
      </dgm:t>
    </dgm:pt>
    <dgm:pt modelId="{6F803393-441F-4275-9F0C-FD6D7EADAD39}" type="sibTrans" cxnId="{28738D72-B58A-445A-971A-EB6991671E98}">
      <dgm:prSet/>
      <dgm:spPr/>
      <dgm:t>
        <a:bodyPr/>
        <a:lstStyle/>
        <a:p>
          <a:endParaRPr lang="en-US"/>
        </a:p>
      </dgm:t>
    </dgm:pt>
    <dgm:pt modelId="{D2EC334B-DE03-4ED7-B501-6C84009BB608}">
      <dgm:prSet/>
      <dgm:spPr/>
      <dgm:t>
        <a:bodyPr/>
        <a:lstStyle/>
        <a:p>
          <a:r>
            <a:rPr lang="en-US" dirty="0"/>
            <a:t> 120IT1214A</a:t>
          </a:r>
        </a:p>
      </dgm:t>
    </dgm:pt>
    <dgm:pt modelId="{45DA518E-54E5-460F-B26F-5F321B8D32FC}" type="parTrans" cxnId="{F0604625-6921-47B9-A5FA-AFC89569F65B}">
      <dgm:prSet/>
      <dgm:spPr/>
      <dgm:t>
        <a:bodyPr/>
        <a:lstStyle/>
        <a:p>
          <a:endParaRPr lang="en-US"/>
        </a:p>
      </dgm:t>
    </dgm:pt>
    <dgm:pt modelId="{4EE0ECCC-9A48-4D27-908B-E18B7DD57831}" type="sibTrans" cxnId="{F0604625-6921-47B9-A5FA-AFC89569F65B}">
      <dgm:prSet/>
      <dgm:spPr/>
      <dgm:t>
        <a:bodyPr/>
        <a:lstStyle/>
        <a:p>
          <a:endParaRPr lang="en-US"/>
        </a:p>
      </dgm:t>
    </dgm:pt>
    <dgm:pt modelId="{CCD212E3-CF3A-48E9-B509-480F3BD934CB}">
      <dgm:prSet/>
      <dgm:spPr/>
      <dgm:t>
        <a:bodyPr/>
        <a:lstStyle/>
        <a:p>
          <a:r>
            <a:rPr lang="en-US"/>
            <a:t>Pawar Herschel Pravin</a:t>
          </a:r>
        </a:p>
      </dgm:t>
    </dgm:pt>
    <dgm:pt modelId="{69243C63-EB23-4F02-BEC9-89793A3D53F3}" type="parTrans" cxnId="{8E47411A-0AE0-4A3E-ADBA-45F5738E07C1}">
      <dgm:prSet/>
      <dgm:spPr/>
      <dgm:t>
        <a:bodyPr/>
        <a:lstStyle/>
        <a:p>
          <a:endParaRPr lang="en-US"/>
        </a:p>
      </dgm:t>
    </dgm:pt>
    <dgm:pt modelId="{1A84C56B-1F78-4407-AD19-B73BF9DDB9F8}" type="sibTrans" cxnId="{8E47411A-0AE0-4A3E-ADBA-45F5738E07C1}">
      <dgm:prSet/>
      <dgm:spPr/>
      <dgm:t>
        <a:bodyPr/>
        <a:lstStyle/>
        <a:p>
          <a:endParaRPr lang="en-US"/>
        </a:p>
      </dgm:t>
    </dgm:pt>
    <dgm:pt modelId="{3FD7DEB2-2337-4707-9C13-94170CEDF0B4}">
      <dgm:prSet/>
      <dgm:spPr/>
      <dgm:t>
        <a:bodyPr/>
        <a:lstStyle/>
        <a:p>
          <a:r>
            <a:rPr lang="en-US" dirty="0"/>
            <a:t> 120IT1108A</a:t>
          </a:r>
        </a:p>
      </dgm:t>
    </dgm:pt>
    <dgm:pt modelId="{2C3766C5-D124-4C96-9EEC-3F80CD1B8AEF}" type="parTrans" cxnId="{05A16E8D-D381-473B-8F80-41FE6BA89860}">
      <dgm:prSet/>
      <dgm:spPr/>
      <dgm:t>
        <a:bodyPr/>
        <a:lstStyle/>
        <a:p>
          <a:endParaRPr lang="en-US"/>
        </a:p>
      </dgm:t>
    </dgm:pt>
    <dgm:pt modelId="{F5F559E4-75E7-490C-AF83-B096D39C513F}" type="sibTrans" cxnId="{05A16E8D-D381-473B-8F80-41FE6BA89860}">
      <dgm:prSet/>
      <dgm:spPr/>
      <dgm:t>
        <a:bodyPr/>
        <a:lstStyle/>
        <a:p>
          <a:endParaRPr lang="en-US"/>
        </a:p>
      </dgm:t>
    </dgm:pt>
    <dgm:pt modelId="{AD03ADD3-9268-4BCA-BE03-6FD38CB3137B}">
      <dgm:prSet/>
      <dgm:spPr/>
      <dgm:t>
        <a:bodyPr/>
        <a:lstStyle/>
        <a:p>
          <a:r>
            <a:rPr lang="en-US"/>
            <a:t>Raj Aditya Krishna</a:t>
          </a:r>
        </a:p>
      </dgm:t>
    </dgm:pt>
    <dgm:pt modelId="{14E93A32-80D9-4747-AB9C-DD547554F4C7}" type="parTrans" cxnId="{877745C4-8AD1-4246-96A5-5B0E81593A6C}">
      <dgm:prSet/>
      <dgm:spPr/>
      <dgm:t>
        <a:bodyPr/>
        <a:lstStyle/>
        <a:p>
          <a:endParaRPr lang="en-US"/>
        </a:p>
      </dgm:t>
    </dgm:pt>
    <dgm:pt modelId="{37634351-54E0-4B7C-807F-EF834ECFF1DE}" type="sibTrans" cxnId="{877745C4-8AD1-4246-96A5-5B0E81593A6C}">
      <dgm:prSet/>
      <dgm:spPr/>
      <dgm:t>
        <a:bodyPr/>
        <a:lstStyle/>
        <a:p>
          <a:endParaRPr lang="en-US"/>
        </a:p>
      </dgm:t>
    </dgm:pt>
    <dgm:pt modelId="{307C2D7E-A5EF-4388-BE26-6245D6348A8C}">
      <dgm:prSet/>
      <dgm:spPr/>
      <dgm:t>
        <a:bodyPr/>
        <a:lstStyle/>
        <a:p>
          <a:r>
            <a:rPr lang="en-US" dirty="0"/>
            <a:t> 120IT1085A</a:t>
          </a:r>
        </a:p>
      </dgm:t>
    </dgm:pt>
    <dgm:pt modelId="{EB447D03-2D23-49D5-ADC6-A01D9F218D22}" type="parTrans" cxnId="{E3FE2FAE-2B38-455E-B6A2-C3DF175A0D28}">
      <dgm:prSet/>
      <dgm:spPr/>
      <dgm:t>
        <a:bodyPr/>
        <a:lstStyle/>
        <a:p>
          <a:endParaRPr lang="en-US"/>
        </a:p>
      </dgm:t>
    </dgm:pt>
    <dgm:pt modelId="{8C0C0578-0DEC-45DD-ACDC-22C0B7A36B5B}" type="sibTrans" cxnId="{E3FE2FAE-2B38-455E-B6A2-C3DF175A0D28}">
      <dgm:prSet/>
      <dgm:spPr/>
      <dgm:t>
        <a:bodyPr/>
        <a:lstStyle/>
        <a:p>
          <a:endParaRPr lang="en-US"/>
        </a:p>
      </dgm:t>
    </dgm:pt>
    <dgm:pt modelId="{46786FB5-BF95-4F4E-BCF9-4EB50940CE59}">
      <dgm:prSet/>
      <dgm:spPr/>
      <dgm:t>
        <a:bodyPr/>
        <a:lstStyle/>
        <a:p>
          <a:r>
            <a:rPr lang="en-US"/>
            <a:t>Rathod Chandan Sudhir</a:t>
          </a:r>
        </a:p>
      </dgm:t>
    </dgm:pt>
    <dgm:pt modelId="{B69F9437-4BA7-445C-9D8D-B708C719B603}" type="parTrans" cxnId="{FC005D0E-5DA2-4025-90CB-810AEE1C69F9}">
      <dgm:prSet/>
      <dgm:spPr/>
      <dgm:t>
        <a:bodyPr/>
        <a:lstStyle/>
        <a:p>
          <a:endParaRPr lang="en-US"/>
        </a:p>
      </dgm:t>
    </dgm:pt>
    <dgm:pt modelId="{FE581F31-7D38-43B9-A195-7F61873BF73B}" type="sibTrans" cxnId="{FC005D0E-5DA2-4025-90CB-810AEE1C69F9}">
      <dgm:prSet/>
      <dgm:spPr/>
      <dgm:t>
        <a:bodyPr/>
        <a:lstStyle/>
        <a:p>
          <a:endParaRPr lang="en-US"/>
        </a:p>
      </dgm:t>
    </dgm:pt>
    <dgm:pt modelId="{13046B25-1C45-4FBE-98EA-457EF7D7D18E}">
      <dgm:prSet/>
      <dgm:spPr/>
      <dgm:t>
        <a:bodyPr/>
        <a:lstStyle/>
        <a:p>
          <a:r>
            <a:rPr lang="en-US" dirty="0"/>
            <a:t> 121IT3085A</a:t>
          </a:r>
        </a:p>
      </dgm:t>
    </dgm:pt>
    <dgm:pt modelId="{07486287-10D4-4E70-81DA-E1F40AA90FEE}" type="parTrans" cxnId="{F8DEDA05-A087-4E6C-82B4-845EAADD3D5A}">
      <dgm:prSet/>
      <dgm:spPr/>
      <dgm:t>
        <a:bodyPr/>
        <a:lstStyle/>
        <a:p>
          <a:endParaRPr lang="en-US"/>
        </a:p>
      </dgm:t>
    </dgm:pt>
    <dgm:pt modelId="{3689BBF0-B670-4696-9D84-D839CC3918E2}" type="sibTrans" cxnId="{F8DEDA05-A087-4E6C-82B4-845EAADD3D5A}">
      <dgm:prSet/>
      <dgm:spPr/>
      <dgm:t>
        <a:bodyPr/>
        <a:lstStyle/>
        <a:p>
          <a:endParaRPr lang="en-US"/>
        </a:p>
      </dgm:t>
    </dgm:pt>
    <dgm:pt modelId="{4357F17D-C95E-4702-B67A-145BD9809C1E}" type="pres">
      <dgm:prSet presAssocID="{4ADC4914-1ED1-4B15-A0C0-0B656FCF8A87}" presName="linear" presStyleCnt="0">
        <dgm:presLayoutVars>
          <dgm:animLvl val="lvl"/>
          <dgm:resizeHandles val="exact"/>
        </dgm:presLayoutVars>
      </dgm:prSet>
      <dgm:spPr/>
    </dgm:pt>
    <dgm:pt modelId="{98A7366A-4760-4EBC-8B4D-44C6A8C421E9}" type="pres">
      <dgm:prSet presAssocID="{535ECFC9-2350-49AE-B5C0-3E88F1298AF3}" presName="parentText" presStyleLbl="node1" presStyleIdx="0" presStyleCnt="4">
        <dgm:presLayoutVars>
          <dgm:chMax val="0"/>
          <dgm:bulletEnabled val="1"/>
        </dgm:presLayoutVars>
      </dgm:prSet>
      <dgm:spPr/>
    </dgm:pt>
    <dgm:pt modelId="{8754296D-BF3E-49A4-A2D0-EA89D363FEA2}" type="pres">
      <dgm:prSet presAssocID="{535ECFC9-2350-49AE-B5C0-3E88F1298AF3}" presName="childText" presStyleLbl="revTx" presStyleIdx="0" presStyleCnt="4">
        <dgm:presLayoutVars>
          <dgm:bulletEnabled val="1"/>
        </dgm:presLayoutVars>
      </dgm:prSet>
      <dgm:spPr/>
    </dgm:pt>
    <dgm:pt modelId="{5FEB19C3-0707-4DAF-92FD-3B5339EAC72E}" type="pres">
      <dgm:prSet presAssocID="{CCD212E3-CF3A-48E9-B509-480F3BD934CB}" presName="parentText" presStyleLbl="node1" presStyleIdx="1" presStyleCnt="4">
        <dgm:presLayoutVars>
          <dgm:chMax val="0"/>
          <dgm:bulletEnabled val="1"/>
        </dgm:presLayoutVars>
      </dgm:prSet>
      <dgm:spPr/>
    </dgm:pt>
    <dgm:pt modelId="{B96CAED3-4350-4B9E-8613-1812DE1F1DE4}" type="pres">
      <dgm:prSet presAssocID="{CCD212E3-CF3A-48E9-B509-480F3BD934CB}" presName="childText" presStyleLbl="revTx" presStyleIdx="1" presStyleCnt="4">
        <dgm:presLayoutVars>
          <dgm:bulletEnabled val="1"/>
        </dgm:presLayoutVars>
      </dgm:prSet>
      <dgm:spPr/>
    </dgm:pt>
    <dgm:pt modelId="{1F817574-E2D9-4817-B9DE-6011517123EA}" type="pres">
      <dgm:prSet presAssocID="{AD03ADD3-9268-4BCA-BE03-6FD38CB3137B}" presName="parentText" presStyleLbl="node1" presStyleIdx="2" presStyleCnt="4">
        <dgm:presLayoutVars>
          <dgm:chMax val="0"/>
          <dgm:bulletEnabled val="1"/>
        </dgm:presLayoutVars>
      </dgm:prSet>
      <dgm:spPr/>
    </dgm:pt>
    <dgm:pt modelId="{585CBABA-0C81-4C83-90A4-2996A555CC4B}" type="pres">
      <dgm:prSet presAssocID="{AD03ADD3-9268-4BCA-BE03-6FD38CB3137B}" presName="childText" presStyleLbl="revTx" presStyleIdx="2" presStyleCnt="4">
        <dgm:presLayoutVars>
          <dgm:bulletEnabled val="1"/>
        </dgm:presLayoutVars>
      </dgm:prSet>
      <dgm:spPr/>
    </dgm:pt>
    <dgm:pt modelId="{D9A89889-0E51-45B6-8C5F-D97ADDF29CE3}" type="pres">
      <dgm:prSet presAssocID="{46786FB5-BF95-4F4E-BCF9-4EB50940CE59}" presName="parentText" presStyleLbl="node1" presStyleIdx="3" presStyleCnt="4">
        <dgm:presLayoutVars>
          <dgm:chMax val="0"/>
          <dgm:bulletEnabled val="1"/>
        </dgm:presLayoutVars>
      </dgm:prSet>
      <dgm:spPr/>
    </dgm:pt>
    <dgm:pt modelId="{3EF2D1B0-1B38-4398-A97E-0D5E4A00C4D1}" type="pres">
      <dgm:prSet presAssocID="{46786FB5-BF95-4F4E-BCF9-4EB50940CE59}" presName="childText" presStyleLbl="revTx" presStyleIdx="3" presStyleCnt="4">
        <dgm:presLayoutVars>
          <dgm:bulletEnabled val="1"/>
        </dgm:presLayoutVars>
      </dgm:prSet>
      <dgm:spPr/>
    </dgm:pt>
  </dgm:ptLst>
  <dgm:cxnLst>
    <dgm:cxn modelId="{F8DEDA05-A087-4E6C-82B4-845EAADD3D5A}" srcId="{46786FB5-BF95-4F4E-BCF9-4EB50940CE59}" destId="{13046B25-1C45-4FBE-98EA-457EF7D7D18E}" srcOrd="0" destOrd="0" parTransId="{07486287-10D4-4E70-81DA-E1F40AA90FEE}" sibTransId="{3689BBF0-B670-4696-9D84-D839CC3918E2}"/>
    <dgm:cxn modelId="{FC005D0E-5DA2-4025-90CB-810AEE1C69F9}" srcId="{4ADC4914-1ED1-4B15-A0C0-0B656FCF8A87}" destId="{46786FB5-BF95-4F4E-BCF9-4EB50940CE59}" srcOrd="3" destOrd="0" parTransId="{B69F9437-4BA7-445C-9D8D-B708C719B603}" sibTransId="{FE581F31-7D38-43B9-A195-7F61873BF73B}"/>
    <dgm:cxn modelId="{8E47411A-0AE0-4A3E-ADBA-45F5738E07C1}" srcId="{4ADC4914-1ED1-4B15-A0C0-0B656FCF8A87}" destId="{CCD212E3-CF3A-48E9-B509-480F3BD934CB}" srcOrd="1" destOrd="0" parTransId="{69243C63-EB23-4F02-BEC9-89793A3D53F3}" sibTransId="{1A84C56B-1F78-4407-AD19-B73BF9DDB9F8}"/>
    <dgm:cxn modelId="{9E980D25-C445-41F8-8BB0-35A8B07FEEC4}" type="presOf" srcId="{D2EC334B-DE03-4ED7-B501-6C84009BB608}" destId="{8754296D-BF3E-49A4-A2D0-EA89D363FEA2}" srcOrd="0" destOrd="0" presId="urn:microsoft.com/office/officeart/2005/8/layout/vList2"/>
    <dgm:cxn modelId="{F0604625-6921-47B9-A5FA-AFC89569F65B}" srcId="{535ECFC9-2350-49AE-B5C0-3E88F1298AF3}" destId="{D2EC334B-DE03-4ED7-B501-6C84009BB608}" srcOrd="0" destOrd="0" parTransId="{45DA518E-54E5-460F-B26F-5F321B8D32FC}" sibTransId="{4EE0ECCC-9A48-4D27-908B-E18B7DD57831}"/>
    <dgm:cxn modelId="{2955C326-5B5B-4D95-BFEB-5DE3299A2C73}" type="presOf" srcId="{AD03ADD3-9268-4BCA-BE03-6FD38CB3137B}" destId="{1F817574-E2D9-4817-B9DE-6011517123EA}" srcOrd="0" destOrd="0" presId="urn:microsoft.com/office/officeart/2005/8/layout/vList2"/>
    <dgm:cxn modelId="{28738D72-B58A-445A-971A-EB6991671E98}" srcId="{4ADC4914-1ED1-4B15-A0C0-0B656FCF8A87}" destId="{535ECFC9-2350-49AE-B5C0-3E88F1298AF3}" srcOrd="0" destOrd="0" parTransId="{FB3C4FB5-BABF-4180-9EFC-6058D66EF905}" sibTransId="{6F803393-441F-4275-9F0C-FD6D7EADAD39}"/>
    <dgm:cxn modelId="{C40CD35A-44EF-430E-B553-772034494A24}" type="presOf" srcId="{535ECFC9-2350-49AE-B5C0-3E88F1298AF3}" destId="{98A7366A-4760-4EBC-8B4D-44C6A8C421E9}" srcOrd="0" destOrd="0" presId="urn:microsoft.com/office/officeart/2005/8/layout/vList2"/>
    <dgm:cxn modelId="{05A16E8D-D381-473B-8F80-41FE6BA89860}" srcId="{CCD212E3-CF3A-48E9-B509-480F3BD934CB}" destId="{3FD7DEB2-2337-4707-9C13-94170CEDF0B4}" srcOrd="0" destOrd="0" parTransId="{2C3766C5-D124-4C96-9EEC-3F80CD1B8AEF}" sibTransId="{F5F559E4-75E7-490C-AF83-B096D39C513F}"/>
    <dgm:cxn modelId="{66896F9E-0A85-472F-99D6-4DBE244E522E}" type="presOf" srcId="{13046B25-1C45-4FBE-98EA-457EF7D7D18E}" destId="{3EF2D1B0-1B38-4398-A97E-0D5E4A00C4D1}" srcOrd="0" destOrd="0" presId="urn:microsoft.com/office/officeart/2005/8/layout/vList2"/>
    <dgm:cxn modelId="{EC15BFA5-1E28-4F39-9E83-CBA6343DB4C7}" type="presOf" srcId="{3FD7DEB2-2337-4707-9C13-94170CEDF0B4}" destId="{B96CAED3-4350-4B9E-8613-1812DE1F1DE4}" srcOrd="0" destOrd="0" presId="urn:microsoft.com/office/officeart/2005/8/layout/vList2"/>
    <dgm:cxn modelId="{E3FE2FAE-2B38-455E-B6A2-C3DF175A0D28}" srcId="{AD03ADD3-9268-4BCA-BE03-6FD38CB3137B}" destId="{307C2D7E-A5EF-4388-BE26-6245D6348A8C}" srcOrd="0" destOrd="0" parTransId="{EB447D03-2D23-49D5-ADC6-A01D9F218D22}" sibTransId="{8C0C0578-0DEC-45DD-ACDC-22C0B7A36B5B}"/>
    <dgm:cxn modelId="{6F293DC3-029D-429A-BE44-CD25DC4E578F}" type="presOf" srcId="{CCD212E3-CF3A-48E9-B509-480F3BD934CB}" destId="{5FEB19C3-0707-4DAF-92FD-3B5339EAC72E}" srcOrd="0" destOrd="0" presId="urn:microsoft.com/office/officeart/2005/8/layout/vList2"/>
    <dgm:cxn modelId="{877745C4-8AD1-4246-96A5-5B0E81593A6C}" srcId="{4ADC4914-1ED1-4B15-A0C0-0B656FCF8A87}" destId="{AD03ADD3-9268-4BCA-BE03-6FD38CB3137B}" srcOrd="2" destOrd="0" parTransId="{14E93A32-80D9-4747-AB9C-DD547554F4C7}" sibTransId="{37634351-54E0-4B7C-807F-EF834ECFF1DE}"/>
    <dgm:cxn modelId="{AE6EFFC6-DACF-48FD-AD5A-DC651DEC3A57}" type="presOf" srcId="{4ADC4914-1ED1-4B15-A0C0-0B656FCF8A87}" destId="{4357F17D-C95E-4702-B67A-145BD9809C1E}" srcOrd="0" destOrd="0" presId="urn:microsoft.com/office/officeart/2005/8/layout/vList2"/>
    <dgm:cxn modelId="{0C6CCAC9-8D2F-461B-9BB9-1C53D18A7B40}" type="presOf" srcId="{307C2D7E-A5EF-4388-BE26-6245D6348A8C}" destId="{585CBABA-0C81-4C83-90A4-2996A555CC4B}" srcOrd="0" destOrd="0" presId="urn:microsoft.com/office/officeart/2005/8/layout/vList2"/>
    <dgm:cxn modelId="{9AC7C8DF-A65C-4217-BE89-9C96BA9FF315}" type="presOf" srcId="{46786FB5-BF95-4F4E-BCF9-4EB50940CE59}" destId="{D9A89889-0E51-45B6-8C5F-D97ADDF29CE3}" srcOrd="0" destOrd="0" presId="urn:microsoft.com/office/officeart/2005/8/layout/vList2"/>
    <dgm:cxn modelId="{45B07DB4-5567-49CF-AA43-B69B1FCED71F}" type="presParOf" srcId="{4357F17D-C95E-4702-B67A-145BD9809C1E}" destId="{98A7366A-4760-4EBC-8B4D-44C6A8C421E9}" srcOrd="0" destOrd="0" presId="urn:microsoft.com/office/officeart/2005/8/layout/vList2"/>
    <dgm:cxn modelId="{FA16FEEF-BAD1-4989-8F21-9399F446D593}" type="presParOf" srcId="{4357F17D-C95E-4702-B67A-145BD9809C1E}" destId="{8754296D-BF3E-49A4-A2D0-EA89D363FEA2}" srcOrd="1" destOrd="0" presId="urn:microsoft.com/office/officeart/2005/8/layout/vList2"/>
    <dgm:cxn modelId="{FEF0F2F4-B30F-49D1-BB56-E0B5154E7B56}" type="presParOf" srcId="{4357F17D-C95E-4702-B67A-145BD9809C1E}" destId="{5FEB19C3-0707-4DAF-92FD-3B5339EAC72E}" srcOrd="2" destOrd="0" presId="urn:microsoft.com/office/officeart/2005/8/layout/vList2"/>
    <dgm:cxn modelId="{E205B047-904A-4CF0-87E0-0662ED487F50}" type="presParOf" srcId="{4357F17D-C95E-4702-B67A-145BD9809C1E}" destId="{B96CAED3-4350-4B9E-8613-1812DE1F1DE4}" srcOrd="3" destOrd="0" presId="urn:microsoft.com/office/officeart/2005/8/layout/vList2"/>
    <dgm:cxn modelId="{2F46AF83-07EA-4C8F-8CD2-DAAED2E30981}" type="presParOf" srcId="{4357F17D-C95E-4702-B67A-145BD9809C1E}" destId="{1F817574-E2D9-4817-B9DE-6011517123EA}" srcOrd="4" destOrd="0" presId="urn:microsoft.com/office/officeart/2005/8/layout/vList2"/>
    <dgm:cxn modelId="{3F59FB31-7671-422D-99AD-DAB60E9EE066}" type="presParOf" srcId="{4357F17D-C95E-4702-B67A-145BD9809C1E}" destId="{585CBABA-0C81-4C83-90A4-2996A555CC4B}" srcOrd="5" destOrd="0" presId="urn:microsoft.com/office/officeart/2005/8/layout/vList2"/>
    <dgm:cxn modelId="{A043D52A-7334-4EC1-A1F6-DFA4AF175A18}" type="presParOf" srcId="{4357F17D-C95E-4702-B67A-145BD9809C1E}" destId="{D9A89889-0E51-45B6-8C5F-D97ADDF29CE3}" srcOrd="6" destOrd="0" presId="urn:microsoft.com/office/officeart/2005/8/layout/vList2"/>
    <dgm:cxn modelId="{9FFCF538-5B0D-4B9D-A452-3E3384C1E724}" type="presParOf" srcId="{4357F17D-C95E-4702-B67A-145BD9809C1E}" destId="{3EF2D1B0-1B38-4398-A97E-0D5E4A00C4D1}"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DEB5D9-4D61-424A-820A-691FE2ACE66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EF9DC71-9803-4DB3-9289-561ABE0640C2}">
      <dgm:prSet phldrT="[Text]"/>
      <dgm:spPr/>
      <dgm:t>
        <a:bodyPr/>
        <a:lstStyle/>
        <a:p>
          <a:r>
            <a:rPr lang="en-US" dirty="0"/>
            <a:t>Introduction</a:t>
          </a:r>
        </a:p>
      </dgm:t>
    </dgm:pt>
    <dgm:pt modelId="{3E4851D4-3D4B-4183-A87E-6397CB18E040}" type="parTrans" cxnId="{BA59610C-33B8-4BB5-9021-A15A2ABE761C}">
      <dgm:prSet/>
      <dgm:spPr/>
      <dgm:t>
        <a:bodyPr/>
        <a:lstStyle/>
        <a:p>
          <a:endParaRPr lang="en-US"/>
        </a:p>
      </dgm:t>
    </dgm:pt>
    <dgm:pt modelId="{E0258FBB-F8AC-4EF3-B8A5-E8E00C25E020}" type="sibTrans" cxnId="{BA59610C-33B8-4BB5-9021-A15A2ABE761C}">
      <dgm:prSet/>
      <dgm:spPr/>
      <dgm:t>
        <a:bodyPr/>
        <a:lstStyle/>
        <a:p>
          <a:endParaRPr lang="en-US"/>
        </a:p>
      </dgm:t>
    </dgm:pt>
    <dgm:pt modelId="{60A2C491-C91D-4044-8762-3950F84FFB56}">
      <dgm:prSet/>
      <dgm:spPr/>
      <dgm:t>
        <a:bodyPr/>
        <a:lstStyle/>
        <a:p>
          <a:r>
            <a:rPr lang="en-US"/>
            <a:t>Literature survey</a:t>
          </a:r>
          <a:endParaRPr lang="en-US" dirty="0"/>
        </a:p>
      </dgm:t>
    </dgm:pt>
    <dgm:pt modelId="{A58CFB29-CCC1-4C90-8D73-DC0B21441472}" type="parTrans" cxnId="{C4786D38-6B47-45B1-B8CC-E2309CBF2DD3}">
      <dgm:prSet/>
      <dgm:spPr/>
      <dgm:t>
        <a:bodyPr/>
        <a:lstStyle/>
        <a:p>
          <a:endParaRPr lang="en-US"/>
        </a:p>
      </dgm:t>
    </dgm:pt>
    <dgm:pt modelId="{C50EF7E8-A814-44F9-84C1-95CFD50568FE}" type="sibTrans" cxnId="{C4786D38-6B47-45B1-B8CC-E2309CBF2DD3}">
      <dgm:prSet/>
      <dgm:spPr/>
      <dgm:t>
        <a:bodyPr/>
        <a:lstStyle/>
        <a:p>
          <a:endParaRPr lang="en-US"/>
        </a:p>
      </dgm:t>
    </dgm:pt>
    <dgm:pt modelId="{8DE9DEB2-1297-4C64-B15B-C1059C5078A0}">
      <dgm:prSet/>
      <dgm:spPr/>
      <dgm:t>
        <a:bodyPr/>
        <a:lstStyle/>
        <a:p>
          <a:r>
            <a:rPr lang="en-US"/>
            <a:t>Motivation &amp; Objective</a:t>
          </a:r>
          <a:endParaRPr lang="en-US" dirty="0"/>
        </a:p>
      </dgm:t>
    </dgm:pt>
    <dgm:pt modelId="{27B24755-8603-4F76-A7E8-CBB49D350C83}" type="parTrans" cxnId="{D051C8B5-2285-497F-9204-53D6893552AF}">
      <dgm:prSet/>
      <dgm:spPr/>
      <dgm:t>
        <a:bodyPr/>
        <a:lstStyle/>
        <a:p>
          <a:endParaRPr lang="en-US"/>
        </a:p>
      </dgm:t>
    </dgm:pt>
    <dgm:pt modelId="{BBDDA994-5A78-4A43-8B2B-ABD490583114}" type="sibTrans" cxnId="{D051C8B5-2285-497F-9204-53D6893552AF}">
      <dgm:prSet/>
      <dgm:spPr/>
      <dgm:t>
        <a:bodyPr/>
        <a:lstStyle/>
        <a:p>
          <a:endParaRPr lang="en-US"/>
        </a:p>
      </dgm:t>
    </dgm:pt>
    <dgm:pt modelId="{D0A0B845-6AA8-4CA4-B667-EEB52C3EE75F}">
      <dgm:prSet/>
      <dgm:spPr/>
      <dgm:t>
        <a:bodyPr/>
        <a:lstStyle/>
        <a:p>
          <a:r>
            <a:rPr lang="en-US"/>
            <a:t>System architecture</a:t>
          </a:r>
          <a:endParaRPr lang="en-US" dirty="0"/>
        </a:p>
      </dgm:t>
    </dgm:pt>
    <dgm:pt modelId="{16AFDBC9-73B9-4993-9A40-FDE026AF1EE2}" type="parTrans" cxnId="{E3B6A399-43A6-41C7-A99C-5DB222D91EDB}">
      <dgm:prSet/>
      <dgm:spPr/>
      <dgm:t>
        <a:bodyPr/>
        <a:lstStyle/>
        <a:p>
          <a:endParaRPr lang="en-US"/>
        </a:p>
      </dgm:t>
    </dgm:pt>
    <dgm:pt modelId="{E255FBCB-985A-4D53-ADA3-F5F71E7014A9}" type="sibTrans" cxnId="{E3B6A399-43A6-41C7-A99C-5DB222D91EDB}">
      <dgm:prSet/>
      <dgm:spPr/>
      <dgm:t>
        <a:bodyPr/>
        <a:lstStyle/>
        <a:p>
          <a:endParaRPr lang="en-US"/>
        </a:p>
      </dgm:t>
    </dgm:pt>
    <dgm:pt modelId="{40EE5C02-3F08-411C-AB57-CF7BE5143B6B}">
      <dgm:prSet/>
      <dgm:spPr/>
      <dgm:t>
        <a:bodyPr/>
        <a:lstStyle/>
        <a:p>
          <a:r>
            <a:rPr lang="en-US"/>
            <a:t>Proposed work with methodology</a:t>
          </a:r>
          <a:endParaRPr lang="en-US" dirty="0"/>
        </a:p>
      </dgm:t>
    </dgm:pt>
    <dgm:pt modelId="{782D7826-1C4F-47AA-A651-2C03E64B3D9C}" type="parTrans" cxnId="{30226450-566E-4B16-B027-A59B2FCD0F9A}">
      <dgm:prSet/>
      <dgm:spPr/>
      <dgm:t>
        <a:bodyPr/>
        <a:lstStyle/>
        <a:p>
          <a:endParaRPr lang="en-US"/>
        </a:p>
      </dgm:t>
    </dgm:pt>
    <dgm:pt modelId="{3C952253-A636-44E0-A004-F3F65B44AAE2}" type="sibTrans" cxnId="{30226450-566E-4B16-B027-A59B2FCD0F9A}">
      <dgm:prSet/>
      <dgm:spPr/>
      <dgm:t>
        <a:bodyPr/>
        <a:lstStyle/>
        <a:p>
          <a:endParaRPr lang="en-US"/>
        </a:p>
      </dgm:t>
    </dgm:pt>
    <dgm:pt modelId="{0CB70BCD-D7B2-4540-8720-8960E58C4D41}">
      <dgm:prSet/>
      <dgm:spPr/>
      <dgm:t>
        <a:bodyPr/>
        <a:lstStyle/>
        <a:p>
          <a:r>
            <a:rPr lang="en-US"/>
            <a:t>Software and hardware requirements</a:t>
          </a:r>
          <a:endParaRPr lang="en-US" dirty="0"/>
        </a:p>
      </dgm:t>
    </dgm:pt>
    <dgm:pt modelId="{748E9DA8-E5E8-4758-A4E4-87D1D5EAE6EB}" type="parTrans" cxnId="{7CF9816F-F4B3-483E-A493-496100833C7A}">
      <dgm:prSet/>
      <dgm:spPr/>
      <dgm:t>
        <a:bodyPr/>
        <a:lstStyle/>
        <a:p>
          <a:endParaRPr lang="en-US"/>
        </a:p>
      </dgm:t>
    </dgm:pt>
    <dgm:pt modelId="{41E0AA7A-0FB5-408B-82C7-97D148C0B100}" type="sibTrans" cxnId="{7CF9816F-F4B3-483E-A493-496100833C7A}">
      <dgm:prSet/>
      <dgm:spPr/>
      <dgm:t>
        <a:bodyPr/>
        <a:lstStyle/>
        <a:p>
          <a:endParaRPr lang="en-US"/>
        </a:p>
      </dgm:t>
    </dgm:pt>
    <dgm:pt modelId="{CF6CCF1E-EFA1-4876-93A9-84684FB5D945}" type="pres">
      <dgm:prSet presAssocID="{23DEB5D9-4D61-424A-820A-691FE2ACE660}" presName="linear" presStyleCnt="0">
        <dgm:presLayoutVars>
          <dgm:animLvl val="lvl"/>
          <dgm:resizeHandles val="exact"/>
        </dgm:presLayoutVars>
      </dgm:prSet>
      <dgm:spPr/>
    </dgm:pt>
    <dgm:pt modelId="{F7434D7B-2F9F-4D5C-B6D4-44901ACEF0C4}" type="pres">
      <dgm:prSet presAssocID="{4EF9DC71-9803-4DB3-9289-561ABE0640C2}" presName="parentText" presStyleLbl="node1" presStyleIdx="0" presStyleCnt="6">
        <dgm:presLayoutVars>
          <dgm:chMax val="0"/>
          <dgm:bulletEnabled val="1"/>
        </dgm:presLayoutVars>
      </dgm:prSet>
      <dgm:spPr/>
    </dgm:pt>
    <dgm:pt modelId="{39FC1C64-30BB-4BA5-8E99-725C0D5C4B33}" type="pres">
      <dgm:prSet presAssocID="{E0258FBB-F8AC-4EF3-B8A5-E8E00C25E020}" presName="spacer" presStyleCnt="0"/>
      <dgm:spPr/>
    </dgm:pt>
    <dgm:pt modelId="{C7F108E3-A347-4D5B-AC2D-8B3CF91AA8C1}" type="pres">
      <dgm:prSet presAssocID="{60A2C491-C91D-4044-8762-3950F84FFB56}" presName="parentText" presStyleLbl="node1" presStyleIdx="1" presStyleCnt="6">
        <dgm:presLayoutVars>
          <dgm:chMax val="0"/>
          <dgm:bulletEnabled val="1"/>
        </dgm:presLayoutVars>
      </dgm:prSet>
      <dgm:spPr/>
    </dgm:pt>
    <dgm:pt modelId="{29DB24D5-8D06-465B-A59D-F7AD7D39FCD2}" type="pres">
      <dgm:prSet presAssocID="{C50EF7E8-A814-44F9-84C1-95CFD50568FE}" presName="spacer" presStyleCnt="0"/>
      <dgm:spPr/>
    </dgm:pt>
    <dgm:pt modelId="{2B423B1E-B596-42EF-9FA3-947F4A6D69B1}" type="pres">
      <dgm:prSet presAssocID="{8DE9DEB2-1297-4C64-B15B-C1059C5078A0}" presName="parentText" presStyleLbl="node1" presStyleIdx="2" presStyleCnt="6">
        <dgm:presLayoutVars>
          <dgm:chMax val="0"/>
          <dgm:bulletEnabled val="1"/>
        </dgm:presLayoutVars>
      </dgm:prSet>
      <dgm:spPr/>
    </dgm:pt>
    <dgm:pt modelId="{F5422F75-2933-4886-A6EF-49E200E820EB}" type="pres">
      <dgm:prSet presAssocID="{BBDDA994-5A78-4A43-8B2B-ABD490583114}" presName="spacer" presStyleCnt="0"/>
      <dgm:spPr/>
    </dgm:pt>
    <dgm:pt modelId="{A1F5EBE6-E617-4AF9-8725-AF2D4909828A}" type="pres">
      <dgm:prSet presAssocID="{D0A0B845-6AA8-4CA4-B667-EEB52C3EE75F}" presName="parentText" presStyleLbl="node1" presStyleIdx="3" presStyleCnt="6">
        <dgm:presLayoutVars>
          <dgm:chMax val="0"/>
          <dgm:bulletEnabled val="1"/>
        </dgm:presLayoutVars>
      </dgm:prSet>
      <dgm:spPr/>
    </dgm:pt>
    <dgm:pt modelId="{6C51FE33-3D51-4656-99F8-E7BC16C4594E}" type="pres">
      <dgm:prSet presAssocID="{E255FBCB-985A-4D53-ADA3-F5F71E7014A9}" presName="spacer" presStyleCnt="0"/>
      <dgm:spPr/>
    </dgm:pt>
    <dgm:pt modelId="{3E296524-CA3D-47D6-BC87-545240B1C06E}" type="pres">
      <dgm:prSet presAssocID="{40EE5C02-3F08-411C-AB57-CF7BE5143B6B}" presName="parentText" presStyleLbl="node1" presStyleIdx="4" presStyleCnt="6">
        <dgm:presLayoutVars>
          <dgm:chMax val="0"/>
          <dgm:bulletEnabled val="1"/>
        </dgm:presLayoutVars>
      </dgm:prSet>
      <dgm:spPr/>
    </dgm:pt>
    <dgm:pt modelId="{01E98451-F3D3-4492-848F-283FD278C6F0}" type="pres">
      <dgm:prSet presAssocID="{3C952253-A636-44E0-A004-F3F65B44AAE2}" presName="spacer" presStyleCnt="0"/>
      <dgm:spPr/>
    </dgm:pt>
    <dgm:pt modelId="{4D25D7CC-A4DE-4A96-ACA7-FDBA31EC7099}" type="pres">
      <dgm:prSet presAssocID="{0CB70BCD-D7B2-4540-8720-8960E58C4D41}" presName="parentText" presStyleLbl="node1" presStyleIdx="5" presStyleCnt="6">
        <dgm:presLayoutVars>
          <dgm:chMax val="0"/>
          <dgm:bulletEnabled val="1"/>
        </dgm:presLayoutVars>
      </dgm:prSet>
      <dgm:spPr/>
    </dgm:pt>
  </dgm:ptLst>
  <dgm:cxnLst>
    <dgm:cxn modelId="{A11EB907-6552-4707-A43B-DD1B1C3CE8B1}" type="presOf" srcId="{60A2C491-C91D-4044-8762-3950F84FFB56}" destId="{C7F108E3-A347-4D5B-AC2D-8B3CF91AA8C1}" srcOrd="0" destOrd="0" presId="urn:microsoft.com/office/officeart/2005/8/layout/vList2"/>
    <dgm:cxn modelId="{BA59610C-33B8-4BB5-9021-A15A2ABE761C}" srcId="{23DEB5D9-4D61-424A-820A-691FE2ACE660}" destId="{4EF9DC71-9803-4DB3-9289-561ABE0640C2}" srcOrd="0" destOrd="0" parTransId="{3E4851D4-3D4B-4183-A87E-6397CB18E040}" sibTransId="{E0258FBB-F8AC-4EF3-B8A5-E8E00C25E020}"/>
    <dgm:cxn modelId="{906CC314-8D67-4051-8631-3E7628FFBD07}" type="presOf" srcId="{D0A0B845-6AA8-4CA4-B667-EEB52C3EE75F}" destId="{A1F5EBE6-E617-4AF9-8725-AF2D4909828A}" srcOrd="0" destOrd="0" presId="urn:microsoft.com/office/officeart/2005/8/layout/vList2"/>
    <dgm:cxn modelId="{C1F82336-4970-47B6-877D-0A42F398EE5D}" type="presOf" srcId="{23DEB5D9-4D61-424A-820A-691FE2ACE660}" destId="{CF6CCF1E-EFA1-4876-93A9-84684FB5D945}" srcOrd="0" destOrd="0" presId="urn:microsoft.com/office/officeart/2005/8/layout/vList2"/>
    <dgm:cxn modelId="{C4786D38-6B47-45B1-B8CC-E2309CBF2DD3}" srcId="{23DEB5D9-4D61-424A-820A-691FE2ACE660}" destId="{60A2C491-C91D-4044-8762-3950F84FFB56}" srcOrd="1" destOrd="0" parTransId="{A58CFB29-CCC1-4C90-8D73-DC0B21441472}" sibTransId="{C50EF7E8-A814-44F9-84C1-95CFD50568FE}"/>
    <dgm:cxn modelId="{19A7173D-DB16-4CEA-A48A-F2E9D80B1BF8}" type="presOf" srcId="{8DE9DEB2-1297-4C64-B15B-C1059C5078A0}" destId="{2B423B1E-B596-42EF-9FA3-947F4A6D69B1}" srcOrd="0" destOrd="0" presId="urn:microsoft.com/office/officeart/2005/8/layout/vList2"/>
    <dgm:cxn modelId="{B68DCA4D-F522-49A0-9FF7-368FEFADC87D}" type="presOf" srcId="{40EE5C02-3F08-411C-AB57-CF7BE5143B6B}" destId="{3E296524-CA3D-47D6-BC87-545240B1C06E}" srcOrd="0" destOrd="0" presId="urn:microsoft.com/office/officeart/2005/8/layout/vList2"/>
    <dgm:cxn modelId="{7CF9816F-F4B3-483E-A493-496100833C7A}" srcId="{23DEB5D9-4D61-424A-820A-691FE2ACE660}" destId="{0CB70BCD-D7B2-4540-8720-8960E58C4D41}" srcOrd="5" destOrd="0" parTransId="{748E9DA8-E5E8-4758-A4E4-87D1D5EAE6EB}" sibTransId="{41E0AA7A-0FB5-408B-82C7-97D148C0B100}"/>
    <dgm:cxn modelId="{30226450-566E-4B16-B027-A59B2FCD0F9A}" srcId="{23DEB5D9-4D61-424A-820A-691FE2ACE660}" destId="{40EE5C02-3F08-411C-AB57-CF7BE5143B6B}" srcOrd="4" destOrd="0" parTransId="{782D7826-1C4F-47AA-A651-2C03E64B3D9C}" sibTransId="{3C952253-A636-44E0-A004-F3F65B44AAE2}"/>
    <dgm:cxn modelId="{9E3A9099-8FA4-4B50-87DD-D8BA9DB3A97C}" type="presOf" srcId="{0CB70BCD-D7B2-4540-8720-8960E58C4D41}" destId="{4D25D7CC-A4DE-4A96-ACA7-FDBA31EC7099}" srcOrd="0" destOrd="0" presId="urn:microsoft.com/office/officeart/2005/8/layout/vList2"/>
    <dgm:cxn modelId="{E3B6A399-43A6-41C7-A99C-5DB222D91EDB}" srcId="{23DEB5D9-4D61-424A-820A-691FE2ACE660}" destId="{D0A0B845-6AA8-4CA4-B667-EEB52C3EE75F}" srcOrd="3" destOrd="0" parTransId="{16AFDBC9-73B9-4993-9A40-FDE026AF1EE2}" sibTransId="{E255FBCB-985A-4D53-ADA3-F5F71E7014A9}"/>
    <dgm:cxn modelId="{D051C8B5-2285-497F-9204-53D6893552AF}" srcId="{23DEB5D9-4D61-424A-820A-691FE2ACE660}" destId="{8DE9DEB2-1297-4C64-B15B-C1059C5078A0}" srcOrd="2" destOrd="0" parTransId="{27B24755-8603-4F76-A7E8-CBB49D350C83}" sibTransId="{BBDDA994-5A78-4A43-8B2B-ABD490583114}"/>
    <dgm:cxn modelId="{4B4251C1-60B3-447F-8F4F-71B6A35F300F}" type="presOf" srcId="{4EF9DC71-9803-4DB3-9289-561ABE0640C2}" destId="{F7434D7B-2F9F-4D5C-B6D4-44901ACEF0C4}" srcOrd="0" destOrd="0" presId="urn:microsoft.com/office/officeart/2005/8/layout/vList2"/>
    <dgm:cxn modelId="{1FB818C8-A595-4969-9CE8-1AD640B1631B}" type="presParOf" srcId="{CF6CCF1E-EFA1-4876-93A9-84684FB5D945}" destId="{F7434D7B-2F9F-4D5C-B6D4-44901ACEF0C4}" srcOrd="0" destOrd="0" presId="urn:microsoft.com/office/officeart/2005/8/layout/vList2"/>
    <dgm:cxn modelId="{AAC2F04C-1ED4-409D-8064-6AFC2297008B}" type="presParOf" srcId="{CF6CCF1E-EFA1-4876-93A9-84684FB5D945}" destId="{39FC1C64-30BB-4BA5-8E99-725C0D5C4B33}" srcOrd="1" destOrd="0" presId="urn:microsoft.com/office/officeart/2005/8/layout/vList2"/>
    <dgm:cxn modelId="{43237380-A9A5-4A7E-AD14-6F7AFE507189}" type="presParOf" srcId="{CF6CCF1E-EFA1-4876-93A9-84684FB5D945}" destId="{C7F108E3-A347-4D5B-AC2D-8B3CF91AA8C1}" srcOrd="2" destOrd="0" presId="urn:microsoft.com/office/officeart/2005/8/layout/vList2"/>
    <dgm:cxn modelId="{876F5740-5A90-4F6F-8DCA-50EC5C4EDCAF}" type="presParOf" srcId="{CF6CCF1E-EFA1-4876-93A9-84684FB5D945}" destId="{29DB24D5-8D06-465B-A59D-F7AD7D39FCD2}" srcOrd="3" destOrd="0" presId="urn:microsoft.com/office/officeart/2005/8/layout/vList2"/>
    <dgm:cxn modelId="{C84E7EEB-44A7-4B42-B7D4-F39A6B60FB5E}" type="presParOf" srcId="{CF6CCF1E-EFA1-4876-93A9-84684FB5D945}" destId="{2B423B1E-B596-42EF-9FA3-947F4A6D69B1}" srcOrd="4" destOrd="0" presId="urn:microsoft.com/office/officeart/2005/8/layout/vList2"/>
    <dgm:cxn modelId="{8C6BCE5E-9506-4E2A-9AD0-D1BC6D7E97EE}" type="presParOf" srcId="{CF6CCF1E-EFA1-4876-93A9-84684FB5D945}" destId="{F5422F75-2933-4886-A6EF-49E200E820EB}" srcOrd="5" destOrd="0" presId="urn:microsoft.com/office/officeart/2005/8/layout/vList2"/>
    <dgm:cxn modelId="{F4F99630-D66B-4CA8-80EF-C14F365FEDAF}" type="presParOf" srcId="{CF6CCF1E-EFA1-4876-93A9-84684FB5D945}" destId="{A1F5EBE6-E617-4AF9-8725-AF2D4909828A}" srcOrd="6" destOrd="0" presId="urn:microsoft.com/office/officeart/2005/8/layout/vList2"/>
    <dgm:cxn modelId="{F2EF9401-144F-4D5F-B4D1-E8D5CEA6278B}" type="presParOf" srcId="{CF6CCF1E-EFA1-4876-93A9-84684FB5D945}" destId="{6C51FE33-3D51-4656-99F8-E7BC16C4594E}" srcOrd="7" destOrd="0" presId="urn:microsoft.com/office/officeart/2005/8/layout/vList2"/>
    <dgm:cxn modelId="{B5F7138B-F636-4208-97F1-9014F121D8FD}" type="presParOf" srcId="{CF6CCF1E-EFA1-4876-93A9-84684FB5D945}" destId="{3E296524-CA3D-47D6-BC87-545240B1C06E}" srcOrd="8" destOrd="0" presId="urn:microsoft.com/office/officeart/2005/8/layout/vList2"/>
    <dgm:cxn modelId="{D5735BE0-E147-47AD-B4E7-467581AD4B40}" type="presParOf" srcId="{CF6CCF1E-EFA1-4876-93A9-84684FB5D945}" destId="{01E98451-F3D3-4492-848F-283FD278C6F0}" srcOrd="9" destOrd="0" presId="urn:microsoft.com/office/officeart/2005/8/layout/vList2"/>
    <dgm:cxn modelId="{CF375F38-24DF-401A-B658-53BF99101233}" type="presParOf" srcId="{CF6CCF1E-EFA1-4876-93A9-84684FB5D945}" destId="{4D25D7CC-A4DE-4A96-ACA7-FDBA31EC7099}"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4DE4F3-87A5-4A6B-8907-2F89BB86891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8063777-6FC0-41E6-9585-F67C4B0DAEAC}">
      <dgm:prSet phldrT="[Text]"/>
      <dgm:spPr/>
      <dgm:t>
        <a:bodyPr/>
        <a:lstStyle/>
        <a:p>
          <a:r>
            <a:rPr lang="en-US"/>
            <a:t>Superadmin</a:t>
          </a:r>
          <a:endParaRPr lang="en-US" dirty="0"/>
        </a:p>
      </dgm:t>
    </dgm:pt>
    <dgm:pt modelId="{0FE6B861-2C76-4910-8949-06C780015EF3}" type="parTrans" cxnId="{44632016-CC91-4B7D-BC17-D6C97C000206}">
      <dgm:prSet/>
      <dgm:spPr/>
      <dgm:t>
        <a:bodyPr/>
        <a:lstStyle/>
        <a:p>
          <a:endParaRPr lang="en-US"/>
        </a:p>
      </dgm:t>
    </dgm:pt>
    <dgm:pt modelId="{9EBC1BA4-8016-44ED-86D3-501FBF301EB9}" type="sibTrans" cxnId="{44632016-CC91-4B7D-BC17-D6C97C000206}">
      <dgm:prSet/>
      <dgm:spPr/>
      <dgm:t>
        <a:bodyPr/>
        <a:lstStyle/>
        <a:p>
          <a:endParaRPr lang="en-US"/>
        </a:p>
      </dgm:t>
    </dgm:pt>
    <dgm:pt modelId="{C4079FEE-086F-482E-AB59-94F89B562D5C}">
      <dgm:prSet/>
      <dgm:spPr/>
      <dgm:t>
        <a:bodyPr/>
        <a:lstStyle/>
        <a:p>
          <a:pPr>
            <a:buFont typeface="Wingdings" panose="05000000000000000000" pitchFamily="2" charset="2"/>
            <a:buChar char=""/>
          </a:pPr>
          <a:r>
            <a:rPr lang="en-US"/>
            <a:t>Administrators are added by the Superadmin</a:t>
          </a:r>
        </a:p>
      </dgm:t>
    </dgm:pt>
    <dgm:pt modelId="{6191E1F1-6EB5-49B5-B15F-2461C648A0E2}" type="parTrans" cxnId="{51A6AE04-42BA-43E0-A329-22717C598ECD}">
      <dgm:prSet/>
      <dgm:spPr/>
      <dgm:t>
        <a:bodyPr/>
        <a:lstStyle/>
        <a:p>
          <a:endParaRPr lang="en-US"/>
        </a:p>
      </dgm:t>
    </dgm:pt>
    <dgm:pt modelId="{69F7AD1C-D5D4-4936-BFDB-FD95F112F840}" type="sibTrans" cxnId="{51A6AE04-42BA-43E0-A329-22717C598ECD}">
      <dgm:prSet/>
      <dgm:spPr/>
      <dgm:t>
        <a:bodyPr/>
        <a:lstStyle/>
        <a:p>
          <a:endParaRPr lang="en-US"/>
        </a:p>
      </dgm:t>
    </dgm:pt>
    <dgm:pt modelId="{CC2EF5E0-E68A-44DC-8F6B-18B74D62F8BF}">
      <dgm:prSet/>
      <dgm:spPr/>
      <dgm:t>
        <a:bodyPr/>
        <a:lstStyle/>
        <a:p>
          <a:pPr>
            <a:buFont typeface="Wingdings" panose="05000000000000000000" pitchFamily="2" charset="2"/>
            <a:buChar char=""/>
          </a:pPr>
          <a:r>
            <a:rPr lang="en-US"/>
            <a:t>Admin</a:t>
          </a:r>
        </a:p>
      </dgm:t>
    </dgm:pt>
    <dgm:pt modelId="{26B48758-B21E-4D5E-94CD-B0F23ABC34EB}" type="parTrans" cxnId="{E8FB3CBD-6155-4C60-B04B-F83465CB1ECF}">
      <dgm:prSet/>
      <dgm:spPr/>
      <dgm:t>
        <a:bodyPr/>
        <a:lstStyle/>
        <a:p>
          <a:endParaRPr lang="en-US"/>
        </a:p>
      </dgm:t>
    </dgm:pt>
    <dgm:pt modelId="{FE81F31C-3863-4045-AD80-FCD661F5539D}" type="sibTrans" cxnId="{E8FB3CBD-6155-4C60-B04B-F83465CB1ECF}">
      <dgm:prSet/>
      <dgm:spPr/>
      <dgm:t>
        <a:bodyPr/>
        <a:lstStyle/>
        <a:p>
          <a:endParaRPr lang="en-US"/>
        </a:p>
      </dgm:t>
    </dgm:pt>
    <dgm:pt modelId="{92C9AA4D-37F8-4733-A408-E42F26DE261D}">
      <dgm:prSet/>
      <dgm:spPr/>
      <dgm:t>
        <a:bodyPr/>
        <a:lstStyle/>
        <a:p>
          <a:pPr>
            <a:buFont typeface="Wingdings" panose="05000000000000000000" pitchFamily="2" charset="2"/>
            <a:buChar char=""/>
          </a:pPr>
          <a:r>
            <a:rPr lang="en-US"/>
            <a:t>Administrators add nurses</a:t>
          </a:r>
        </a:p>
      </dgm:t>
    </dgm:pt>
    <dgm:pt modelId="{5312D3BA-0333-4F56-9559-6ACA74E52DFD}" type="parTrans" cxnId="{12F96288-3B3A-4FED-BCE6-85D41A8440B3}">
      <dgm:prSet/>
      <dgm:spPr/>
      <dgm:t>
        <a:bodyPr/>
        <a:lstStyle/>
        <a:p>
          <a:endParaRPr lang="en-US"/>
        </a:p>
      </dgm:t>
    </dgm:pt>
    <dgm:pt modelId="{69CEB6DD-92D6-495D-BA65-1240912AC376}" type="sibTrans" cxnId="{12F96288-3B3A-4FED-BCE6-85D41A8440B3}">
      <dgm:prSet/>
      <dgm:spPr/>
      <dgm:t>
        <a:bodyPr/>
        <a:lstStyle/>
        <a:p>
          <a:endParaRPr lang="en-US"/>
        </a:p>
      </dgm:t>
    </dgm:pt>
    <dgm:pt modelId="{9A5F4964-5FEE-4032-9E18-630D7723CA6D}">
      <dgm:prSet/>
      <dgm:spPr/>
      <dgm:t>
        <a:bodyPr/>
        <a:lstStyle/>
        <a:p>
          <a:pPr>
            <a:buFont typeface="Wingdings" panose="05000000000000000000" pitchFamily="2" charset="2"/>
            <a:buChar char=""/>
          </a:pPr>
          <a:r>
            <a:rPr lang="en-US"/>
            <a:t>Nurse</a:t>
          </a:r>
        </a:p>
      </dgm:t>
    </dgm:pt>
    <dgm:pt modelId="{932ACE13-5CA5-479F-95CB-58C9BB5E3EE2}" type="parTrans" cxnId="{D8AF51A5-11B5-4DD6-A6EC-507F0CBE8962}">
      <dgm:prSet/>
      <dgm:spPr/>
      <dgm:t>
        <a:bodyPr/>
        <a:lstStyle/>
        <a:p>
          <a:endParaRPr lang="en-US"/>
        </a:p>
      </dgm:t>
    </dgm:pt>
    <dgm:pt modelId="{6635BA9B-0587-4152-A1C8-F846D2E3A88C}" type="sibTrans" cxnId="{D8AF51A5-11B5-4DD6-A6EC-507F0CBE8962}">
      <dgm:prSet/>
      <dgm:spPr/>
      <dgm:t>
        <a:bodyPr/>
        <a:lstStyle/>
        <a:p>
          <a:endParaRPr lang="en-US"/>
        </a:p>
      </dgm:t>
    </dgm:pt>
    <dgm:pt modelId="{CCAF9C01-3D47-49DD-ADBA-2125D8FF37E6}">
      <dgm:prSet/>
      <dgm:spPr/>
      <dgm:t>
        <a:bodyPr/>
        <a:lstStyle/>
        <a:p>
          <a:pPr>
            <a:buFont typeface="Wingdings" panose="05000000000000000000" pitchFamily="2" charset="2"/>
            <a:buChar char=""/>
          </a:pPr>
          <a:r>
            <a:rPr lang="en-US"/>
            <a:t>Enter patient information</a:t>
          </a:r>
        </a:p>
      </dgm:t>
    </dgm:pt>
    <dgm:pt modelId="{8B40322F-345D-4933-A650-142E165CA100}" type="parTrans" cxnId="{83B939D0-A076-4EE1-A3D8-9C0F8C495466}">
      <dgm:prSet/>
      <dgm:spPr/>
      <dgm:t>
        <a:bodyPr/>
        <a:lstStyle/>
        <a:p>
          <a:endParaRPr lang="en-US"/>
        </a:p>
      </dgm:t>
    </dgm:pt>
    <dgm:pt modelId="{25120C2B-1187-44F2-95CA-AE3ABB9EE2B5}" type="sibTrans" cxnId="{83B939D0-A076-4EE1-A3D8-9C0F8C495466}">
      <dgm:prSet/>
      <dgm:spPr/>
      <dgm:t>
        <a:bodyPr/>
        <a:lstStyle/>
        <a:p>
          <a:endParaRPr lang="en-US"/>
        </a:p>
      </dgm:t>
    </dgm:pt>
    <dgm:pt modelId="{E8917F2D-E784-4607-9921-60E40AD53340}">
      <dgm:prSet/>
      <dgm:spPr/>
      <dgm:t>
        <a:bodyPr/>
        <a:lstStyle/>
        <a:p>
          <a:pPr>
            <a:buFont typeface="Wingdings" panose="05000000000000000000" pitchFamily="2" charset="2"/>
            <a:buChar char=""/>
          </a:pPr>
          <a:r>
            <a:rPr lang="en-US"/>
            <a:t>Access patient details</a:t>
          </a:r>
        </a:p>
      </dgm:t>
    </dgm:pt>
    <dgm:pt modelId="{143AF41B-9573-40C4-BD8E-F637FC4BD443}" type="parTrans" cxnId="{C96E0B28-0C00-49D7-8A27-79EB006F90A2}">
      <dgm:prSet/>
      <dgm:spPr/>
      <dgm:t>
        <a:bodyPr/>
        <a:lstStyle/>
        <a:p>
          <a:endParaRPr lang="en-US"/>
        </a:p>
      </dgm:t>
    </dgm:pt>
    <dgm:pt modelId="{B109297F-A62E-449C-9ABB-3DB1FE49530D}" type="sibTrans" cxnId="{C96E0B28-0C00-49D7-8A27-79EB006F90A2}">
      <dgm:prSet/>
      <dgm:spPr/>
      <dgm:t>
        <a:bodyPr/>
        <a:lstStyle/>
        <a:p>
          <a:endParaRPr lang="en-US"/>
        </a:p>
      </dgm:t>
    </dgm:pt>
    <dgm:pt modelId="{5248CA55-07A3-4F96-B460-7093E5119D5D}">
      <dgm:prSet/>
      <dgm:spPr/>
      <dgm:t>
        <a:bodyPr/>
        <a:lstStyle/>
        <a:p>
          <a:pPr>
            <a:buFont typeface="Wingdings" panose="05000000000000000000" pitchFamily="2" charset="2"/>
            <a:buChar char=""/>
          </a:pPr>
          <a:r>
            <a:rPr lang="en-US"/>
            <a:t>Edit patient details</a:t>
          </a:r>
        </a:p>
      </dgm:t>
    </dgm:pt>
    <dgm:pt modelId="{F7E38951-3D9F-47C2-8B25-B733A9BB0723}" type="parTrans" cxnId="{A68DA918-9BAA-4EC7-BDAA-F64B8DF09C03}">
      <dgm:prSet/>
      <dgm:spPr/>
      <dgm:t>
        <a:bodyPr/>
        <a:lstStyle/>
        <a:p>
          <a:endParaRPr lang="en-US"/>
        </a:p>
      </dgm:t>
    </dgm:pt>
    <dgm:pt modelId="{437794DE-F62D-4986-BD36-E7BE1E7967C6}" type="sibTrans" cxnId="{A68DA918-9BAA-4EC7-BDAA-F64B8DF09C03}">
      <dgm:prSet/>
      <dgm:spPr/>
      <dgm:t>
        <a:bodyPr/>
        <a:lstStyle/>
        <a:p>
          <a:endParaRPr lang="en-US"/>
        </a:p>
      </dgm:t>
    </dgm:pt>
    <dgm:pt modelId="{A35721CB-AF1C-4782-BEEF-0EABA65E75D5}" type="pres">
      <dgm:prSet presAssocID="{EF4DE4F3-87A5-4A6B-8907-2F89BB868914}" presName="linear" presStyleCnt="0">
        <dgm:presLayoutVars>
          <dgm:dir/>
          <dgm:animLvl val="lvl"/>
          <dgm:resizeHandles val="exact"/>
        </dgm:presLayoutVars>
      </dgm:prSet>
      <dgm:spPr/>
    </dgm:pt>
    <dgm:pt modelId="{1651B150-9949-424C-9707-6B6FA5AE3F60}" type="pres">
      <dgm:prSet presAssocID="{38063777-6FC0-41E6-9585-F67C4B0DAEAC}" presName="parentLin" presStyleCnt="0"/>
      <dgm:spPr/>
    </dgm:pt>
    <dgm:pt modelId="{75CCEB1F-0811-4537-84F3-6D61DF9543C1}" type="pres">
      <dgm:prSet presAssocID="{38063777-6FC0-41E6-9585-F67C4B0DAEAC}" presName="parentLeftMargin" presStyleLbl="node1" presStyleIdx="0" presStyleCnt="3"/>
      <dgm:spPr/>
    </dgm:pt>
    <dgm:pt modelId="{319D8119-6CF4-44CB-B087-4DDCFD91D553}" type="pres">
      <dgm:prSet presAssocID="{38063777-6FC0-41E6-9585-F67C4B0DAEAC}" presName="parentText" presStyleLbl="node1" presStyleIdx="0" presStyleCnt="3">
        <dgm:presLayoutVars>
          <dgm:chMax val="0"/>
          <dgm:bulletEnabled val="1"/>
        </dgm:presLayoutVars>
      </dgm:prSet>
      <dgm:spPr/>
    </dgm:pt>
    <dgm:pt modelId="{A5D44E29-52A2-4F8B-BAD5-9AE7432D5CEC}" type="pres">
      <dgm:prSet presAssocID="{38063777-6FC0-41E6-9585-F67C4B0DAEAC}" presName="negativeSpace" presStyleCnt="0"/>
      <dgm:spPr/>
    </dgm:pt>
    <dgm:pt modelId="{F877A8D8-7DAC-447C-945E-401BFED1061A}" type="pres">
      <dgm:prSet presAssocID="{38063777-6FC0-41E6-9585-F67C4B0DAEAC}" presName="childText" presStyleLbl="conFgAcc1" presStyleIdx="0" presStyleCnt="3">
        <dgm:presLayoutVars>
          <dgm:bulletEnabled val="1"/>
        </dgm:presLayoutVars>
      </dgm:prSet>
      <dgm:spPr/>
    </dgm:pt>
    <dgm:pt modelId="{5776033C-8DF5-4306-8640-22A19895D88E}" type="pres">
      <dgm:prSet presAssocID="{9EBC1BA4-8016-44ED-86D3-501FBF301EB9}" presName="spaceBetweenRectangles" presStyleCnt="0"/>
      <dgm:spPr/>
    </dgm:pt>
    <dgm:pt modelId="{594C9C0E-E305-4352-AFF2-00CBBFF2B69E}" type="pres">
      <dgm:prSet presAssocID="{CC2EF5E0-E68A-44DC-8F6B-18B74D62F8BF}" presName="parentLin" presStyleCnt="0"/>
      <dgm:spPr/>
    </dgm:pt>
    <dgm:pt modelId="{A6FD0C80-B778-420F-85B5-4586A1E230AE}" type="pres">
      <dgm:prSet presAssocID="{CC2EF5E0-E68A-44DC-8F6B-18B74D62F8BF}" presName="parentLeftMargin" presStyleLbl="node1" presStyleIdx="0" presStyleCnt="3"/>
      <dgm:spPr/>
    </dgm:pt>
    <dgm:pt modelId="{A3799B60-6C60-4C9D-B689-D0D1E85BA502}" type="pres">
      <dgm:prSet presAssocID="{CC2EF5E0-E68A-44DC-8F6B-18B74D62F8BF}" presName="parentText" presStyleLbl="node1" presStyleIdx="1" presStyleCnt="3">
        <dgm:presLayoutVars>
          <dgm:chMax val="0"/>
          <dgm:bulletEnabled val="1"/>
        </dgm:presLayoutVars>
      </dgm:prSet>
      <dgm:spPr/>
    </dgm:pt>
    <dgm:pt modelId="{0D79A25C-86FC-4CF3-97B9-710978B05864}" type="pres">
      <dgm:prSet presAssocID="{CC2EF5E0-E68A-44DC-8F6B-18B74D62F8BF}" presName="negativeSpace" presStyleCnt="0"/>
      <dgm:spPr/>
    </dgm:pt>
    <dgm:pt modelId="{D6AF4684-3082-48FD-BAC7-8280C112DC27}" type="pres">
      <dgm:prSet presAssocID="{CC2EF5E0-E68A-44DC-8F6B-18B74D62F8BF}" presName="childText" presStyleLbl="conFgAcc1" presStyleIdx="1" presStyleCnt="3">
        <dgm:presLayoutVars>
          <dgm:bulletEnabled val="1"/>
        </dgm:presLayoutVars>
      </dgm:prSet>
      <dgm:spPr/>
    </dgm:pt>
    <dgm:pt modelId="{C879F52F-941C-4F8A-B760-A90BC57AE957}" type="pres">
      <dgm:prSet presAssocID="{FE81F31C-3863-4045-AD80-FCD661F5539D}" presName="spaceBetweenRectangles" presStyleCnt="0"/>
      <dgm:spPr/>
    </dgm:pt>
    <dgm:pt modelId="{36950AC5-E992-4F5A-983C-4C583307CFB1}" type="pres">
      <dgm:prSet presAssocID="{9A5F4964-5FEE-4032-9E18-630D7723CA6D}" presName="parentLin" presStyleCnt="0"/>
      <dgm:spPr/>
    </dgm:pt>
    <dgm:pt modelId="{AA6213F2-712E-43C4-B291-3531C730F345}" type="pres">
      <dgm:prSet presAssocID="{9A5F4964-5FEE-4032-9E18-630D7723CA6D}" presName="parentLeftMargin" presStyleLbl="node1" presStyleIdx="1" presStyleCnt="3"/>
      <dgm:spPr/>
    </dgm:pt>
    <dgm:pt modelId="{6011665B-C2B4-4747-A9E0-6B0BFD20BA0B}" type="pres">
      <dgm:prSet presAssocID="{9A5F4964-5FEE-4032-9E18-630D7723CA6D}" presName="parentText" presStyleLbl="node1" presStyleIdx="2" presStyleCnt="3">
        <dgm:presLayoutVars>
          <dgm:chMax val="0"/>
          <dgm:bulletEnabled val="1"/>
        </dgm:presLayoutVars>
      </dgm:prSet>
      <dgm:spPr/>
    </dgm:pt>
    <dgm:pt modelId="{12689041-F059-45ED-8FE7-CCF8C3A50D45}" type="pres">
      <dgm:prSet presAssocID="{9A5F4964-5FEE-4032-9E18-630D7723CA6D}" presName="negativeSpace" presStyleCnt="0"/>
      <dgm:spPr/>
    </dgm:pt>
    <dgm:pt modelId="{B74A85D2-7078-49D0-A7B6-99074F69BCB9}" type="pres">
      <dgm:prSet presAssocID="{9A5F4964-5FEE-4032-9E18-630D7723CA6D}" presName="childText" presStyleLbl="conFgAcc1" presStyleIdx="2" presStyleCnt="3">
        <dgm:presLayoutVars>
          <dgm:bulletEnabled val="1"/>
        </dgm:presLayoutVars>
      </dgm:prSet>
      <dgm:spPr/>
    </dgm:pt>
  </dgm:ptLst>
  <dgm:cxnLst>
    <dgm:cxn modelId="{51A6AE04-42BA-43E0-A329-22717C598ECD}" srcId="{38063777-6FC0-41E6-9585-F67C4B0DAEAC}" destId="{C4079FEE-086F-482E-AB59-94F89B562D5C}" srcOrd="0" destOrd="0" parTransId="{6191E1F1-6EB5-49B5-B15F-2461C648A0E2}" sibTransId="{69F7AD1C-D5D4-4936-BFDB-FD95F112F840}"/>
    <dgm:cxn modelId="{6137F209-AE37-42C4-BBF5-DE391843992E}" type="presOf" srcId="{C4079FEE-086F-482E-AB59-94F89B562D5C}" destId="{F877A8D8-7DAC-447C-945E-401BFED1061A}" srcOrd="0" destOrd="0" presId="urn:microsoft.com/office/officeart/2005/8/layout/list1"/>
    <dgm:cxn modelId="{08B7560C-A833-42D8-9083-1B68927F91BD}" type="presOf" srcId="{9A5F4964-5FEE-4032-9E18-630D7723CA6D}" destId="{AA6213F2-712E-43C4-B291-3531C730F345}" srcOrd="0" destOrd="0" presId="urn:microsoft.com/office/officeart/2005/8/layout/list1"/>
    <dgm:cxn modelId="{44632016-CC91-4B7D-BC17-D6C97C000206}" srcId="{EF4DE4F3-87A5-4A6B-8907-2F89BB868914}" destId="{38063777-6FC0-41E6-9585-F67C4B0DAEAC}" srcOrd="0" destOrd="0" parTransId="{0FE6B861-2C76-4910-8949-06C780015EF3}" sibTransId="{9EBC1BA4-8016-44ED-86D3-501FBF301EB9}"/>
    <dgm:cxn modelId="{A68DA918-9BAA-4EC7-BDAA-F64B8DF09C03}" srcId="{9A5F4964-5FEE-4032-9E18-630D7723CA6D}" destId="{5248CA55-07A3-4F96-B460-7093E5119D5D}" srcOrd="2" destOrd="0" parTransId="{F7E38951-3D9F-47C2-8B25-B733A9BB0723}" sibTransId="{437794DE-F62D-4986-BD36-E7BE1E7967C6}"/>
    <dgm:cxn modelId="{359A901E-EC2A-405D-9754-AC28CFEA01B5}" type="presOf" srcId="{CC2EF5E0-E68A-44DC-8F6B-18B74D62F8BF}" destId="{A6FD0C80-B778-420F-85B5-4586A1E230AE}" srcOrd="0" destOrd="0" presId="urn:microsoft.com/office/officeart/2005/8/layout/list1"/>
    <dgm:cxn modelId="{C96E0B28-0C00-49D7-8A27-79EB006F90A2}" srcId="{9A5F4964-5FEE-4032-9E18-630D7723CA6D}" destId="{E8917F2D-E784-4607-9921-60E40AD53340}" srcOrd="1" destOrd="0" parTransId="{143AF41B-9573-40C4-BD8E-F637FC4BD443}" sibTransId="{B109297F-A62E-449C-9ABB-3DB1FE49530D}"/>
    <dgm:cxn modelId="{7D1FDE48-4BA5-4334-86C1-6AA95879EE38}" type="presOf" srcId="{38063777-6FC0-41E6-9585-F67C4B0DAEAC}" destId="{319D8119-6CF4-44CB-B087-4DDCFD91D553}" srcOrd="1" destOrd="0" presId="urn:microsoft.com/office/officeart/2005/8/layout/list1"/>
    <dgm:cxn modelId="{705C4173-B8D1-4A41-9863-EB2E0EE2A2AA}" type="presOf" srcId="{92C9AA4D-37F8-4733-A408-E42F26DE261D}" destId="{D6AF4684-3082-48FD-BAC7-8280C112DC27}" srcOrd="0" destOrd="0" presId="urn:microsoft.com/office/officeart/2005/8/layout/list1"/>
    <dgm:cxn modelId="{12F96288-3B3A-4FED-BCE6-85D41A8440B3}" srcId="{CC2EF5E0-E68A-44DC-8F6B-18B74D62F8BF}" destId="{92C9AA4D-37F8-4733-A408-E42F26DE261D}" srcOrd="0" destOrd="0" parTransId="{5312D3BA-0333-4F56-9559-6ACA74E52DFD}" sibTransId="{69CEB6DD-92D6-495D-BA65-1240912AC376}"/>
    <dgm:cxn modelId="{798D778F-80A8-4D81-961B-A9FE7D9F6D3C}" type="presOf" srcId="{5248CA55-07A3-4F96-B460-7093E5119D5D}" destId="{B74A85D2-7078-49D0-A7B6-99074F69BCB9}" srcOrd="0" destOrd="2" presId="urn:microsoft.com/office/officeart/2005/8/layout/list1"/>
    <dgm:cxn modelId="{C95D1F94-2086-4A5C-A603-28AA825BD3AD}" type="presOf" srcId="{CC2EF5E0-E68A-44DC-8F6B-18B74D62F8BF}" destId="{A3799B60-6C60-4C9D-B689-D0D1E85BA502}" srcOrd="1" destOrd="0" presId="urn:microsoft.com/office/officeart/2005/8/layout/list1"/>
    <dgm:cxn modelId="{BC58E497-91FD-4323-A569-7EC364BBFFD2}" type="presOf" srcId="{E8917F2D-E784-4607-9921-60E40AD53340}" destId="{B74A85D2-7078-49D0-A7B6-99074F69BCB9}" srcOrd="0" destOrd="1" presId="urn:microsoft.com/office/officeart/2005/8/layout/list1"/>
    <dgm:cxn modelId="{D8AF51A5-11B5-4DD6-A6EC-507F0CBE8962}" srcId="{EF4DE4F3-87A5-4A6B-8907-2F89BB868914}" destId="{9A5F4964-5FEE-4032-9E18-630D7723CA6D}" srcOrd="2" destOrd="0" parTransId="{932ACE13-5CA5-479F-95CB-58C9BB5E3EE2}" sibTransId="{6635BA9B-0587-4152-A1C8-F846D2E3A88C}"/>
    <dgm:cxn modelId="{3DE837B3-31DD-460C-9628-96CF80786F37}" type="presOf" srcId="{CCAF9C01-3D47-49DD-ADBA-2125D8FF37E6}" destId="{B74A85D2-7078-49D0-A7B6-99074F69BCB9}" srcOrd="0" destOrd="0" presId="urn:microsoft.com/office/officeart/2005/8/layout/list1"/>
    <dgm:cxn modelId="{E8FB3CBD-6155-4C60-B04B-F83465CB1ECF}" srcId="{EF4DE4F3-87A5-4A6B-8907-2F89BB868914}" destId="{CC2EF5E0-E68A-44DC-8F6B-18B74D62F8BF}" srcOrd="1" destOrd="0" parTransId="{26B48758-B21E-4D5E-94CD-B0F23ABC34EB}" sibTransId="{FE81F31C-3863-4045-AD80-FCD661F5539D}"/>
    <dgm:cxn modelId="{76FD2CC2-3BFE-4473-A6CA-7A487D6BE6FC}" type="presOf" srcId="{9A5F4964-5FEE-4032-9E18-630D7723CA6D}" destId="{6011665B-C2B4-4747-A9E0-6B0BFD20BA0B}" srcOrd="1" destOrd="0" presId="urn:microsoft.com/office/officeart/2005/8/layout/list1"/>
    <dgm:cxn modelId="{818AF6CB-DF36-48FF-A6B2-AC848C003C1A}" type="presOf" srcId="{EF4DE4F3-87A5-4A6B-8907-2F89BB868914}" destId="{A35721CB-AF1C-4782-BEEF-0EABA65E75D5}" srcOrd="0" destOrd="0" presId="urn:microsoft.com/office/officeart/2005/8/layout/list1"/>
    <dgm:cxn modelId="{5F8B3ECC-943D-491F-A4B3-3317DBCB6460}" type="presOf" srcId="{38063777-6FC0-41E6-9585-F67C4B0DAEAC}" destId="{75CCEB1F-0811-4537-84F3-6D61DF9543C1}" srcOrd="0" destOrd="0" presId="urn:microsoft.com/office/officeart/2005/8/layout/list1"/>
    <dgm:cxn modelId="{83B939D0-A076-4EE1-A3D8-9C0F8C495466}" srcId="{9A5F4964-5FEE-4032-9E18-630D7723CA6D}" destId="{CCAF9C01-3D47-49DD-ADBA-2125D8FF37E6}" srcOrd="0" destOrd="0" parTransId="{8B40322F-345D-4933-A650-142E165CA100}" sibTransId="{25120C2B-1187-44F2-95CA-AE3ABB9EE2B5}"/>
    <dgm:cxn modelId="{30B586F5-CD36-4A84-912D-5DD271935CB6}" type="presParOf" srcId="{A35721CB-AF1C-4782-BEEF-0EABA65E75D5}" destId="{1651B150-9949-424C-9707-6B6FA5AE3F60}" srcOrd="0" destOrd="0" presId="urn:microsoft.com/office/officeart/2005/8/layout/list1"/>
    <dgm:cxn modelId="{E0ED46AB-868F-4130-B0F8-97C2698DBEDB}" type="presParOf" srcId="{1651B150-9949-424C-9707-6B6FA5AE3F60}" destId="{75CCEB1F-0811-4537-84F3-6D61DF9543C1}" srcOrd="0" destOrd="0" presId="urn:microsoft.com/office/officeart/2005/8/layout/list1"/>
    <dgm:cxn modelId="{84EC3639-27AC-4523-AA4E-791982A48696}" type="presParOf" srcId="{1651B150-9949-424C-9707-6B6FA5AE3F60}" destId="{319D8119-6CF4-44CB-B087-4DDCFD91D553}" srcOrd="1" destOrd="0" presId="urn:microsoft.com/office/officeart/2005/8/layout/list1"/>
    <dgm:cxn modelId="{C3636A08-7982-4C5B-A3CD-A719368B46D1}" type="presParOf" srcId="{A35721CB-AF1C-4782-BEEF-0EABA65E75D5}" destId="{A5D44E29-52A2-4F8B-BAD5-9AE7432D5CEC}" srcOrd="1" destOrd="0" presId="urn:microsoft.com/office/officeart/2005/8/layout/list1"/>
    <dgm:cxn modelId="{7DED95AB-4D81-48D8-A87B-99361D37FE6C}" type="presParOf" srcId="{A35721CB-AF1C-4782-BEEF-0EABA65E75D5}" destId="{F877A8D8-7DAC-447C-945E-401BFED1061A}" srcOrd="2" destOrd="0" presId="urn:microsoft.com/office/officeart/2005/8/layout/list1"/>
    <dgm:cxn modelId="{78719A71-BB7B-4028-BA16-291A6ACF229B}" type="presParOf" srcId="{A35721CB-AF1C-4782-BEEF-0EABA65E75D5}" destId="{5776033C-8DF5-4306-8640-22A19895D88E}" srcOrd="3" destOrd="0" presId="urn:microsoft.com/office/officeart/2005/8/layout/list1"/>
    <dgm:cxn modelId="{01681BAD-3841-47AC-9586-FCC9E2363380}" type="presParOf" srcId="{A35721CB-AF1C-4782-BEEF-0EABA65E75D5}" destId="{594C9C0E-E305-4352-AFF2-00CBBFF2B69E}" srcOrd="4" destOrd="0" presId="urn:microsoft.com/office/officeart/2005/8/layout/list1"/>
    <dgm:cxn modelId="{6BCD8278-8E02-4A61-BEEC-47EC5AD38DB7}" type="presParOf" srcId="{594C9C0E-E305-4352-AFF2-00CBBFF2B69E}" destId="{A6FD0C80-B778-420F-85B5-4586A1E230AE}" srcOrd="0" destOrd="0" presId="urn:microsoft.com/office/officeart/2005/8/layout/list1"/>
    <dgm:cxn modelId="{C8DDD1AF-29E9-4814-9ABF-DE84457AFA2E}" type="presParOf" srcId="{594C9C0E-E305-4352-AFF2-00CBBFF2B69E}" destId="{A3799B60-6C60-4C9D-B689-D0D1E85BA502}" srcOrd="1" destOrd="0" presId="urn:microsoft.com/office/officeart/2005/8/layout/list1"/>
    <dgm:cxn modelId="{6E283704-CFB1-4627-B74E-E2D00FE7D593}" type="presParOf" srcId="{A35721CB-AF1C-4782-BEEF-0EABA65E75D5}" destId="{0D79A25C-86FC-4CF3-97B9-710978B05864}" srcOrd="5" destOrd="0" presId="urn:microsoft.com/office/officeart/2005/8/layout/list1"/>
    <dgm:cxn modelId="{99E92366-34B2-4E3C-B90B-27C8BB0C54F6}" type="presParOf" srcId="{A35721CB-AF1C-4782-BEEF-0EABA65E75D5}" destId="{D6AF4684-3082-48FD-BAC7-8280C112DC27}" srcOrd="6" destOrd="0" presId="urn:microsoft.com/office/officeart/2005/8/layout/list1"/>
    <dgm:cxn modelId="{B913C6FD-E556-49F1-B064-5FAEC58EE755}" type="presParOf" srcId="{A35721CB-AF1C-4782-BEEF-0EABA65E75D5}" destId="{C879F52F-941C-4F8A-B760-A90BC57AE957}" srcOrd="7" destOrd="0" presId="urn:microsoft.com/office/officeart/2005/8/layout/list1"/>
    <dgm:cxn modelId="{473D34C4-A1C6-4653-BF60-530EADE3C616}" type="presParOf" srcId="{A35721CB-AF1C-4782-BEEF-0EABA65E75D5}" destId="{36950AC5-E992-4F5A-983C-4C583307CFB1}" srcOrd="8" destOrd="0" presId="urn:microsoft.com/office/officeart/2005/8/layout/list1"/>
    <dgm:cxn modelId="{3103DB97-585D-467A-97C5-ECC87BD70F24}" type="presParOf" srcId="{36950AC5-E992-4F5A-983C-4C583307CFB1}" destId="{AA6213F2-712E-43C4-B291-3531C730F345}" srcOrd="0" destOrd="0" presId="urn:microsoft.com/office/officeart/2005/8/layout/list1"/>
    <dgm:cxn modelId="{187F294C-83BB-46D1-8964-522ED518E6A3}" type="presParOf" srcId="{36950AC5-E992-4F5A-983C-4C583307CFB1}" destId="{6011665B-C2B4-4747-A9E0-6B0BFD20BA0B}" srcOrd="1" destOrd="0" presId="urn:microsoft.com/office/officeart/2005/8/layout/list1"/>
    <dgm:cxn modelId="{89D32C43-C2D7-436A-A1CD-0DEA2C426B1D}" type="presParOf" srcId="{A35721CB-AF1C-4782-BEEF-0EABA65E75D5}" destId="{12689041-F059-45ED-8FE7-CCF8C3A50D45}" srcOrd="9" destOrd="0" presId="urn:microsoft.com/office/officeart/2005/8/layout/list1"/>
    <dgm:cxn modelId="{E3D70BD2-9A48-4FDE-AC70-D06E8C1BB87C}" type="presParOf" srcId="{A35721CB-AF1C-4782-BEEF-0EABA65E75D5}" destId="{B74A85D2-7078-49D0-A7B6-99074F69BCB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55ADD8-E117-40FD-AC7F-AD260A54748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EDF1CE-E383-4F43-8CC9-5E2FDD90A4EA}">
      <dgm:prSet phldrT="[Text]"/>
      <dgm:spPr/>
      <dgm:t>
        <a:bodyPr/>
        <a:lstStyle/>
        <a:p>
          <a:r>
            <a:rPr lang="en-US" dirty="0"/>
            <a:t>Ease of use</a:t>
          </a:r>
        </a:p>
      </dgm:t>
    </dgm:pt>
    <dgm:pt modelId="{E1FE59D4-46E3-4BD3-A504-6431BAA30B40}" type="parTrans" cxnId="{BDACD753-C2C1-46F7-834D-C2B21DA4535E}">
      <dgm:prSet/>
      <dgm:spPr/>
      <dgm:t>
        <a:bodyPr/>
        <a:lstStyle/>
        <a:p>
          <a:endParaRPr lang="en-US"/>
        </a:p>
      </dgm:t>
    </dgm:pt>
    <dgm:pt modelId="{101AEBBE-D4E2-4429-A610-A2D4B73D20C4}" type="sibTrans" cxnId="{BDACD753-C2C1-46F7-834D-C2B21DA4535E}">
      <dgm:prSet/>
      <dgm:spPr/>
      <dgm:t>
        <a:bodyPr/>
        <a:lstStyle/>
        <a:p>
          <a:endParaRPr lang="en-US"/>
        </a:p>
      </dgm:t>
    </dgm:pt>
    <dgm:pt modelId="{78C1D4DC-F493-4AA9-B259-F7F1C12F072E}">
      <dgm:prSet phldrT="[Text]"/>
      <dgm:spPr/>
      <dgm:t>
        <a:bodyPr/>
        <a:lstStyle/>
        <a:p>
          <a:r>
            <a:rPr lang="en-US" dirty="0"/>
            <a:t>Responsive</a:t>
          </a:r>
        </a:p>
      </dgm:t>
    </dgm:pt>
    <dgm:pt modelId="{2CA341B2-275C-4214-A3B7-A7DCEC53A9E7}" type="parTrans" cxnId="{8618752C-FD7B-4F74-A327-BBC85250C5D1}">
      <dgm:prSet/>
      <dgm:spPr/>
      <dgm:t>
        <a:bodyPr/>
        <a:lstStyle/>
        <a:p>
          <a:endParaRPr lang="en-US"/>
        </a:p>
      </dgm:t>
    </dgm:pt>
    <dgm:pt modelId="{A2C913B4-728E-439B-B8F8-9728872BD7D7}" type="sibTrans" cxnId="{8618752C-FD7B-4F74-A327-BBC85250C5D1}">
      <dgm:prSet/>
      <dgm:spPr/>
      <dgm:t>
        <a:bodyPr/>
        <a:lstStyle/>
        <a:p>
          <a:endParaRPr lang="en-US"/>
        </a:p>
      </dgm:t>
    </dgm:pt>
    <dgm:pt modelId="{EAD11C1C-FE9F-42CF-BEA0-19F01E324DD9}">
      <dgm:prSet phldrT="[Text]"/>
      <dgm:spPr/>
      <dgm:t>
        <a:bodyPr/>
        <a:lstStyle/>
        <a:p>
          <a:r>
            <a:rPr lang="en-US" dirty="0"/>
            <a:t>Cost effective</a:t>
          </a:r>
        </a:p>
      </dgm:t>
    </dgm:pt>
    <dgm:pt modelId="{042D4F81-C680-41A1-A627-FD2A8C58C630}" type="parTrans" cxnId="{E9AE12E1-93A4-4E1E-98C6-95B4F8D421F1}">
      <dgm:prSet/>
      <dgm:spPr/>
      <dgm:t>
        <a:bodyPr/>
        <a:lstStyle/>
        <a:p>
          <a:endParaRPr lang="en-US"/>
        </a:p>
      </dgm:t>
    </dgm:pt>
    <dgm:pt modelId="{B92DFDF1-83D0-4608-976F-ECCA36DAAC65}" type="sibTrans" cxnId="{E9AE12E1-93A4-4E1E-98C6-95B4F8D421F1}">
      <dgm:prSet/>
      <dgm:spPr/>
      <dgm:t>
        <a:bodyPr/>
        <a:lstStyle/>
        <a:p>
          <a:endParaRPr lang="en-US"/>
        </a:p>
      </dgm:t>
    </dgm:pt>
    <dgm:pt modelId="{9FBD4732-5306-49D1-A317-B10E2D5CD530}">
      <dgm:prSet phldrT="[Text]"/>
      <dgm:spPr/>
      <dgm:t>
        <a:bodyPr/>
        <a:lstStyle/>
        <a:p>
          <a:r>
            <a:rPr lang="en-US" dirty="0"/>
            <a:t>Fantastic graphics</a:t>
          </a:r>
        </a:p>
      </dgm:t>
    </dgm:pt>
    <dgm:pt modelId="{8003E3C3-0AD2-4F0F-9DE7-00A8658A6545}" type="parTrans" cxnId="{D6128F78-9E88-43C2-AF15-1AE92325F43D}">
      <dgm:prSet/>
      <dgm:spPr/>
      <dgm:t>
        <a:bodyPr/>
        <a:lstStyle/>
        <a:p>
          <a:endParaRPr lang="en-US"/>
        </a:p>
      </dgm:t>
    </dgm:pt>
    <dgm:pt modelId="{38B3BE47-FD00-4F07-A0A9-A5A4F983EBEB}" type="sibTrans" cxnId="{D6128F78-9E88-43C2-AF15-1AE92325F43D}">
      <dgm:prSet/>
      <dgm:spPr/>
      <dgm:t>
        <a:bodyPr/>
        <a:lstStyle/>
        <a:p>
          <a:endParaRPr lang="en-US"/>
        </a:p>
      </dgm:t>
    </dgm:pt>
    <dgm:pt modelId="{32F06C40-BF86-4DCD-A47E-EA003202A91D}" type="pres">
      <dgm:prSet presAssocID="{CD55ADD8-E117-40FD-AC7F-AD260A54748C}" presName="linear" presStyleCnt="0">
        <dgm:presLayoutVars>
          <dgm:animLvl val="lvl"/>
          <dgm:resizeHandles val="exact"/>
        </dgm:presLayoutVars>
      </dgm:prSet>
      <dgm:spPr/>
    </dgm:pt>
    <dgm:pt modelId="{94A59F62-33AE-4A40-AA5B-AE105C9126A3}" type="pres">
      <dgm:prSet presAssocID="{A8EDF1CE-E383-4F43-8CC9-5E2FDD90A4EA}" presName="parentText" presStyleLbl="node1" presStyleIdx="0" presStyleCnt="4" custLinFactNeighborY="-52519">
        <dgm:presLayoutVars>
          <dgm:chMax val="0"/>
          <dgm:bulletEnabled val="1"/>
        </dgm:presLayoutVars>
      </dgm:prSet>
      <dgm:spPr/>
    </dgm:pt>
    <dgm:pt modelId="{68CBFE59-2514-4652-9F3D-E44D0F97A3B8}" type="pres">
      <dgm:prSet presAssocID="{101AEBBE-D4E2-4429-A610-A2D4B73D20C4}" presName="spacer" presStyleCnt="0"/>
      <dgm:spPr/>
    </dgm:pt>
    <dgm:pt modelId="{7C34C853-A1A6-417E-9240-6AD18FED5717}" type="pres">
      <dgm:prSet presAssocID="{78C1D4DC-F493-4AA9-B259-F7F1C12F072E}" presName="parentText" presStyleLbl="node1" presStyleIdx="1" presStyleCnt="4">
        <dgm:presLayoutVars>
          <dgm:chMax val="0"/>
          <dgm:bulletEnabled val="1"/>
        </dgm:presLayoutVars>
      </dgm:prSet>
      <dgm:spPr/>
    </dgm:pt>
    <dgm:pt modelId="{73EC2BD7-4279-4DBD-A461-A05E9A8D74FB}" type="pres">
      <dgm:prSet presAssocID="{A2C913B4-728E-439B-B8F8-9728872BD7D7}" presName="spacer" presStyleCnt="0"/>
      <dgm:spPr/>
    </dgm:pt>
    <dgm:pt modelId="{F819A040-0A62-4652-A256-35068A8B091E}" type="pres">
      <dgm:prSet presAssocID="{EAD11C1C-FE9F-42CF-BEA0-19F01E324DD9}" presName="parentText" presStyleLbl="node1" presStyleIdx="2" presStyleCnt="4">
        <dgm:presLayoutVars>
          <dgm:chMax val="0"/>
          <dgm:bulletEnabled val="1"/>
        </dgm:presLayoutVars>
      </dgm:prSet>
      <dgm:spPr/>
    </dgm:pt>
    <dgm:pt modelId="{D9B3FCD4-62B4-4906-A56C-AF2C6340D3A4}" type="pres">
      <dgm:prSet presAssocID="{B92DFDF1-83D0-4608-976F-ECCA36DAAC65}" presName="spacer" presStyleCnt="0"/>
      <dgm:spPr/>
    </dgm:pt>
    <dgm:pt modelId="{BB812D38-B57C-469F-89EE-08D469E91381}" type="pres">
      <dgm:prSet presAssocID="{9FBD4732-5306-49D1-A317-B10E2D5CD530}" presName="parentText" presStyleLbl="node1" presStyleIdx="3" presStyleCnt="4">
        <dgm:presLayoutVars>
          <dgm:chMax val="0"/>
          <dgm:bulletEnabled val="1"/>
        </dgm:presLayoutVars>
      </dgm:prSet>
      <dgm:spPr/>
    </dgm:pt>
  </dgm:ptLst>
  <dgm:cxnLst>
    <dgm:cxn modelId="{8618752C-FD7B-4F74-A327-BBC85250C5D1}" srcId="{CD55ADD8-E117-40FD-AC7F-AD260A54748C}" destId="{78C1D4DC-F493-4AA9-B259-F7F1C12F072E}" srcOrd="1" destOrd="0" parTransId="{2CA341B2-275C-4214-A3B7-A7DCEC53A9E7}" sibTransId="{A2C913B4-728E-439B-B8F8-9728872BD7D7}"/>
    <dgm:cxn modelId="{244E2831-C57A-47C7-9574-BE339030C116}" type="presOf" srcId="{78C1D4DC-F493-4AA9-B259-F7F1C12F072E}" destId="{7C34C853-A1A6-417E-9240-6AD18FED5717}" srcOrd="0" destOrd="0" presId="urn:microsoft.com/office/officeart/2005/8/layout/vList2"/>
    <dgm:cxn modelId="{9D9CE55B-B424-4381-BF9C-B74A0FFC0C9B}" type="presOf" srcId="{A8EDF1CE-E383-4F43-8CC9-5E2FDD90A4EA}" destId="{94A59F62-33AE-4A40-AA5B-AE105C9126A3}" srcOrd="0" destOrd="0" presId="urn:microsoft.com/office/officeart/2005/8/layout/vList2"/>
    <dgm:cxn modelId="{6F49E24D-0A06-4A22-9FDB-DE7841A128EE}" type="presOf" srcId="{CD55ADD8-E117-40FD-AC7F-AD260A54748C}" destId="{32F06C40-BF86-4DCD-A47E-EA003202A91D}" srcOrd="0" destOrd="0" presId="urn:microsoft.com/office/officeart/2005/8/layout/vList2"/>
    <dgm:cxn modelId="{BDACD753-C2C1-46F7-834D-C2B21DA4535E}" srcId="{CD55ADD8-E117-40FD-AC7F-AD260A54748C}" destId="{A8EDF1CE-E383-4F43-8CC9-5E2FDD90A4EA}" srcOrd="0" destOrd="0" parTransId="{E1FE59D4-46E3-4BD3-A504-6431BAA30B40}" sibTransId="{101AEBBE-D4E2-4429-A610-A2D4B73D20C4}"/>
    <dgm:cxn modelId="{45D7E075-5CEB-494B-AD0C-C108BFD51A34}" type="presOf" srcId="{EAD11C1C-FE9F-42CF-BEA0-19F01E324DD9}" destId="{F819A040-0A62-4652-A256-35068A8B091E}" srcOrd="0" destOrd="0" presId="urn:microsoft.com/office/officeart/2005/8/layout/vList2"/>
    <dgm:cxn modelId="{D6128F78-9E88-43C2-AF15-1AE92325F43D}" srcId="{CD55ADD8-E117-40FD-AC7F-AD260A54748C}" destId="{9FBD4732-5306-49D1-A317-B10E2D5CD530}" srcOrd="3" destOrd="0" parTransId="{8003E3C3-0AD2-4F0F-9DE7-00A8658A6545}" sibTransId="{38B3BE47-FD00-4F07-A0A9-A5A4F983EBEB}"/>
    <dgm:cxn modelId="{E9AE12E1-93A4-4E1E-98C6-95B4F8D421F1}" srcId="{CD55ADD8-E117-40FD-AC7F-AD260A54748C}" destId="{EAD11C1C-FE9F-42CF-BEA0-19F01E324DD9}" srcOrd="2" destOrd="0" parTransId="{042D4F81-C680-41A1-A627-FD2A8C58C630}" sibTransId="{B92DFDF1-83D0-4608-976F-ECCA36DAAC65}"/>
    <dgm:cxn modelId="{58544EED-B8D3-4812-A7C8-9393F64D82F4}" type="presOf" srcId="{9FBD4732-5306-49D1-A317-B10E2D5CD530}" destId="{BB812D38-B57C-469F-89EE-08D469E91381}" srcOrd="0" destOrd="0" presId="urn:microsoft.com/office/officeart/2005/8/layout/vList2"/>
    <dgm:cxn modelId="{38774B28-7CEC-48F0-92E4-DF8B0AF257F4}" type="presParOf" srcId="{32F06C40-BF86-4DCD-A47E-EA003202A91D}" destId="{94A59F62-33AE-4A40-AA5B-AE105C9126A3}" srcOrd="0" destOrd="0" presId="urn:microsoft.com/office/officeart/2005/8/layout/vList2"/>
    <dgm:cxn modelId="{EB5D9BD1-2CFF-40B6-99AF-5E15FE7F09BC}" type="presParOf" srcId="{32F06C40-BF86-4DCD-A47E-EA003202A91D}" destId="{68CBFE59-2514-4652-9F3D-E44D0F97A3B8}" srcOrd="1" destOrd="0" presId="urn:microsoft.com/office/officeart/2005/8/layout/vList2"/>
    <dgm:cxn modelId="{EF4172A4-15D6-4C1D-8545-34D098026279}" type="presParOf" srcId="{32F06C40-BF86-4DCD-A47E-EA003202A91D}" destId="{7C34C853-A1A6-417E-9240-6AD18FED5717}" srcOrd="2" destOrd="0" presId="urn:microsoft.com/office/officeart/2005/8/layout/vList2"/>
    <dgm:cxn modelId="{B044BBA0-D221-44EF-8E93-4A845B9BA297}" type="presParOf" srcId="{32F06C40-BF86-4DCD-A47E-EA003202A91D}" destId="{73EC2BD7-4279-4DBD-A461-A05E9A8D74FB}" srcOrd="3" destOrd="0" presId="urn:microsoft.com/office/officeart/2005/8/layout/vList2"/>
    <dgm:cxn modelId="{E2FD05DC-265F-4097-9CA3-E0F2711A139E}" type="presParOf" srcId="{32F06C40-BF86-4DCD-A47E-EA003202A91D}" destId="{F819A040-0A62-4652-A256-35068A8B091E}" srcOrd="4" destOrd="0" presId="urn:microsoft.com/office/officeart/2005/8/layout/vList2"/>
    <dgm:cxn modelId="{0F69F668-B2E9-453C-8D57-0A341090E42B}" type="presParOf" srcId="{32F06C40-BF86-4DCD-A47E-EA003202A91D}" destId="{D9B3FCD4-62B4-4906-A56C-AF2C6340D3A4}" srcOrd="5" destOrd="0" presId="urn:microsoft.com/office/officeart/2005/8/layout/vList2"/>
    <dgm:cxn modelId="{4171D598-D7A4-41B4-8CC8-6D3657E98888}" type="presParOf" srcId="{32F06C40-BF86-4DCD-A47E-EA003202A91D}" destId="{BB812D38-B57C-469F-89EE-08D469E9138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BFDC6A-7482-4ED4-902C-4B2D423A159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112334C-2238-4040-BCC3-6E05531963CE}">
      <dgm:prSet phldrT="[Text]"/>
      <dgm:spPr/>
      <dgm:t>
        <a:bodyPr/>
        <a:lstStyle/>
        <a:p>
          <a:r>
            <a:rPr lang="en-US" dirty="0"/>
            <a:t>Hardware Requirement: </a:t>
          </a:r>
        </a:p>
      </dgm:t>
    </dgm:pt>
    <dgm:pt modelId="{E502398E-30AD-4F3D-A769-C89C229932EB}" type="parTrans" cxnId="{CA72DEB6-2B92-49FE-A4A6-0B8ED996475E}">
      <dgm:prSet/>
      <dgm:spPr/>
      <dgm:t>
        <a:bodyPr/>
        <a:lstStyle/>
        <a:p>
          <a:endParaRPr lang="en-US"/>
        </a:p>
      </dgm:t>
    </dgm:pt>
    <dgm:pt modelId="{C3E37AC0-DA8A-4FD6-B38D-18DCAEE3419A}" type="sibTrans" cxnId="{CA72DEB6-2B92-49FE-A4A6-0B8ED996475E}">
      <dgm:prSet/>
      <dgm:spPr/>
      <dgm:t>
        <a:bodyPr/>
        <a:lstStyle/>
        <a:p>
          <a:endParaRPr lang="en-US"/>
        </a:p>
      </dgm:t>
    </dgm:pt>
    <dgm:pt modelId="{B58D87B8-1B40-41C8-B5C6-6707B1360B6D}">
      <dgm:prSet/>
      <dgm:spPr/>
      <dgm:t>
        <a:bodyPr/>
        <a:lstStyle/>
        <a:p>
          <a:pPr>
            <a:buFont typeface="Courier New" panose="02070309020205020404" pitchFamily="49" charset="0"/>
            <a:buChar char="o"/>
          </a:pPr>
          <a:r>
            <a:rPr lang="en-US"/>
            <a:t>CPU</a:t>
          </a:r>
        </a:p>
      </dgm:t>
    </dgm:pt>
    <dgm:pt modelId="{93ABDC9D-BE6E-4117-A524-B1DE5B890D0C}" type="parTrans" cxnId="{D8E42628-39FD-45E3-8A6F-1262AF65BF19}">
      <dgm:prSet/>
      <dgm:spPr/>
      <dgm:t>
        <a:bodyPr/>
        <a:lstStyle/>
        <a:p>
          <a:endParaRPr lang="en-US"/>
        </a:p>
      </dgm:t>
    </dgm:pt>
    <dgm:pt modelId="{6C752B1C-57B5-4C46-B220-5DE9BE1776B5}" type="sibTrans" cxnId="{D8E42628-39FD-45E3-8A6F-1262AF65BF19}">
      <dgm:prSet/>
      <dgm:spPr/>
      <dgm:t>
        <a:bodyPr/>
        <a:lstStyle/>
        <a:p>
          <a:endParaRPr lang="en-US"/>
        </a:p>
      </dgm:t>
    </dgm:pt>
    <dgm:pt modelId="{74FCC9EE-DDDE-4744-A4D9-0029AB0B5D03}">
      <dgm:prSet/>
      <dgm:spPr/>
      <dgm:t>
        <a:bodyPr/>
        <a:lstStyle/>
        <a:p>
          <a:pPr>
            <a:buFont typeface="Wingdings" panose="05000000000000000000" pitchFamily="2" charset="2"/>
            <a:buChar char=""/>
          </a:pPr>
          <a:r>
            <a:rPr lang="en-US" dirty="0"/>
            <a:t>Intel Xeon E3-1245 v2 (4c/8t, 3.40GHz)</a:t>
          </a:r>
        </a:p>
      </dgm:t>
    </dgm:pt>
    <dgm:pt modelId="{607DD9BE-868E-451C-AEB4-603551346301}" type="parTrans" cxnId="{10971070-BD85-4760-BECB-271BB1CC7D6B}">
      <dgm:prSet/>
      <dgm:spPr/>
      <dgm:t>
        <a:bodyPr/>
        <a:lstStyle/>
        <a:p>
          <a:endParaRPr lang="en-US"/>
        </a:p>
      </dgm:t>
    </dgm:pt>
    <dgm:pt modelId="{6695E385-9E97-4274-BB19-AF7AA5863B69}" type="sibTrans" cxnId="{10971070-BD85-4760-BECB-271BB1CC7D6B}">
      <dgm:prSet/>
      <dgm:spPr/>
      <dgm:t>
        <a:bodyPr/>
        <a:lstStyle/>
        <a:p>
          <a:endParaRPr lang="en-US"/>
        </a:p>
      </dgm:t>
    </dgm:pt>
    <dgm:pt modelId="{F8EAACC5-8C5C-4223-A4CD-5E41BD265D0D}">
      <dgm:prSet/>
      <dgm:spPr/>
      <dgm:t>
        <a:bodyPr/>
        <a:lstStyle/>
        <a:p>
          <a:pPr>
            <a:buFont typeface="Courier New" panose="02070309020205020404" pitchFamily="49" charset="0"/>
            <a:buChar char="o"/>
          </a:pPr>
          <a:r>
            <a:rPr lang="en-US"/>
            <a:t>RAM</a:t>
          </a:r>
        </a:p>
      </dgm:t>
    </dgm:pt>
    <dgm:pt modelId="{D9BF91BA-79D6-4404-8F63-237521841DC4}" type="parTrans" cxnId="{D135D6B5-116F-4B67-B64E-9E97CCC2CC26}">
      <dgm:prSet/>
      <dgm:spPr/>
      <dgm:t>
        <a:bodyPr/>
        <a:lstStyle/>
        <a:p>
          <a:endParaRPr lang="en-US"/>
        </a:p>
      </dgm:t>
    </dgm:pt>
    <dgm:pt modelId="{6C0FE05C-1B38-4647-85B3-FC7AA5454508}" type="sibTrans" cxnId="{D135D6B5-116F-4B67-B64E-9E97CCC2CC26}">
      <dgm:prSet/>
      <dgm:spPr/>
      <dgm:t>
        <a:bodyPr/>
        <a:lstStyle/>
        <a:p>
          <a:endParaRPr lang="en-US"/>
        </a:p>
      </dgm:t>
    </dgm:pt>
    <dgm:pt modelId="{00C21EFE-7393-4E53-ABAC-97B918164BB6}">
      <dgm:prSet/>
      <dgm:spPr/>
      <dgm:t>
        <a:bodyPr/>
        <a:lstStyle/>
        <a:p>
          <a:pPr>
            <a:buFont typeface="Wingdings" panose="05000000000000000000" pitchFamily="2" charset="2"/>
            <a:buChar char=""/>
          </a:pPr>
          <a:r>
            <a:rPr lang="en-US"/>
            <a:t>8GB </a:t>
          </a:r>
        </a:p>
      </dgm:t>
    </dgm:pt>
    <dgm:pt modelId="{6F8A8CEE-679F-4050-8451-CB0742366C64}" type="parTrans" cxnId="{FA586425-3D5C-43C2-A9C7-47483FE2C7F0}">
      <dgm:prSet/>
      <dgm:spPr/>
      <dgm:t>
        <a:bodyPr/>
        <a:lstStyle/>
        <a:p>
          <a:endParaRPr lang="en-US"/>
        </a:p>
      </dgm:t>
    </dgm:pt>
    <dgm:pt modelId="{E2CFF910-A718-419D-A607-CAF7815F7389}" type="sibTrans" cxnId="{FA586425-3D5C-43C2-A9C7-47483FE2C7F0}">
      <dgm:prSet/>
      <dgm:spPr/>
      <dgm:t>
        <a:bodyPr/>
        <a:lstStyle/>
        <a:p>
          <a:endParaRPr lang="en-US"/>
        </a:p>
      </dgm:t>
    </dgm:pt>
    <dgm:pt modelId="{F27BEB44-6D19-4360-B5A8-E64F40EF5735}">
      <dgm:prSet/>
      <dgm:spPr/>
      <dgm:t>
        <a:bodyPr/>
        <a:lstStyle/>
        <a:p>
          <a:pPr>
            <a:buFont typeface="Courier New" panose="02070309020205020404" pitchFamily="49" charset="0"/>
            <a:buChar char="o"/>
          </a:pPr>
          <a:r>
            <a:rPr lang="en-US"/>
            <a:t>Storage</a:t>
          </a:r>
        </a:p>
      </dgm:t>
    </dgm:pt>
    <dgm:pt modelId="{66A5403D-13F6-4F40-8ABE-AE9275BC758F}" type="parTrans" cxnId="{24E1A4EA-1842-40E1-9D16-BBE44F19E53C}">
      <dgm:prSet/>
      <dgm:spPr/>
      <dgm:t>
        <a:bodyPr/>
        <a:lstStyle/>
        <a:p>
          <a:endParaRPr lang="en-US"/>
        </a:p>
      </dgm:t>
    </dgm:pt>
    <dgm:pt modelId="{A22D32B3-3FAF-47E9-8D23-8E69B3A1768F}" type="sibTrans" cxnId="{24E1A4EA-1842-40E1-9D16-BBE44F19E53C}">
      <dgm:prSet/>
      <dgm:spPr/>
      <dgm:t>
        <a:bodyPr/>
        <a:lstStyle/>
        <a:p>
          <a:endParaRPr lang="en-US"/>
        </a:p>
      </dgm:t>
    </dgm:pt>
    <dgm:pt modelId="{CE948164-41D9-44E4-83B9-C6D919E7BAFA}">
      <dgm:prSet/>
      <dgm:spPr/>
      <dgm:t>
        <a:bodyPr/>
        <a:lstStyle/>
        <a:p>
          <a:pPr>
            <a:buFont typeface="Wingdings" panose="05000000000000000000" pitchFamily="2" charset="2"/>
            <a:buChar char=""/>
          </a:pPr>
          <a:r>
            <a:rPr lang="en-US"/>
            <a:t>At least 30GB</a:t>
          </a:r>
        </a:p>
      </dgm:t>
    </dgm:pt>
    <dgm:pt modelId="{F9DFE43D-D14B-4E27-AF9B-C33071301F43}" type="parTrans" cxnId="{3A891F24-BB43-4E62-A0C4-2D3F056E2F4D}">
      <dgm:prSet/>
      <dgm:spPr/>
      <dgm:t>
        <a:bodyPr/>
        <a:lstStyle/>
        <a:p>
          <a:endParaRPr lang="en-US"/>
        </a:p>
      </dgm:t>
    </dgm:pt>
    <dgm:pt modelId="{D1E66136-2786-4FD2-975F-F9E058FBECDA}" type="sibTrans" cxnId="{3A891F24-BB43-4E62-A0C4-2D3F056E2F4D}">
      <dgm:prSet/>
      <dgm:spPr/>
      <dgm:t>
        <a:bodyPr/>
        <a:lstStyle/>
        <a:p>
          <a:endParaRPr lang="en-US"/>
        </a:p>
      </dgm:t>
    </dgm:pt>
    <dgm:pt modelId="{51725F99-A694-44F4-A516-E346ABE3D4E2}">
      <dgm:prSet/>
      <dgm:spPr/>
      <dgm:t>
        <a:bodyPr/>
        <a:lstStyle/>
        <a:p>
          <a:pPr>
            <a:buFont typeface="Courier New" panose="02070309020205020404" pitchFamily="49" charset="0"/>
            <a:buChar char="o"/>
          </a:pPr>
          <a:r>
            <a:rPr lang="en-US"/>
            <a:t>Networking</a:t>
          </a:r>
        </a:p>
      </dgm:t>
    </dgm:pt>
    <dgm:pt modelId="{2A619BDA-3757-48A8-A5E9-668F51CCF745}" type="parTrans" cxnId="{AFA73680-1179-4B96-B2C5-8DA1102656C3}">
      <dgm:prSet/>
      <dgm:spPr/>
      <dgm:t>
        <a:bodyPr/>
        <a:lstStyle/>
        <a:p>
          <a:endParaRPr lang="en-US"/>
        </a:p>
      </dgm:t>
    </dgm:pt>
    <dgm:pt modelId="{2A68B1E6-E86C-4319-AE4E-C19F4938D780}" type="sibTrans" cxnId="{AFA73680-1179-4B96-B2C5-8DA1102656C3}">
      <dgm:prSet/>
      <dgm:spPr/>
      <dgm:t>
        <a:bodyPr/>
        <a:lstStyle/>
        <a:p>
          <a:endParaRPr lang="en-US"/>
        </a:p>
      </dgm:t>
    </dgm:pt>
    <dgm:pt modelId="{FF97F265-A7EE-45B1-A2B9-B7CC5F586AFF}">
      <dgm:prSet/>
      <dgm:spPr/>
      <dgm:t>
        <a:bodyPr/>
        <a:lstStyle/>
        <a:p>
          <a:pPr>
            <a:buFont typeface="Wingdings" panose="05000000000000000000" pitchFamily="2" charset="2"/>
            <a:buChar char=""/>
          </a:pPr>
          <a:r>
            <a:rPr lang="en-US"/>
            <a:t>At least 100mbps up and down</a:t>
          </a:r>
        </a:p>
      </dgm:t>
    </dgm:pt>
    <dgm:pt modelId="{11EAEB1C-5BB1-4CAB-B4E6-5AE1E6DB3F67}" type="parTrans" cxnId="{C85A3874-3572-4309-A0A5-8DAD678E1C42}">
      <dgm:prSet/>
      <dgm:spPr/>
      <dgm:t>
        <a:bodyPr/>
        <a:lstStyle/>
        <a:p>
          <a:endParaRPr lang="en-US"/>
        </a:p>
      </dgm:t>
    </dgm:pt>
    <dgm:pt modelId="{AFFFE2A8-571D-4EF6-A61E-F7D200B4CD7A}" type="sibTrans" cxnId="{C85A3874-3572-4309-A0A5-8DAD678E1C42}">
      <dgm:prSet/>
      <dgm:spPr/>
      <dgm:t>
        <a:bodyPr/>
        <a:lstStyle/>
        <a:p>
          <a:endParaRPr lang="en-US"/>
        </a:p>
      </dgm:t>
    </dgm:pt>
    <dgm:pt modelId="{4376C1CB-8998-47CD-820B-27FA133E2EFF}">
      <dgm:prSet/>
      <dgm:spPr/>
      <dgm:t>
        <a:bodyPr/>
        <a:lstStyle/>
        <a:p>
          <a:pPr>
            <a:buFont typeface="Symbol" panose="05050102010706020507" pitchFamily="18" charset="2"/>
            <a:buChar char=""/>
          </a:pPr>
          <a:r>
            <a:rPr lang="en-US"/>
            <a:t>Software requirement: </a:t>
          </a:r>
        </a:p>
      </dgm:t>
    </dgm:pt>
    <dgm:pt modelId="{93CA1BC7-1D83-4498-B30C-52F2E61FE9CB}" type="parTrans" cxnId="{C1F06BD4-FF55-423F-9151-CB49F9974C72}">
      <dgm:prSet/>
      <dgm:spPr/>
      <dgm:t>
        <a:bodyPr/>
        <a:lstStyle/>
        <a:p>
          <a:endParaRPr lang="en-US"/>
        </a:p>
      </dgm:t>
    </dgm:pt>
    <dgm:pt modelId="{14F65683-F302-491F-B77D-C98CC248CC91}" type="sibTrans" cxnId="{C1F06BD4-FF55-423F-9151-CB49F9974C72}">
      <dgm:prSet/>
      <dgm:spPr/>
      <dgm:t>
        <a:bodyPr/>
        <a:lstStyle/>
        <a:p>
          <a:endParaRPr lang="en-US"/>
        </a:p>
      </dgm:t>
    </dgm:pt>
    <dgm:pt modelId="{EA4CB926-2901-4A40-A392-026BDD0E26F0}">
      <dgm:prSet/>
      <dgm:spPr/>
      <dgm:t>
        <a:bodyPr/>
        <a:lstStyle/>
        <a:p>
          <a:pPr>
            <a:buFont typeface="Courier New" panose="02070309020205020404" pitchFamily="49" charset="0"/>
            <a:buChar char="o"/>
          </a:pPr>
          <a:r>
            <a:rPr lang="en-US"/>
            <a:t>OS</a:t>
          </a:r>
        </a:p>
      </dgm:t>
    </dgm:pt>
    <dgm:pt modelId="{8E10BAC8-DFBF-42F9-A731-49DADEEB3DE6}" type="parTrans" cxnId="{2C554AF7-FFEF-41A2-A5A5-3DA35ACB0907}">
      <dgm:prSet/>
      <dgm:spPr/>
      <dgm:t>
        <a:bodyPr/>
        <a:lstStyle/>
        <a:p>
          <a:endParaRPr lang="en-US"/>
        </a:p>
      </dgm:t>
    </dgm:pt>
    <dgm:pt modelId="{0CEF157E-4627-40F8-B04D-4F8A5AD6B8AE}" type="sibTrans" cxnId="{2C554AF7-FFEF-41A2-A5A5-3DA35ACB0907}">
      <dgm:prSet/>
      <dgm:spPr/>
      <dgm:t>
        <a:bodyPr/>
        <a:lstStyle/>
        <a:p>
          <a:endParaRPr lang="en-US"/>
        </a:p>
      </dgm:t>
    </dgm:pt>
    <dgm:pt modelId="{9157075F-8F78-479E-A575-8A164B9EC721}">
      <dgm:prSet/>
      <dgm:spPr/>
      <dgm:t>
        <a:bodyPr/>
        <a:lstStyle/>
        <a:p>
          <a:pPr>
            <a:buFont typeface="Wingdings" panose="05000000000000000000" pitchFamily="2" charset="2"/>
            <a:buChar char=""/>
          </a:pPr>
          <a:r>
            <a:rPr lang="en-US"/>
            <a:t>Linux or Windows</a:t>
          </a:r>
        </a:p>
      </dgm:t>
    </dgm:pt>
    <dgm:pt modelId="{8E76653A-7FDD-4DAC-861E-15CD003C5F4C}" type="parTrans" cxnId="{D6FCC9D4-1AC2-4254-8C6C-30E713D5868A}">
      <dgm:prSet/>
      <dgm:spPr/>
      <dgm:t>
        <a:bodyPr/>
        <a:lstStyle/>
        <a:p>
          <a:endParaRPr lang="en-US"/>
        </a:p>
      </dgm:t>
    </dgm:pt>
    <dgm:pt modelId="{686B4629-96F3-4D4E-B772-6827FE7DF2F0}" type="sibTrans" cxnId="{D6FCC9D4-1AC2-4254-8C6C-30E713D5868A}">
      <dgm:prSet/>
      <dgm:spPr/>
      <dgm:t>
        <a:bodyPr/>
        <a:lstStyle/>
        <a:p>
          <a:endParaRPr lang="en-US"/>
        </a:p>
      </dgm:t>
    </dgm:pt>
    <dgm:pt modelId="{CF3898FE-6BD0-49BE-973A-81C56648FBC1}">
      <dgm:prSet/>
      <dgm:spPr/>
      <dgm:t>
        <a:bodyPr/>
        <a:lstStyle/>
        <a:p>
          <a:pPr>
            <a:buFont typeface="Courier New" panose="02070309020205020404" pitchFamily="49" charset="0"/>
            <a:buChar char="o"/>
          </a:pPr>
          <a:r>
            <a:rPr lang="en-US"/>
            <a:t>Node.JS and NPM</a:t>
          </a:r>
        </a:p>
      </dgm:t>
    </dgm:pt>
    <dgm:pt modelId="{0DE8D078-57D5-49F5-B590-BB7B827C8111}" type="parTrans" cxnId="{5259F93B-6E4A-4376-A1AC-0A9319AB9D61}">
      <dgm:prSet/>
      <dgm:spPr/>
      <dgm:t>
        <a:bodyPr/>
        <a:lstStyle/>
        <a:p>
          <a:endParaRPr lang="en-US"/>
        </a:p>
      </dgm:t>
    </dgm:pt>
    <dgm:pt modelId="{FD244BCD-E433-40C9-B4A0-BE7F21FBEB04}" type="sibTrans" cxnId="{5259F93B-6E4A-4376-A1AC-0A9319AB9D61}">
      <dgm:prSet/>
      <dgm:spPr/>
      <dgm:t>
        <a:bodyPr/>
        <a:lstStyle/>
        <a:p>
          <a:endParaRPr lang="en-US"/>
        </a:p>
      </dgm:t>
    </dgm:pt>
    <dgm:pt modelId="{AA487AEB-6003-45F4-B1D3-34FEB0A15134}">
      <dgm:prSet/>
      <dgm:spPr/>
      <dgm:t>
        <a:bodyPr/>
        <a:lstStyle/>
        <a:p>
          <a:pPr>
            <a:buFont typeface="Courier New" panose="02070309020205020404" pitchFamily="49" charset="0"/>
            <a:buChar char="o"/>
          </a:pPr>
          <a:r>
            <a:rPr lang="en-US"/>
            <a:t>The whole software stack</a:t>
          </a:r>
        </a:p>
      </dgm:t>
    </dgm:pt>
    <dgm:pt modelId="{CDD0798E-1140-4E56-BE7A-94E3EFEF291F}" type="parTrans" cxnId="{2BDBBDC0-7AD3-40B5-B205-F6FB72858D5B}">
      <dgm:prSet/>
      <dgm:spPr/>
      <dgm:t>
        <a:bodyPr/>
        <a:lstStyle/>
        <a:p>
          <a:endParaRPr lang="en-US"/>
        </a:p>
      </dgm:t>
    </dgm:pt>
    <dgm:pt modelId="{A294381A-16BC-482D-81DF-6BAACB7BC29A}" type="sibTrans" cxnId="{2BDBBDC0-7AD3-40B5-B205-F6FB72858D5B}">
      <dgm:prSet/>
      <dgm:spPr/>
      <dgm:t>
        <a:bodyPr/>
        <a:lstStyle/>
        <a:p>
          <a:endParaRPr lang="en-US"/>
        </a:p>
      </dgm:t>
    </dgm:pt>
    <dgm:pt modelId="{44437A00-4C53-4D37-8DC1-E429F13874F4}">
      <dgm:prSet/>
      <dgm:spPr/>
      <dgm:t>
        <a:bodyPr/>
        <a:lstStyle/>
        <a:p>
          <a:pPr>
            <a:buFont typeface="Courier New" panose="02070309020205020404" pitchFamily="49" charset="0"/>
            <a:buChar char="o"/>
          </a:pPr>
          <a:r>
            <a:rPr lang="en-US"/>
            <a:t>Version control</a:t>
          </a:r>
        </a:p>
      </dgm:t>
    </dgm:pt>
    <dgm:pt modelId="{D84A4736-3472-4474-80DF-5F5B42537AF0}" type="parTrans" cxnId="{3A350DAB-1BFC-4D13-B7F9-C4C7D0D28361}">
      <dgm:prSet/>
      <dgm:spPr/>
      <dgm:t>
        <a:bodyPr/>
        <a:lstStyle/>
        <a:p>
          <a:endParaRPr lang="en-US"/>
        </a:p>
      </dgm:t>
    </dgm:pt>
    <dgm:pt modelId="{D52FF911-1C6A-4017-A228-7109C95EF131}" type="sibTrans" cxnId="{3A350DAB-1BFC-4D13-B7F9-C4C7D0D28361}">
      <dgm:prSet/>
      <dgm:spPr/>
      <dgm:t>
        <a:bodyPr/>
        <a:lstStyle/>
        <a:p>
          <a:endParaRPr lang="en-US"/>
        </a:p>
      </dgm:t>
    </dgm:pt>
    <dgm:pt modelId="{986F4379-54DD-4B12-B713-C8641705E4E4}">
      <dgm:prSet/>
      <dgm:spPr/>
      <dgm:t>
        <a:bodyPr/>
        <a:lstStyle/>
        <a:p>
          <a:pPr>
            <a:buFont typeface="Wingdings" panose="05000000000000000000" pitchFamily="2" charset="2"/>
            <a:buChar char=""/>
          </a:pPr>
          <a:r>
            <a:rPr lang="en-US"/>
            <a:t>Git</a:t>
          </a:r>
        </a:p>
      </dgm:t>
    </dgm:pt>
    <dgm:pt modelId="{5A56578C-20FD-4B61-908C-72778B874BFC}" type="parTrans" cxnId="{F71AAA69-E026-4529-ACD1-139B6ABE1C74}">
      <dgm:prSet/>
      <dgm:spPr/>
      <dgm:t>
        <a:bodyPr/>
        <a:lstStyle/>
        <a:p>
          <a:endParaRPr lang="en-US"/>
        </a:p>
      </dgm:t>
    </dgm:pt>
    <dgm:pt modelId="{9DD2E3C6-14B1-4B71-B8C4-12F2262F6570}" type="sibTrans" cxnId="{F71AAA69-E026-4529-ACD1-139B6ABE1C74}">
      <dgm:prSet/>
      <dgm:spPr/>
      <dgm:t>
        <a:bodyPr/>
        <a:lstStyle/>
        <a:p>
          <a:endParaRPr lang="en-US"/>
        </a:p>
      </dgm:t>
    </dgm:pt>
    <dgm:pt modelId="{A7BC58AB-0312-4AF6-B51E-C2D08F65C299}" type="pres">
      <dgm:prSet presAssocID="{9CBFDC6A-7482-4ED4-902C-4B2D423A159D}" presName="linear" presStyleCnt="0">
        <dgm:presLayoutVars>
          <dgm:animLvl val="lvl"/>
          <dgm:resizeHandles val="exact"/>
        </dgm:presLayoutVars>
      </dgm:prSet>
      <dgm:spPr/>
    </dgm:pt>
    <dgm:pt modelId="{15B6029F-5D12-464F-90B4-955EE71C518F}" type="pres">
      <dgm:prSet presAssocID="{7112334C-2238-4040-BCC3-6E05531963CE}" presName="parentText" presStyleLbl="node1" presStyleIdx="0" presStyleCnt="2">
        <dgm:presLayoutVars>
          <dgm:chMax val="0"/>
          <dgm:bulletEnabled val="1"/>
        </dgm:presLayoutVars>
      </dgm:prSet>
      <dgm:spPr/>
    </dgm:pt>
    <dgm:pt modelId="{C8DD7942-94CE-461D-B2E2-BE0B5198D02A}" type="pres">
      <dgm:prSet presAssocID="{7112334C-2238-4040-BCC3-6E05531963CE}" presName="childText" presStyleLbl="revTx" presStyleIdx="0" presStyleCnt="2">
        <dgm:presLayoutVars>
          <dgm:bulletEnabled val="1"/>
        </dgm:presLayoutVars>
      </dgm:prSet>
      <dgm:spPr/>
    </dgm:pt>
    <dgm:pt modelId="{A9B05A9A-7706-4494-8965-CD62FA02FD8B}" type="pres">
      <dgm:prSet presAssocID="{4376C1CB-8998-47CD-820B-27FA133E2EFF}" presName="parentText" presStyleLbl="node1" presStyleIdx="1" presStyleCnt="2">
        <dgm:presLayoutVars>
          <dgm:chMax val="0"/>
          <dgm:bulletEnabled val="1"/>
        </dgm:presLayoutVars>
      </dgm:prSet>
      <dgm:spPr/>
    </dgm:pt>
    <dgm:pt modelId="{1CAAD783-6B4E-4FF2-BF42-32230F53AA71}" type="pres">
      <dgm:prSet presAssocID="{4376C1CB-8998-47CD-820B-27FA133E2EFF}" presName="childText" presStyleLbl="revTx" presStyleIdx="1" presStyleCnt="2">
        <dgm:presLayoutVars>
          <dgm:bulletEnabled val="1"/>
        </dgm:presLayoutVars>
      </dgm:prSet>
      <dgm:spPr/>
    </dgm:pt>
  </dgm:ptLst>
  <dgm:cxnLst>
    <dgm:cxn modelId="{7E279101-9651-44B5-B33F-FFB15AAFB8E7}" type="presOf" srcId="{9CBFDC6A-7482-4ED4-902C-4B2D423A159D}" destId="{A7BC58AB-0312-4AF6-B51E-C2D08F65C299}" srcOrd="0" destOrd="0" presId="urn:microsoft.com/office/officeart/2005/8/layout/vList2"/>
    <dgm:cxn modelId="{3A891F24-BB43-4E62-A0C4-2D3F056E2F4D}" srcId="{F27BEB44-6D19-4360-B5A8-E64F40EF5735}" destId="{CE948164-41D9-44E4-83B9-C6D919E7BAFA}" srcOrd="0" destOrd="0" parTransId="{F9DFE43D-D14B-4E27-AF9B-C33071301F43}" sibTransId="{D1E66136-2786-4FD2-975F-F9E058FBECDA}"/>
    <dgm:cxn modelId="{B7B0FC24-EA36-4CD7-9DBF-08B12317FB95}" type="presOf" srcId="{00C21EFE-7393-4E53-ABAC-97B918164BB6}" destId="{C8DD7942-94CE-461D-B2E2-BE0B5198D02A}" srcOrd="0" destOrd="3" presId="urn:microsoft.com/office/officeart/2005/8/layout/vList2"/>
    <dgm:cxn modelId="{FA586425-3D5C-43C2-A9C7-47483FE2C7F0}" srcId="{F8EAACC5-8C5C-4223-A4CD-5E41BD265D0D}" destId="{00C21EFE-7393-4E53-ABAC-97B918164BB6}" srcOrd="0" destOrd="0" parTransId="{6F8A8CEE-679F-4050-8451-CB0742366C64}" sibTransId="{E2CFF910-A718-419D-A607-CAF7815F7389}"/>
    <dgm:cxn modelId="{D8E42628-39FD-45E3-8A6F-1262AF65BF19}" srcId="{7112334C-2238-4040-BCC3-6E05531963CE}" destId="{B58D87B8-1B40-41C8-B5C6-6707B1360B6D}" srcOrd="0" destOrd="0" parTransId="{93ABDC9D-BE6E-4117-A524-B1DE5B890D0C}" sibTransId="{6C752B1C-57B5-4C46-B220-5DE9BE1776B5}"/>
    <dgm:cxn modelId="{6784CB28-3A05-4EAC-9104-A2E3ABA11351}" type="presOf" srcId="{44437A00-4C53-4D37-8DC1-E429F13874F4}" destId="{1CAAD783-6B4E-4FF2-BF42-32230F53AA71}" srcOrd="0" destOrd="4" presId="urn:microsoft.com/office/officeart/2005/8/layout/vList2"/>
    <dgm:cxn modelId="{5259F93B-6E4A-4376-A1AC-0A9319AB9D61}" srcId="{4376C1CB-8998-47CD-820B-27FA133E2EFF}" destId="{CF3898FE-6BD0-49BE-973A-81C56648FBC1}" srcOrd="1" destOrd="0" parTransId="{0DE8D078-57D5-49F5-B590-BB7B827C8111}" sibTransId="{FD244BCD-E433-40C9-B4A0-BE7F21FBEB04}"/>
    <dgm:cxn modelId="{2ADEAC3E-9EE8-4B58-B843-0832E0DBC69A}" type="presOf" srcId="{4376C1CB-8998-47CD-820B-27FA133E2EFF}" destId="{A9B05A9A-7706-4494-8965-CD62FA02FD8B}" srcOrd="0" destOrd="0" presId="urn:microsoft.com/office/officeart/2005/8/layout/vList2"/>
    <dgm:cxn modelId="{00616F5E-CE71-48C5-99B0-C2524AE39231}" type="presOf" srcId="{7112334C-2238-4040-BCC3-6E05531963CE}" destId="{15B6029F-5D12-464F-90B4-955EE71C518F}" srcOrd="0" destOrd="0" presId="urn:microsoft.com/office/officeart/2005/8/layout/vList2"/>
    <dgm:cxn modelId="{DCDC6F69-D235-45EE-B6F5-F7C02A6545D0}" type="presOf" srcId="{EA4CB926-2901-4A40-A392-026BDD0E26F0}" destId="{1CAAD783-6B4E-4FF2-BF42-32230F53AA71}" srcOrd="0" destOrd="0" presId="urn:microsoft.com/office/officeart/2005/8/layout/vList2"/>
    <dgm:cxn modelId="{F71AAA69-E026-4529-ACD1-139B6ABE1C74}" srcId="{44437A00-4C53-4D37-8DC1-E429F13874F4}" destId="{986F4379-54DD-4B12-B713-C8641705E4E4}" srcOrd="0" destOrd="0" parTransId="{5A56578C-20FD-4B61-908C-72778B874BFC}" sibTransId="{9DD2E3C6-14B1-4B71-B8C4-12F2262F6570}"/>
    <dgm:cxn modelId="{10971070-BD85-4760-BECB-271BB1CC7D6B}" srcId="{B58D87B8-1B40-41C8-B5C6-6707B1360B6D}" destId="{74FCC9EE-DDDE-4744-A4D9-0029AB0B5D03}" srcOrd="0" destOrd="0" parTransId="{607DD9BE-868E-451C-AEB4-603551346301}" sibTransId="{6695E385-9E97-4274-BB19-AF7AA5863B69}"/>
    <dgm:cxn modelId="{C85A3874-3572-4309-A0A5-8DAD678E1C42}" srcId="{51725F99-A694-44F4-A516-E346ABE3D4E2}" destId="{FF97F265-A7EE-45B1-A2B9-B7CC5F586AFF}" srcOrd="0" destOrd="0" parTransId="{11EAEB1C-5BB1-4CAB-B4E6-5AE1E6DB3F67}" sibTransId="{AFFFE2A8-571D-4EF6-A61E-F7D200B4CD7A}"/>
    <dgm:cxn modelId="{AFA73680-1179-4B96-B2C5-8DA1102656C3}" srcId="{7112334C-2238-4040-BCC3-6E05531963CE}" destId="{51725F99-A694-44F4-A516-E346ABE3D4E2}" srcOrd="3" destOrd="0" parTransId="{2A619BDA-3757-48A8-A5E9-668F51CCF745}" sibTransId="{2A68B1E6-E86C-4319-AE4E-C19F4938D780}"/>
    <dgm:cxn modelId="{95A0D085-519C-43AA-ADB4-67176E4880E5}" type="presOf" srcId="{FF97F265-A7EE-45B1-A2B9-B7CC5F586AFF}" destId="{C8DD7942-94CE-461D-B2E2-BE0B5198D02A}" srcOrd="0" destOrd="7" presId="urn:microsoft.com/office/officeart/2005/8/layout/vList2"/>
    <dgm:cxn modelId="{D5F0D395-3DE7-43F3-ADDC-3C03540E1083}" type="presOf" srcId="{CF3898FE-6BD0-49BE-973A-81C56648FBC1}" destId="{1CAAD783-6B4E-4FF2-BF42-32230F53AA71}" srcOrd="0" destOrd="2" presId="urn:microsoft.com/office/officeart/2005/8/layout/vList2"/>
    <dgm:cxn modelId="{7B168298-116A-44F6-B407-F25892E15F79}" type="presOf" srcId="{986F4379-54DD-4B12-B713-C8641705E4E4}" destId="{1CAAD783-6B4E-4FF2-BF42-32230F53AA71}" srcOrd="0" destOrd="5" presId="urn:microsoft.com/office/officeart/2005/8/layout/vList2"/>
    <dgm:cxn modelId="{19370D9B-52C2-481D-97F9-4D6D893DA6C1}" type="presOf" srcId="{CE948164-41D9-44E4-83B9-C6D919E7BAFA}" destId="{C8DD7942-94CE-461D-B2E2-BE0B5198D02A}" srcOrd="0" destOrd="5" presId="urn:microsoft.com/office/officeart/2005/8/layout/vList2"/>
    <dgm:cxn modelId="{3A350DAB-1BFC-4D13-B7F9-C4C7D0D28361}" srcId="{4376C1CB-8998-47CD-820B-27FA133E2EFF}" destId="{44437A00-4C53-4D37-8DC1-E429F13874F4}" srcOrd="3" destOrd="0" parTransId="{D84A4736-3472-4474-80DF-5F5B42537AF0}" sibTransId="{D52FF911-1C6A-4017-A228-7109C95EF131}"/>
    <dgm:cxn modelId="{D135D6B5-116F-4B67-B64E-9E97CCC2CC26}" srcId="{7112334C-2238-4040-BCC3-6E05531963CE}" destId="{F8EAACC5-8C5C-4223-A4CD-5E41BD265D0D}" srcOrd="1" destOrd="0" parTransId="{D9BF91BA-79D6-4404-8F63-237521841DC4}" sibTransId="{6C0FE05C-1B38-4647-85B3-FC7AA5454508}"/>
    <dgm:cxn modelId="{C80903B6-3708-464B-A49C-A55150B34793}" type="presOf" srcId="{74FCC9EE-DDDE-4744-A4D9-0029AB0B5D03}" destId="{C8DD7942-94CE-461D-B2E2-BE0B5198D02A}" srcOrd="0" destOrd="1" presId="urn:microsoft.com/office/officeart/2005/8/layout/vList2"/>
    <dgm:cxn modelId="{CA72DEB6-2B92-49FE-A4A6-0B8ED996475E}" srcId="{9CBFDC6A-7482-4ED4-902C-4B2D423A159D}" destId="{7112334C-2238-4040-BCC3-6E05531963CE}" srcOrd="0" destOrd="0" parTransId="{E502398E-30AD-4F3D-A769-C89C229932EB}" sibTransId="{C3E37AC0-DA8A-4FD6-B38D-18DCAEE3419A}"/>
    <dgm:cxn modelId="{1B153BBE-8163-4049-AA93-03F036D4501B}" type="presOf" srcId="{9157075F-8F78-479E-A575-8A164B9EC721}" destId="{1CAAD783-6B4E-4FF2-BF42-32230F53AA71}" srcOrd="0" destOrd="1" presId="urn:microsoft.com/office/officeart/2005/8/layout/vList2"/>
    <dgm:cxn modelId="{2BDBBDC0-7AD3-40B5-B205-F6FB72858D5B}" srcId="{4376C1CB-8998-47CD-820B-27FA133E2EFF}" destId="{AA487AEB-6003-45F4-B1D3-34FEB0A15134}" srcOrd="2" destOrd="0" parTransId="{CDD0798E-1140-4E56-BE7A-94E3EFEF291F}" sibTransId="{A294381A-16BC-482D-81DF-6BAACB7BC29A}"/>
    <dgm:cxn modelId="{857567CA-9D41-4461-B977-AED50CA4360F}" type="presOf" srcId="{AA487AEB-6003-45F4-B1D3-34FEB0A15134}" destId="{1CAAD783-6B4E-4FF2-BF42-32230F53AA71}" srcOrd="0" destOrd="3" presId="urn:microsoft.com/office/officeart/2005/8/layout/vList2"/>
    <dgm:cxn modelId="{C1F06BD4-FF55-423F-9151-CB49F9974C72}" srcId="{9CBFDC6A-7482-4ED4-902C-4B2D423A159D}" destId="{4376C1CB-8998-47CD-820B-27FA133E2EFF}" srcOrd="1" destOrd="0" parTransId="{93CA1BC7-1D83-4498-B30C-52F2E61FE9CB}" sibTransId="{14F65683-F302-491F-B77D-C98CC248CC91}"/>
    <dgm:cxn modelId="{D6FCC9D4-1AC2-4254-8C6C-30E713D5868A}" srcId="{EA4CB926-2901-4A40-A392-026BDD0E26F0}" destId="{9157075F-8F78-479E-A575-8A164B9EC721}" srcOrd="0" destOrd="0" parTransId="{8E76653A-7FDD-4DAC-861E-15CD003C5F4C}" sibTransId="{686B4629-96F3-4D4E-B772-6827FE7DF2F0}"/>
    <dgm:cxn modelId="{290F55D9-C894-4292-A581-C9874C8E5F7C}" type="presOf" srcId="{F8EAACC5-8C5C-4223-A4CD-5E41BD265D0D}" destId="{C8DD7942-94CE-461D-B2E2-BE0B5198D02A}" srcOrd="0" destOrd="2" presId="urn:microsoft.com/office/officeart/2005/8/layout/vList2"/>
    <dgm:cxn modelId="{5C5CB7DD-51DA-4E61-93D3-36C6F34512AF}" type="presOf" srcId="{B58D87B8-1B40-41C8-B5C6-6707B1360B6D}" destId="{C8DD7942-94CE-461D-B2E2-BE0B5198D02A}" srcOrd="0" destOrd="0" presId="urn:microsoft.com/office/officeart/2005/8/layout/vList2"/>
    <dgm:cxn modelId="{9E18F2E4-A869-4D68-BE8F-5C8B9E747F73}" type="presOf" srcId="{F27BEB44-6D19-4360-B5A8-E64F40EF5735}" destId="{C8DD7942-94CE-461D-B2E2-BE0B5198D02A}" srcOrd="0" destOrd="4" presId="urn:microsoft.com/office/officeart/2005/8/layout/vList2"/>
    <dgm:cxn modelId="{24E1A4EA-1842-40E1-9D16-BBE44F19E53C}" srcId="{7112334C-2238-4040-BCC3-6E05531963CE}" destId="{F27BEB44-6D19-4360-B5A8-E64F40EF5735}" srcOrd="2" destOrd="0" parTransId="{66A5403D-13F6-4F40-8ABE-AE9275BC758F}" sibTransId="{A22D32B3-3FAF-47E9-8D23-8E69B3A1768F}"/>
    <dgm:cxn modelId="{E9B6C5F6-FA28-4386-8B51-958611FF981C}" type="presOf" srcId="{51725F99-A694-44F4-A516-E346ABE3D4E2}" destId="{C8DD7942-94CE-461D-B2E2-BE0B5198D02A}" srcOrd="0" destOrd="6" presId="urn:microsoft.com/office/officeart/2005/8/layout/vList2"/>
    <dgm:cxn modelId="{2C554AF7-FFEF-41A2-A5A5-3DA35ACB0907}" srcId="{4376C1CB-8998-47CD-820B-27FA133E2EFF}" destId="{EA4CB926-2901-4A40-A392-026BDD0E26F0}" srcOrd="0" destOrd="0" parTransId="{8E10BAC8-DFBF-42F9-A731-49DADEEB3DE6}" sibTransId="{0CEF157E-4627-40F8-B04D-4F8A5AD6B8AE}"/>
    <dgm:cxn modelId="{EC12712F-92C0-443F-9AB3-43F6E548C126}" type="presParOf" srcId="{A7BC58AB-0312-4AF6-B51E-C2D08F65C299}" destId="{15B6029F-5D12-464F-90B4-955EE71C518F}" srcOrd="0" destOrd="0" presId="urn:microsoft.com/office/officeart/2005/8/layout/vList2"/>
    <dgm:cxn modelId="{4B81B491-970B-498A-A6AC-FD4EE99126BD}" type="presParOf" srcId="{A7BC58AB-0312-4AF6-B51E-C2D08F65C299}" destId="{C8DD7942-94CE-461D-B2E2-BE0B5198D02A}" srcOrd="1" destOrd="0" presId="urn:microsoft.com/office/officeart/2005/8/layout/vList2"/>
    <dgm:cxn modelId="{720FF4E4-FFC0-4E5C-8786-EAD26554D986}" type="presParOf" srcId="{A7BC58AB-0312-4AF6-B51E-C2D08F65C299}" destId="{A9B05A9A-7706-4494-8965-CD62FA02FD8B}" srcOrd="2" destOrd="0" presId="urn:microsoft.com/office/officeart/2005/8/layout/vList2"/>
    <dgm:cxn modelId="{3F717B74-8835-4EE4-B12E-50BFA7D84C46}" type="presParOf" srcId="{A7BC58AB-0312-4AF6-B51E-C2D08F65C299}" destId="{1CAAD783-6B4E-4FF2-BF42-32230F53AA7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7366A-4760-4EBC-8B4D-44C6A8C421E9}">
      <dsp:nvSpPr>
        <dsp:cNvPr id="0" name=""/>
        <dsp:cNvSpPr/>
      </dsp:nvSpPr>
      <dsp:spPr>
        <a:xfrm>
          <a:off x="0" y="59956"/>
          <a:ext cx="11152208" cy="842400"/>
        </a:xfrm>
        <a:prstGeom prst="roundRect">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Patole Kunal Kishor</a:t>
          </a:r>
          <a:endParaRPr lang="en-US" sz="3600" kern="1200" dirty="0"/>
        </a:p>
      </dsp:txBody>
      <dsp:txXfrm>
        <a:off x="41123" y="101079"/>
        <a:ext cx="11069962" cy="760154"/>
      </dsp:txXfrm>
    </dsp:sp>
    <dsp:sp modelId="{8754296D-BF3E-49A4-A2D0-EA89D363FEA2}">
      <dsp:nvSpPr>
        <dsp:cNvPr id="0" name=""/>
        <dsp:cNvSpPr/>
      </dsp:nvSpPr>
      <dsp:spPr>
        <a:xfrm>
          <a:off x="0" y="902356"/>
          <a:ext cx="11152208"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083"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 120IT1214A</a:t>
          </a:r>
        </a:p>
      </dsp:txBody>
      <dsp:txXfrm>
        <a:off x="0" y="902356"/>
        <a:ext cx="11152208" cy="596160"/>
      </dsp:txXfrm>
    </dsp:sp>
    <dsp:sp modelId="{5FEB19C3-0707-4DAF-92FD-3B5339EAC72E}">
      <dsp:nvSpPr>
        <dsp:cNvPr id="0" name=""/>
        <dsp:cNvSpPr/>
      </dsp:nvSpPr>
      <dsp:spPr>
        <a:xfrm>
          <a:off x="0" y="1498516"/>
          <a:ext cx="11152208" cy="842400"/>
        </a:xfrm>
        <a:prstGeom prst="roundRect">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Pawar Herschel Pravin</a:t>
          </a:r>
        </a:p>
      </dsp:txBody>
      <dsp:txXfrm>
        <a:off x="41123" y="1539639"/>
        <a:ext cx="11069962" cy="760154"/>
      </dsp:txXfrm>
    </dsp:sp>
    <dsp:sp modelId="{B96CAED3-4350-4B9E-8613-1812DE1F1DE4}">
      <dsp:nvSpPr>
        <dsp:cNvPr id="0" name=""/>
        <dsp:cNvSpPr/>
      </dsp:nvSpPr>
      <dsp:spPr>
        <a:xfrm>
          <a:off x="0" y="2340916"/>
          <a:ext cx="11152208"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083"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 120IT1108A</a:t>
          </a:r>
        </a:p>
      </dsp:txBody>
      <dsp:txXfrm>
        <a:off x="0" y="2340916"/>
        <a:ext cx="11152208" cy="596160"/>
      </dsp:txXfrm>
    </dsp:sp>
    <dsp:sp modelId="{1F817574-E2D9-4817-B9DE-6011517123EA}">
      <dsp:nvSpPr>
        <dsp:cNvPr id="0" name=""/>
        <dsp:cNvSpPr/>
      </dsp:nvSpPr>
      <dsp:spPr>
        <a:xfrm>
          <a:off x="0" y="2937076"/>
          <a:ext cx="11152208" cy="842400"/>
        </a:xfrm>
        <a:prstGeom prst="roundRect">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Raj Aditya Krishna</a:t>
          </a:r>
        </a:p>
      </dsp:txBody>
      <dsp:txXfrm>
        <a:off x="41123" y="2978199"/>
        <a:ext cx="11069962" cy="760154"/>
      </dsp:txXfrm>
    </dsp:sp>
    <dsp:sp modelId="{585CBABA-0C81-4C83-90A4-2996A555CC4B}">
      <dsp:nvSpPr>
        <dsp:cNvPr id="0" name=""/>
        <dsp:cNvSpPr/>
      </dsp:nvSpPr>
      <dsp:spPr>
        <a:xfrm>
          <a:off x="0" y="3779476"/>
          <a:ext cx="11152208"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083"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 120IT1085A</a:t>
          </a:r>
        </a:p>
      </dsp:txBody>
      <dsp:txXfrm>
        <a:off x="0" y="3779476"/>
        <a:ext cx="11152208" cy="596160"/>
      </dsp:txXfrm>
    </dsp:sp>
    <dsp:sp modelId="{D9A89889-0E51-45B6-8C5F-D97ADDF29CE3}">
      <dsp:nvSpPr>
        <dsp:cNvPr id="0" name=""/>
        <dsp:cNvSpPr/>
      </dsp:nvSpPr>
      <dsp:spPr>
        <a:xfrm>
          <a:off x="0" y="4375636"/>
          <a:ext cx="11152208" cy="842400"/>
        </a:xfrm>
        <a:prstGeom prst="roundRect">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Rathod Chandan Sudhir</a:t>
          </a:r>
        </a:p>
      </dsp:txBody>
      <dsp:txXfrm>
        <a:off x="41123" y="4416759"/>
        <a:ext cx="11069962" cy="760154"/>
      </dsp:txXfrm>
    </dsp:sp>
    <dsp:sp modelId="{3EF2D1B0-1B38-4398-A97E-0D5E4A00C4D1}">
      <dsp:nvSpPr>
        <dsp:cNvPr id="0" name=""/>
        <dsp:cNvSpPr/>
      </dsp:nvSpPr>
      <dsp:spPr>
        <a:xfrm>
          <a:off x="0" y="5218035"/>
          <a:ext cx="11152208"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083"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 121IT3085A</a:t>
          </a:r>
        </a:p>
      </dsp:txBody>
      <dsp:txXfrm>
        <a:off x="0" y="5218035"/>
        <a:ext cx="11152208" cy="596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34D7B-2F9F-4D5C-B6D4-44901ACEF0C4}">
      <dsp:nvSpPr>
        <dsp:cNvPr id="0" name=""/>
        <dsp:cNvSpPr/>
      </dsp:nvSpPr>
      <dsp:spPr>
        <a:xfrm>
          <a:off x="0" y="77156"/>
          <a:ext cx="10820400" cy="585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Introduction</a:t>
          </a:r>
        </a:p>
      </dsp:txBody>
      <dsp:txXfrm>
        <a:off x="28557" y="105713"/>
        <a:ext cx="10763286" cy="527886"/>
      </dsp:txXfrm>
    </dsp:sp>
    <dsp:sp modelId="{C7F108E3-A347-4D5B-AC2D-8B3CF91AA8C1}">
      <dsp:nvSpPr>
        <dsp:cNvPr id="0" name=""/>
        <dsp:cNvSpPr/>
      </dsp:nvSpPr>
      <dsp:spPr>
        <a:xfrm>
          <a:off x="0" y="734156"/>
          <a:ext cx="10820400" cy="585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Literature survey</a:t>
          </a:r>
          <a:endParaRPr lang="en-US" sz="2500" kern="1200" dirty="0"/>
        </a:p>
      </dsp:txBody>
      <dsp:txXfrm>
        <a:off x="28557" y="762713"/>
        <a:ext cx="10763286" cy="527886"/>
      </dsp:txXfrm>
    </dsp:sp>
    <dsp:sp modelId="{2B423B1E-B596-42EF-9FA3-947F4A6D69B1}">
      <dsp:nvSpPr>
        <dsp:cNvPr id="0" name=""/>
        <dsp:cNvSpPr/>
      </dsp:nvSpPr>
      <dsp:spPr>
        <a:xfrm>
          <a:off x="0" y="1391156"/>
          <a:ext cx="10820400" cy="585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Motivation &amp; Objective</a:t>
          </a:r>
          <a:endParaRPr lang="en-US" sz="2500" kern="1200" dirty="0"/>
        </a:p>
      </dsp:txBody>
      <dsp:txXfrm>
        <a:off x="28557" y="1419713"/>
        <a:ext cx="10763286" cy="527886"/>
      </dsp:txXfrm>
    </dsp:sp>
    <dsp:sp modelId="{A1F5EBE6-E617-4AF9-8725-AF2D4909828A}">
      <dsp:nvSpPr>
        <dsp:cNvPr id="0" name=""/>
        <dsp:cNvSpPr/>
      </dsp:nvSpPr>
      <dsp:spPr>
        <a:xfrm>
          <a:off x="0" y="2048156"/>
          <a:ext cx="10820400" cy="585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System architecture</a:t>
          </a:r>
          <a:endParaRPr lang="en-US" sz="2500" kern="1200" dirty="0"/>
        </a:p>
      </dsp:txBody>
      <dsp:txXfrm>
        <a:off x="28557" y="2076713"/>
        <a:ext cx="10763286" cy="527886"/>
      </dsp:txXfrm>
    </dsp:sp>
    <dsp:sp modelId="{3E296524-CA3D-47D6-BC87-545240B1C06E}">
      <dsp:nvSpPr>
        <dsp:cNvPr id="0" name=""/>
        <dsp:cNvSpPr/>
      </dsp:nvSpPr>
      <dsp:spPr>
        <a:xfrm>
          <a:off x="0" y="2705156"/>
          <a:ext cx="10820400" cy="585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Proposed work with methodology</a:t>
          </a:r>
          <a:endParaRPr lang="en-US" sz="2500" kern="1200" dirty="0"/>
        </a:p>
      </dsp:txBody>
      <dsp:txXfrm>
        <a:off x="28557" y="2733713"/>
        <a:ext cx="10763286" cy="527886"/>
      </dsp:txXfrm>
    </dsp:sp>
    <dsp:sp modelId="{4D25D7CC-A4DE-4A96-ACA7-FDBA31EC7099}">
      <dsp:nvSpPr>
        <dsp:cNvPr id="0" name=""/>
        <dsp:cNvSpPr/>
      </dsp:nvSpPr>
      <dsp:spPr>
        <a:xfrm>
          <a:off x="0" y="3362156"/>
          <a:ext cx="10820400" cy="585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Software and hardware requirements</a:t>
          </a:r>
          <a:endParaRPr lang="en-US" sz="2500" kern="1200" dirty="0"/>
        </a:p>
      </dsp:txBody>
      <dsp:txXfrm>
        <a:off x="28557" y="3390713"/>
        <a:ext cx="10763286" cy="5278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7A8D8-7DAC-447C-945E-401BFED1061A}">
      <dsp:nvSpPr>
        <dsp:cNvPr id="0" name=""/>
        <dsp:cNvSpPr/>
      </dsp:nvSpPr>
      <dsp:spPr>
        <a:xfrm>
          <a:off x="0" y="288048"/>
          <a:ext cx="10820400" cy="79301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9783" tIns="395732" rIns="839783" bIns="135128" numCol="1" spcCol="1270" anchor="t" anchorCtr="0">
          <a:noAutofit/>
        </a:bodyPr>
        <a:lstStyle/>
        <a:p>
          <a:pPr marL="171450" lvl="1" indent="-171450" algn="l" defTabSz="844550">
            <a:lnSpc>
              <a:spcPct val="90000"/>
            </a:lnSpc>
            <a:spcBef>
              <a:spcPct val="0"/>
            </a:spcBef>
            <a:spcAft>
              <a:spcPct val="15000"/>
            </a:spcAft>
            <a:buFont typeface="Wingdings" panose="05000000000000000000" pitchFamily="2" charset="2"/>
            <a:buChar char=""/>
          </a:pPr>
          <a:r>
            <a:rPr lang="en-US" sz="1900" kern="1200"/>
            <a:t>Administrators are added by the Superadmin</a:t>
          </a:r>
        </a:p>
      </dsp:txBody>
      <dsp:txXfrm>
        <a:off x="0" y="288048"/>
        <a:ext cx="10820400" cy="793012"/>
      </dsp:txXfrm>
    </dsp:sp>
    <dsp:sp modelId="{319D8119-6CF4-44CB-B087-4DDCFD91D553}">
      <dsp:nvSpPr>
        <dsp:cNvPr id="0" name=""/>
        <dsp:cNvSpPr/>
      </dsp:nvSpPr>
      <dsp:spPr>
        <a:xfrm>
          <a:off x="541020" y="7608"/>
          <a:ext cx="757428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6290" tIns="0" rIns="286290" bIns="0" numCol="1" spcCol="1270" anchor="ctr" anchorCtr="0">
          <a:noAutofit/>
        </a:bodyPr>
        <a:lstStyle/>
        <a:p>
          <a:pPr marL="0" lvl="0" indent="0" algn="l" defTabSz="844550">
            <a:lnSpc>
              <a:spcPct val="90000"/>
            </a:lnSpc>
            <a:spcBef>
              <a:spcPct val="0"/>
            </a:spcBef>
            <a:spcAft>
              <a:spcPct val="35000"/>
            </a:spcAft>
            <a:buNone/>
          </a:pPr>
          <a:r>
            <a:rPr lang="en-US" sz="1900" kern="1200"/>
            <a:t>Superadmin</a:t>
          </a:r>
          <a:endParaRPr lang="en-US" sz="1900" kern="1200" dirty="0"/>
        </a:p>
      </dsp:txBody>
      <dsp:txXfrm>
        <a:off x="568400" y="34988"/>
        <a:ext cx="7519520" cy="506120"/>
      </dsp:txXfrm>
    </dsp:sp>
    <dsp:sp modelId="{D6AF4684-3082-48FD-BAC7-8280C112DC27}">
      <dsp:nvSpPr>
        <dsp:cNvPr id="0" name=""/>
        <dsp:cNvSpPr/>
      </dsp:nvSpPr>
      <dsp:spPr>
        <a:xfrm>
          <a:off x="0" y="1464101"/>
          <a:ext cx="10820400" cy="79301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9783" tIns="395732" rIns="839783" bIns="135128" numCol="1" spcCol="1270" anchor="t" anchorCtr="0">
          <a:noAutofit/>
        </a:bodyPr>
        <a:lstStyle/>
        <a:p>
          <a:pPr marL="171450" lvl="1" indent="-171450" algn="l" defTabSz="844550">
            <a:lnSpc>
              <a:spcPct val="90000"/>
            </a:lnSpc>
            <a:spcBef>
              <a:spcPct val="0"/>
            </a:spcBef>
            <a:spcAft>
              <a:spcPct val="15000"/>
            </a:spcAft>
            <a:buFont typeface="Wingdings" panose="05000000000000000000" pitchFamily="2" charset="2"/>
            <a:buChar char=""/>
          </a:pPr>
          <a:r>
            <a:rPr lang="en-US" sz="1900" kern="1200"/>
            <a:t>Administrators add nurses</a:t>
          </a:r>
        </a:p>
      </dsp:txBody>
      <dsp:txXfrm>
        <a:off x="0" y="1464101"/>
        <a:ext cx="10820400" cy="793012"/>
      </dsp:txXfrm>
    </dsp:sp>
    <dsp:sp modelId="{A3799B60-6C60-4C9D-B689-D0D1E85BA502}">
      <dsp:nvSpPr>
        <dsp:cNvPr id="0" name=""/>
        <dsp:cNvSpPr/>
      </dsp:nvSpPr>
      <dsp:spPr>
        <a:xfrm>
          <a:off x="541020" y="1183661"/>
          <a:ext cx="757428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6290" tIns="0" rIns="286290" bIns="0" numCol="1" spcCol="1270" anchor="ctr" anchorCtr="0">
          <a:noAutofit/>
        </a:bodyPr>
        <a:lstStyle/>
        <a:p>
          <a:pPr marL="0" lvl="0" indent="0" algn="l" defTabSz="844550">
            <a:lnSpc>
              <a:spcPct val="90000"/>
            </a:lnSpc>
            <a:spcBef>
              <a:spcPct val="0"/>
            </a:spcBef>
            <a:spcAft>
              <a:spcPct val="35000"/>
            </a:spcAft>
            <a:buFont typeface="Wingdings" panose="05000000000000000000" pitchFamily="2" charset="2"/>
            <a:buNone/>
          </a:pPr>
          <a:r>
            <a:rPr lang="en-US" sz="1900" kern="1200"/>
            <a:t>Admin</a:t>
          </a:r>
        </a:p>
      </dsp:txBody>
      <dsp:txXfrm>
        <a:off x="568400" y="1211041"/>
        <a:ext cx="7519520" cy="506120"/>
      </dsp:txXfrm>
    </dsp:sp>
    <dsp:sp modelId="{B74A85D2-7078-49D0-A7B6-99074F69BCB9}">
      <dsp:nvSpPr>
        <dsp:cNvPr id="0" name=""/>
        <dsp:cNvSpPr/>
      </dsp:nvSpPr>
      <dsp:spPr>
        <a:xfrm>
          <a:off x="0" y="2640153"/>
          <a:ext cx="10820400" cy="13765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9783" tIns="395732" rIns="839783" bIns="135128" numCol="1" spcCol="1270" anchor="t" anchorCtr="0">
          <a:noAutofit/>
        </a:bodyPr>
        <a:lstStyle/>
        <a:p>
          <a:pPr marL="171450" lvl="1" indent="-171450" algn="l" defTabSz="844550">
            <a:lnSpc>
              <a:spcPct val="90000"/>
            </a:lnSpc>
            <a:spcBef>
              <a:spcPct val="0"/>
            </a:spcBef>
            <a:spcAft>
              <a:spcPct val="15000"/>
            </a:spcAft>
            <a:buFont typeface="Wingdings" panose="05000000000000000000" pitchFamily="2" charset="2"/>
            <a:buChar char=""/>
          </a:pPr>
          <a:r>
            <a:rPr lang="en-US" sz="1900" kern="1200"/>
            <a:t>Enter patient information</a:t>
          </a:r>
        </a:p>
        <a:p>
          <a:pPr marL="171450" lvl="1" indent="-171450" algn="l" defTabSz="844550">
            <a:lnSpc>
              <a:spcPct val="90000"/>
            </a:lnSpc>
            <a:spcBef>
              <a:spcPct val="0"/>
            </a:spcBef>
            <a:spcAft>
              <a:spcPct val="15000"/>
            </a:spcAft>
            <a:buFont typeface="Wingdings" panose="05000000000000000000" pitchFamily="2" charset="2"/>
            <a:buChar char=""/>
          </a:pPr>
          <a:r>
            <a:rPr lang="en-US" sz="1900" kern="1200"/>
            <a:t>Access patient details</a:t>
          </a:r>
        </a:p>
        <a:p>
          <a:pPr marL="171450" lvl="1" indent="-171450" algn="l" defTabSz="844550">
            <a:lnSpc>
              <a:spcPct val="90000"/>
            </a:lnSpc>
            <a:spcBef>
              <a:spcPct val="0"/>
            </a:spcBef>
            <a:spcAft>
              <a:spcPct val="15000"/>
            </a:spcAft>
            <a:buFont typeface="Wingdings" panose="05000000000000000000" pitchFamily="2" charset="2"/>
            <a:buChar char=""/>
          </a:pPr>
          <a:r>
            <a:rPr lang="en-US" sz="1900" kern="1200"/>
            <a:t>Edit patient details</a:t>
          </a:r>
        </a:p>
      </dsp:txBody>
      <dsp:txXfrm>
        <a:off x="0" y="2640153"/>
        <a:ext cx="10820400" cy="1376550"/>
      </dsp:txXfrm>
    </dsp:sp>
    <dsp:sp modelId="{6011665B-C2B4-4747-A9E0-6B0BFD20BA0B}">
      <dsp:nvSpPr>
        <dsp:cNvPr id="0" name=""/>
        <dsp:cNvSpPr/>
      </dsp:nvSpPr>
      <dsp:spPr>
        <a:xfrm>
          <a:off x="541020" y="2359714"/>
          <a:ext cx="757428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6290" tIns="0" rIns="286290" bIns="0" numCol="1" spcCol="1270" anchor="ctr" anchorCtr="0">
          <a:noAutofit/>
        </a:bodyPr>
        <a:lstStyle/>
        <a:p>
          <a:pPr marL="0" lvl="0" indent="0" algn="l" defTabSz="844550">
            <a:lnSpc>
              <a:spcPct val="90000"/>
            </a:lnSpc>
            <a:spcBef>
              <a:spcPct val="0"/>
            </a:spcBef>
            <a:spcAft>
              <a:spcPct val="35000"/>
            </a:spcAft>
            <a:buFont typeface="Wingdings" panose="05000000000000000000" pitchFamily="2" charset="2"/>
            <a:buNone/>
          </a:pPr>
          <a:r>
            <a:rPr lang="en-US" sz="1900" kern="1200"/>
            <a:t>Nurse</a:t>
          </a:r>
        </a:p>
      </dsp:txBody>
      <dsp:txXfrm>
        <a:off x="568400" y="2387094"/>
        <a:ext cx="7519520"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59F62-33AE-4A40-AA5B-AE105C9126A3}">
      <dsp:nvSpPr>
        <dsp:cNvPr id="0" name=""/>
        <dsp:cNvSpPr/>
      </dsp:nvSpPr>
      <dsp:spPr>
        <a:xfrm>
          <a:off x="0" y="0"/>
          <a:ext cx="10820400" cy="912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Ease of use</a:t>
          </a:r>
        </a:p>
      </dsp:txBody>
      <dsp:txXfrm>
        <a:off x="44549" y="44549"/>
        <a:ext cx="10731302" cy="823502"/>
      </dsp:txXfrm>
    </dsp:sp>
    <dsp:sp modelId="{7C34C853-A1A6-417E-9240-6AD18FED5717}">
      <dsp:nvSpPr>
        <dsp:cNvPr id="0" name=""/>
        <dsp:cNvSpPr/>
      </dsp:nvSpPr>
      <dsp:spPr>
        <a:xfrm>
          <a:off x="0" y="1043396"/>
          <a:ext cx="10820400" cy="912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Responsive</a:t>
          </a:r>
        </a:p>
      </dsp:txBody>
      <dsp:txXfrm>
        <a:off x="44549" y="1087945"/>
        <a:ext cx="10731302" cy="823502"/>
      </dsp:txXfrm>
    </dsp:sp>
    <dsp:sp modelId="{F819A040-0A62-4652-A256-35068A8B091E}">
      <dsp:nvSpPr>
        <dsp:cNvPr id="0" name=""/>
        <dsp:cNvSpPr/>
      </dsp:nvSpPr>
      <dsp:spPr>
        <a:xfrm>
          <a:off x="0" y="2068316"/>
          <a:ext cx="10820400" cy="912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Cost effective</a:t>
          </a:r>
        </a:p>
      </dsp:txBody>
      <dsp:txXfrm>
        <a:off x="44549" y="2112865"/>
        <a:ext cx="10731302" cy="823502"/>
      </dsp:txXfrm>
    </dsp:sp>
    <dsp:sp modelId="{BB812D38-B57C-469F-89EE-08D469E91381}">
      <dsp:nvSpPr>
        <dsp:cNvPr id="0" name=""/>
        <dsp:cNvSpPr/>
      </dsp:nvSpPr>
      <dsp:spPr>
        <a:xfrm>
          <a:off x="0" y="3093236"/>
          <a:ext cx="10820400" cy="912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Fantastic graphics</a:t>
          </a:r>
        </a:p>
      </dsp:txBody>
      <dsp:txXfrm>
        <a:off x="44549" y="3137785"/>
        <a:ext cx="10731302" cy="8235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6029F-5D12-464F-90B4-955EE71C518F}">
      <dsp:nvSpPr>
        <dsp:cNvPr id="0" name=""/>
        <dsp:cNvSpPr/>
      </dsp:nvSpPr>
      <dsp:spPr>
        <a:xfrm>
          <a:off x="0" y="50548"/>
          <a:ext cx="10820400" cy="538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Hardware Requirement: </a:t>
          </a:r>
        </a:p>
      </dsp:txBody>
      <dsp:txXfrm>
        <a:off x="26273" y="76821"/>
        <a:ext cx="10767854" cy="485654"/>
      </dsp:txXfrm>
    </dsp:sp>
    <dsp:sp modelId="{C8DD7942-94CE-461D-B2E2-BE0B5198D02A}">
      <dsp:nvSpPr>
        <dsp:cNvPr id="0" name=""/>
        <dsp:cNvSpPr/>
      </dsp:nvSpPr>
      <dsp:spPr>
        <a:xfrm>
          <a:off x="0" y="588748"/>
          <a:ext cx="10820400" cy="2380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9210" rIns="163576" bIns="29210" numCol="1" spcCol="1270" anchor="t" anchorCtr="0">
          <a:noAutofit/>
        </a:bodyPr>
        <a:lstStyle/>
        <a:p>
          <a:pPr marL="171450" lvl="1" indent="-171450" algn="l" defTabSz="800100">
            <a:lnSpc>
              <a:spcPct val="90000"/>
            </a:lnSpc>
            <a:spcBef>
              <a:spcPct val="0"/>
            </a:spcBef>
            <a:spcAft>
              <a:spcPct val="20000"/>
            </a:spcAft>
            <a:buFont typeface="Courier New" panose="02070309020205020404" pitchFamily="49" charset="0"/>
            <a:buChar char="o"/>
          </a:pPr>
          <a:r>
            <a:rPr lang="en-US" sz="1800" kern="1200"/>
            <a:t>CPU</a:t>
          </a:r>
        </a:p>
        <a:p>
          <a:pPr marL="342900" lvl="2" indent="-171450" algn="l" defTabSz="800100">
            <a:lnSpc>
              <a:spcPct val="90000"/>
            </a:lnSpc>
            <a:spcBef>
              <a:spcPct val="0"/>
            </a:spcBef>
            <a:spcAft>
              <a:spcPct val="20000"/>
            </a:spcAft>
            <a:buFont typeface="Wingdings" panose="05000000000000000000" pitchFamily="2" charset="2"/>
            <a:buChar char=""/>
          </a:pPr>
          <a:r>
            <a:rPr lang="en-US" sz="1800" kern="1200" dirty="0"/>
            <a:t>Intel Xeon E3-1245 v2 (4c/8t, 3.40GHz)</a:t>
          </a:r>
        </a:p>
        <a:p>
          <a:pPr marL="171450" lvl="1" indent="-171450" algn="l" defTabSz="800100">
            <a:lnSpc>
              <a:spcPct val="90000"/>
            </a:lnSpc>
            <a:spcBef>
              <a:spcPct val="0"/>
            </a:spcBef>
            <a:spcAft>
              <a:spcPct val="20000"/>
            </a:spcAft>
            <a:buFont typeface="Courier New" panose="02070309020205020404" pitchFamily="49" charset="0"/>
            <a:buChar char="o"/>
          </a:pPr>
          <a:r>
            <a:rPr lang="en-US" sz="1800" kern="1200"/>
            <a:t>RAM</a:t>
          </a:r>
        </a:p>
        <a:p>
          <a:pPr marL="342900" lvl="2" indent="-171450" algn="l" defTabSz="800100">
            <a:lnSpc>
              <a:spcPct val="90000"/>
            </a:lnSpc>
            <a:spcBef>
              <a:spcPct val="0"/>
            </a:spcBef>
            <a:spcAft>
              <a:spcPct val="20000"/>
            </a:spcAft>
            <a:buFont typeface="Wingdings" panose="05000000000000000000" pitchFamily="2" charset="2"/>
            <a:buChar char=""/>
          </a:pPr>
          <a:r>
            <a:rPr lang="en-US" sz="1800" kern="1200"/>
            <a:t>8GB </a:t>
          </a:r>
        </a:p>
        <a:p>
          <a:pPr marL="171450" lvl="1" indent="-171450" algn="l" defTabSz="800100">
            <a:lnSpc>
              <a:spcPct val="90000"/>
            </a:lnSpc>
            <a:spcBef>
              <a:spcPct val="0"/>
            </a:spcBef>
            <a:spcAft>
              <a:spcPct val="20000"/>
            </a:spcAft>
            <a:buFont typeface="Courier New" panose="02070309020205020404" pitchFamily="49" charset="0"/>
            <a:buChar char="o"/>
          </a:pPr>
          <a:r>
            <a:rPr lang="en-US" sz="1800" kern="1200"/>
            <a:t>Storage</a:t>
          </a:r>
        </a:p>
        <a:p>
          <a:pPr marL="342900" lvl="2" indent="-171450" algn="l" defTabSz="800100">
            <a:lnSpc>
              <a:spcPct val="90000"/>
            </a:lnSpc>
            <a:spcBef>
              <a:spcPct val="0"/>
            </a:spcBef>
            <a:spcAft>
              <a:spcPct val="20000"/>
            </a:spcAft>
            <a:buFont typeface="Wingdings" panose="05000000000000000000" pitchFamily="2" charset="2"/>
            <a:buChar char=""/>
          </a:pPr>
          <a:r>
            <a:rPr lang="en-US" sz="1800" kern="1200"/>
            <a:t>At least 30GB</a:t>
          </a:r>
        </a:p>
        <a:p>
          <a:pPr marL="171450" lvl="1" indent="-171450" algn="l" defTabSz="800100">
            <a:lnSpc>
              <a:spcPct val="90000"/>
            </a:lnSpc>
            <a:spcBef>
              <a:spcPct val="0"/>
            </a:spcBef>
            <a:spcAft>
              <a:spcPct val="20000"/>
            </a:spcAft>
            <a:buFont typeface="Courier New" panose="02070309020205020404" pitchFamily="49" charset="0"/>
            <a:buChar char="o"/>
          </a:pPr>
          <a:r>
            <a:rPr lang="en-US" sz="1800" kern="1200"/>
            <a:t>Networking</a:t>
          </a:r>
        </a:p>
        <a:p>
          <a:pPr marL="342900" lvl="2" indent="-171450" algn="l" defTabSz="800100">
            <a:lnSpc>
              <a:spcPct val="90000"/>
            </a:lnSpc>
            <a:spcBef>
              <a:spcPct val="0"/>
            </a:spcBef>
            <a:spcAft>
              <a:spcPct val="20000"/>
            </a:spcAft>
            <a:buFont typeface="Wingdings" panose="05000000000000000000" pitchFamily="2" charset="2"/>
            <a:buChar char=""/>
          </a:pPr>
          <a:r>
            <a:rPr lang="en-US" sz="1800" kern="1200"/>
            <a:t>At least 100mbps up and down</a:t>
          </a:r>
        </a:p>
      </dsp:txBody>
      <dsp:txXfrm>
        <a:off x="0" y="588748"/>
        <a:ext cx="10820400" cy="2380500"/>
      </dsp:txXfrm>
    </dsp:sp>
    <dsp:sp modelId="{A9B05A9A-7706-4494-8965-CD62FA02FD8B}">
      <dsp:nvSpPr>
        <dsp:cNvPr id="0" name=""/>
        <dsp:cNvSpPr/>
      </dsp:nvSpPr>
      <dsp:spPr>
        <a:xfrm>
          <a:off x="0" y="2969248"/>
          <a:ext cx="10820400" cy="538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Font typeface="Symbol" panose="05050102010706020507" pitchFamily="18" charset="2"/>
            <a:buNone/>
          </a:pPr>
          <a:r>
            <a:rPr lang="en-US" sz="2300" kern="1200"/>
            <a:t>Software requirement: </a:t>
          </a:r>
        </a:p>
      </dsp:txBody>
      <dsp:txXfrm>
        <a:off x="26273" y="2995521"/>
        <a:ext cx="10767854" cy="485654"/>
      </dsp:txXfrm>
    </dsp:sp>
    <dsp:sp modelId="{1CAAD783-6B4E-4FF2-BF42-32230F53AA71}">
      <dsp:nvSpPr>
        <dsp:cNvPr id="0" name=""/>
        <dsp:cNvSpPr/>
      </dsp:nvSpPr>
      <dsp:spPr>
        <a:xfrm>
          <a:off x="0" y="3507448"/>
          <a:ext cx="10820400" cy="1761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9210" rIns="163576" bIns="29210" numCol="1" spcCol="1270" anchor="t" anchorCtr="0">
          <a:noAutofit/>
        </a:bodyPr>
        <a:lstStyle/>
        <a:p>
          <a:pPr marL="171450" lvl="1" indent="-171450" algn="l" defTabSz="800100">
            <a:lnSpc>
              <a:spcPct val="90000"/>
            </a:lnSpc>
            <a:spcBef>
              <a:spcPct val="0"/>
            </a:spcBef>
            <a:spcAft>
              <a:spcPct val="20000"/>
            </a:spcAft>
            <a:buFont typeface="Courier New" panose="02070309020205020404" pitchFamily="49" charset="0"/>
            <a:buChar char="o"/>
          </a:pPr>
          <a:r>
            <a:rPr lang="en-US" sz="1800" kern="1200"/>
            <a:t>OS</a:t>
          </a:r>
        </a:p>
        <a:p>
          <a:pPr marL="342900" lvl="2" indent="-171450" algn="l" defTabSz="800100">
            <a:lnSpc>
              <a:spcPct val="90000"/>
            </a:lnSpc>
            <a:spcBef>
              <a:spcPct val="0"/>
            </a:spcBef>
            <a:spcAft>
              <a:spcPct val="20000"/>
            </a:spcAft>
            <a:buFont typeface="Wingdings" panose="05000000000000000000" pitchFamily="2" charset="2"/>
            <a:buChar char=""/>
          </a:pPr>
          <a:r>
            <a:rPr lang="en-US" sz="1800" kern="1200"/>
            <a:t>Linux or Windows</a:t>
          </a:r>
        </a:p>
        <a:p>
          <a:pPr marL="171450" lvl="1" indent="-171450" algn="l" defTabSz="800100">
            <a:lnSpc>
              <a:spcPct val="90000"/>
            </a:lnSpc>
            <a:spcBef>
              <a:spcPct val="0"/>
            </a:spcBef>
            <a:spcAft>
              <a:spcPct val="20000"/>
            </a:spcAft>
            <a:buFont typeface="Courier New" panose="02070309020205020404" pitchFamily="49" charset="0"/>
            <a:buChar char="o"/>
          </a:pPr>
          <a:r>
            <a:rPr lang="en-US" sz="1800" kern="1200"/>
            <a:t>Node.JS and NPM</a:t>
          </a:r>
        </a:p>
        <a:p>
          <a:pPr marL="171450" lvl="1" indent="-171450" algn="l" defTabSz="800100">
            <a:lnSpc>
              <a:spcPct val="90000"/>
            </a:lnSpc>
            <a:spcBef>
              <a:spcPct val="0"/>
            </a:spcBef>
            <a:spcAft>
              <a:spcPct val="20000"/>
            </a:spcAft>
            <a:buFont typeface="Courier New" panose="02070309020205020404" pitchFamily="49" charset="0"/>
            <a:buChar char="o"/>
          </a:pPr>
          <a:r>
            <a:rPr lang="en-US" sz="1800" kern="1200"/>
            <a:t>The whole software stack</a:t>
          </a:r>
        </a:p>
        <a:p>
          <a:pPr marL="171450" lvl="1" indent="-171450" algn="l" defTabSz="800100">
            <a:lnSpc>
              <a:spcPct val="90000"/>
            </a:lnSpc>
            <a:spcBef>
              <a:spcPct val="0"/>
            </a:spcBef>
            <a:spcAft>
              <a:spcPct val="20000"/>
            </a:spcAft>
            <a:buFont typeface="Courier New" panose="02070309020205020404" pitchFamily="49" charset="0"/>
            <a:buChar char="o"/>
          </a:pPr>
          <a:r>
            <a:rPr lang="en-US" sz="1800" kern="1200"/>
            <a:t>Version control</a:t>
          </a:r>
        </a:p>
        <a:p>
          <a:pPr marL="342900" lvl="2" indent="-171450" algn="l" defTabSz="800100">
            <a:lnSpc>
              <a:spcPct val="90000"/>
            </a:lnSpc>
            <a:spcBef>
              <a:spcPct val="0"/>
            </a:spcBef>
            <a:spcAft>
              <a:spcPct val="20000"/>
            </a:spcAft>
            <a:buFont typeface="Wingdings" panose="05000000000000000000" pitchFamily="2" charset="2"/>
            <a:buChar char=""/>
          </a:pPr>
          <a:r>
            <a:rPr lang="en-US" sz="1800" kern="1200"/>
            <a:t>Git</a:t>
          </a:r>
        </a:p>
      </dsp:txBody>
      <dsp:txXfrm>
        <a:off x="0" y="3507448"/>
        <a:ext cx="10820400" cy="17615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BA2855-AC96-4F2C-A150-160C2C2117CE}" type="datetimeFigureOut">
              <a:rPr lang="en-US" smtClean="0"/>
              <a:t>11-Nov-22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7F33C8-F79A-444D-8126-05128A8CF5A7}" type="slidenum">
              <a:rPr lang="en-US" smtClean="0"/>
              <a:t>‹#›</a:t>
            </a:fld>
            <a:endParaRPr lang="en-US"/>
          </a:p>
        </p:txBody>
      </p:sp>
    </p:spTree>
    <p:extLst>
      <p:ext uri="{BB962C8B-B14F-4D97-AF65-F5344CB8AC3E}">
        <p14:creationId xmlns:p14="http://schemas.microsoft.com/office/powerpoint/2010/main" val="2672079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5901AD52-9993-4A86-804A-217541DA74F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5E2FD5E3-61AD-46D6-9BDD-D6D5FFE6BF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a:extLst>
              <a:ext uri="{FF2B5EF4-FFF2-40B4-BE49-F238E27FC236}">
                <a16:creationId xmlns:a16="http://schemas.microsoft.com/office/drawing/2014/main" id="{18257EFA-8D7D-48B6-95D7-9ED5A132DE6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059995-5558-470E-8859-4C85ABA5F5F1}" type="slidenum">
              <a:rPr lang="en-US" altLang="en-US"/>
              <a:pPr/>
              <a:t>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CBB9E27-28B6-42F9-8C6D-9526D00A49C3}" type="datetimeFigureOut">
              <a:rPr lang="en-US" smtClean="0"/>
              <a:t>11-Nov-22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5FE8C-30DB-4EF1-8046-66854E98C25C}" type="slidenum">
              <a:rPr lang="en-US" smtClean="0"/>
              <a:t>‹#›</a:t>
            </a:fld>
            <a:endParaRPr lang="en-US"/>
          </a:p>
        </p:txBody>
      </p:sp>
    </p:spTree>
    <p:extLst>
      <p:ext uri="{BB962C8B-B14F-4D97-AF65-F5344CB8AC3E}">
        <p14:creationId xmlns:p14="http://schemas.microsoft.com/office/powerpoint/2010/main" val="30273923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B9E27-28B6-42F9-8C6D-9526D00A49C3}" type="datetimeFigureOut">
              <a:rPr lang="en-US" smtClean="0"/>
              <a:t>11-Nov-22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5FE8C-30DB-4EF1-8046-66854E98C25C}" type="slidenum">
              <a:rPr lang="en-US" smtClean="0"/>
              <a:t>‹#›</a:t>
            </a:fld>
            <a:endParaRPr lang="en-US"/>
          </a:p>
        </p:txBody>
      </p:sp>
    </p:spTree>
    <p:extLst>
      <p:ext uri="{BB962C8B-B14F-4D97-AF65-F5344CB8AC3E}">
        <p14:creationId xmlns:p14="http://schemas.microsoft.com/office/powerpoint/2010/main" val="120045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B9E27-28B6-42F9-8C6D-9526D00A49C3}" type="datetimeFigureOut">
              <a:rPr lang="en-US" smtClean="0"/>
              <a:t>11-Nov-22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5FE8C-30DB-4EF1-8046-66854E98C25C}" type="slidenum">
              <a:rPr lang="en-US" smtClean="0"/>
              <a:t>‹#›</a:t>
            </a:fld>
            <a:endParaRPr lang="en-US"/>
          </a:p>
        </p:txBody>
      </p:sp>
    </p:spTree>
    <p:extLst>
      <p:ext uri="{BB962C8B-B14F-4D97-AF65-F5344CB8AC3E}">
        <p14:creationId xmlns:p14="http://schemas.microsoft.com/office/powerpoint/2010/main" val="2114965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BB9E27-28B6-42F9-8C6D-9526D00A49C3}" type="datetimeFigureOut">
              <a:rPr lang="en-US" smtClean="0"/>
              <a:t>11-Nov-22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5FE8C-30DB-4EF1-8046-66854E98C25C}" type="slidenum">
              <a:rPr lang="en-US" smtClean="0"/>
              <a:t>‹#›</a:t>
            </a:fld>
            <a:endParaRPr lang="en-US"/>
          </a:p>
        </p:txBody>
      </p:sp>
    </p:spTree>
    <p:extLst>
      <p:ext uri="{BB962C8B-B14F-4D97-AF65-F5344CB8AC3E}">
        <p14:creationId xmlns:p14="http://schemas.microsoft.com/office/powerpoint/2010/main" val="4197680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CBB9E27-28B6-42F9-8C6D-9526D00A49C3}" type="datetimeFigureOut">
              <a:rPr lang="en-US" smtClean="0"/>
              <a:t>11-Nov-22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5FE8C-30DB-4EF1-8046-66854E98C25C}" type="slidenum">
              <a:rPr lang="en-US" smtClean="0"/>
              <a:t>‹#›</a:t>
            </a:fld>
            <a:endParaRPr lang="en-US"/>
          </a:p>
        </p:txBody>
      </p:sp>
    </p:spTree>
    <p:extLst>
      <p:ext uri="{BB962C8B-B14F-4D97-AF65-F5344CB8AC3E}">
        <p14:creationId xmlns:p14="http://schemas.microsoft.com/office/powerpoint/2010/main" val="34511710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CBB9E27-28B6-42F9-8C6D-9526D00A49C3}" type="datetimeFigureOut">
              <a:rPr lang="en-US" smtClean="0"/>
              <a:t>11-Nov-22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2E5FE8C-30DB-4EF1-8046-66854E98C25C}" type="slidenum">
              <a:rPr lang="en-US" smtClean="0"/>
              <a:t>‹#›</a:t>
            </a:fld>
            <a:endParaRPr lang="en-US"/>
          </a:p>
        </p:txBody>
      </p:sp>
    </p:spTree>
    <p:extLst>
      <p:ext uri="{BB962C8B-B14F-4D97-AF65-F5344CB8AC3E}">
        <p14:creationId xmlns:p14="http://schemas.microsoft.com/office/powerpoint/2010/main" val="211842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CBB9E27-28B6-42F9-8C6D-9526D00A49C3}" type="datetimeFigureOut">
              <a:rPr lang="en-US" smtClean="0"/>
              <a:t>11-Nov-22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5FE8C-30DB-4EF1-8046-66854E98C25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5857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BB9E27-28B6-42F9-8C6D-9526D00A49C3}" type="datetimeFigureOut">
              <a:rPr lang="en-US" smtClean="0"/>
              <a:t>11-Nov-22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E5FE8C-30DB-4EF1-8046-66854E98C25C}" type="slidenum">
              <a:rPr lang="en-US" smtClean="0"/>
              <a:t>‹#›</a:t>
            </a:fld>
            <a:endParaRPr lang="en-US"/>
          </a:p>
        </p:txBody>
      </p:sp>
    </p:spTree>
    <p:extLst>
      <p:ext uri="{BB962C8B-B14F-4D97-AF65-F5344CB8AC3E}">
        <p14:creationId xmlns:p14="http://schemas.microsoft.com/office/powerpoint/2010/main" val="1939747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B9E27-28B6-42F9-8C6D-9526D00A49C3}" type="datetimeFigureOut">
              <a:rPr lang="en-US" smtClean="0"/>
              <a:t>11-Nov-22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E5FE8C-30DB-4EF1-8046-66854E98C25C}" type="slidenum">
              <a:rPr lang="en-US" smtClean="0"/>
              <a:t>‹#›</a:t>
            </a:fld>
            <a:endParaRPr lang="en-US"/>
          </a:p>
        </p:txBody>
      </p:sp>
    </p:spTree>
    <p:extLst>
      <p:ext uri="{BB962C8B-B14F-4D97-AF65-F5344CB8AC3E}">
        <p14:creationId xmlns:p14="http://schemas.microsoft.com/office/powerpoint/2010/main" val="301588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B9E27-28B6-42F9-8C6D-9526D00A49C3}" type="datetimeFigureOut">
              <a:rPr lang="en-US" smtClean="0"/>
              <a:t>11-Nov-22</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A2E5FE8C-30DB-4EF1-8046-66854E98C25C}" type="slidenum">
              <a:rPr lang="en-US" smtClean="0"/>
              <a:t>‹#›</a:t>
            </a:fld>
            <a:endParaRPr lang="en-US"/>
          </a:p>
        </p:txBody>
      </p:sp>
    </p:spTree>
    <p:extLst>
      <p:ext uri="{BB962C8B-B14F-4D97-AF65-F5344CB8AC3E}">
        <p14:creationId xmlns:p14="http://schemas.microsoft.com/office/powerpoint/2010/main" val="2346285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BCBB9E27-28B6-42F9-8C6D-9526D00A49C3}" type="datetimeFigureOut">
              <a:rPr lang="en-US" smtClean="0"/>
              <a:t>11-Nov-22</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A2E5FE8C-30DB-4EF1-8046-66854E98C25C}" type="slidenum">
              <a:rPr lang="en-US" smtClean="0"/>
              <a:t>‹#›</a:t>
            </a:fld>
            <a:endParaRPr lang="en-US"/>
          </a:p>
        </p:txBody>
      </p:sp>
    </p:spTree>
    <p:extLst>
      <p:ext uri="{BB962C8B-B14F-4D97-AF65-F5344CB8AC3E}">
        <p14:creationId xmlns:p14="http://schemas.microsoft.com/office/powerpoint/2010/main" val="1880756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CBB9E27-28B6-42F9-8C6D-9526D00A49C3}" type="datetimeFigureOut">
              <a:rPr lang="en-US" smtClean="0"/>
              <a:t>11-Nov-22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2E5FE8C-30DB-4EF1-8046-66854E98C25C}" type="slidenum">
              <a:rPr lang="en-US" smtClean="0"/>
              <a:t>‹#›</a:t>
            </a:fld>
            <a:endParaRPr lang="en-US"/>
          </a:p>
        </p:txBody>
      </p:sp>
    </p:spTree>
    <p:extLst>
      <p:ext uri="{BB962C8B-B14F-4D97-AF65-F5344CB8AC3E}">
        <p14:creationId xmlns:p14="http://schemas.microsoft.com/office/powerpoint/2010/main" val="18978551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6D5D8A-7F34-4CAF-BF36-364841DACAEE}"/>
              </a:ext>
            </a:extLst>
          </p:cNvPr>
          <p:cNvSpPr>
            <a:spLocks noGrp="1"/>
          </p:cNvSpPr>
          <p:nvPr>
            <p:ph type="ctrTitle"/>
          </p:nvPr>
        </p:nvSpPr>
        <p:spPr/>
        <p:txBody>
          <a:bodyPr>
            <a:normAutofit/>
          </a:bodyPr>
          <a:lstStyle/>
          <a:p>
            <a:r>
              <a:rPr lang="en-US" dirty="0"/>
              <a:t>SHAN</a:t>
            </a:r>
          </a:p>
        </p:txBody>
      </p:sp>
      <p:sp>
        <p:nvSpPr>
          <p:cNvPr id="2" name="Subtitle 1">
            <a:extLst>
              <a:ext uri="{FF2B5EF4-FFF2-40B4-BE49-F238E27FC236}">
                <a16:creationId xmlns:a16="http://schemas.microsoft.com/office/drawing/2014/main" id="{7B3D345E-2114-48DB-A9E1-837D265A41D8}"/>
              </a:ext>
            </a:extLst>
          </p:cNvPr>
          <p:cNvSpPr>
            <a:spLocks noGrp="1"/>
          </p:cNvSpPr>
          <p:nvPr>
            <p:ph type="subTitle" idx="1"/>
          </p:nvPr>
        </p:nvSpPr>
        <p:spPr/>
        <p:txBody>
          <a:bodyPr/>
          <a:lstStyle/>
          <a:p>
            <a:r>
              <a:rPr lang="en-US" dirty="0"/>
              <a:t>Shift Handover Application for Nurses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CE0EE5B-1C7D-41CE-A4D0-38EA4A90063C}"/>
              </a:ext>
            </a:extLst>
          </p:cNvPr>
          <p:cNvSpPr>
            <a:spLocks noGrp="1"/>
          </p:cNvSpPr>
          <p:nvPr>
            <p:ph type="title"/>
          </p:nvPr>
        </p:nvSpPr>
        <p:spPr/>
        <p:txBody>
          <a:bodyPr/>
          <a:lstStyle/>
          <a:p>
            <a:r>
              <a:rPr lang="en-IN" altLang="en-US" dirty="0"/>
              <a:t>Motivation &amp; Objective</a:t>
            </a:r>
          </a:p>
        </p:txBody>
      </p:sp>
      <p:sp>
        <p:nvSpPr>
          <p:cNvPr id="3" name="Content Placeholder 2">
            <a:extLst>
              <a:ext uri="{FF2B5EF4-FFF2-40B4-BE49-F238E27FC236}">
                <a16:creationId xmlns:a16="http://schemas.microsoft.com/office/drawing/2014/main" id="{29B505AB-BD6B-431C-AC0C-E2E557A07361}"/>
              </a:ext>
            </a:extLst>
          </p:cNvPr>
          <p:cNvSpPr>
            <a:spLocks noGrp="1"/>
          </p:cNvSpPr>
          <p:nvPr>
            <p:ph idx="1"/>
          </p:nvPr>
        </p:nvSpPr>
        <p:spPr/>
        <p:txBody>
          <a:bodyPr/>
          <a:lstStyle/>
          <a:p>
            <a:r>
              <a:rPr lang="en-US" dirty="0"/>
              <a:t>Our software's objective is to save data (for example, patient details, vital signs, rhythm, and so on) and then provide it to the nurse and doctor. This not only saves time by not having to perform all of the work manually, but it also makes it easier because the data is saved with timestamps and the nurse's details. Instead of keeping notes, nurses may focus on working hard and providing excellent care to their patients. Our program reduces the amount of communication required while changing shifts.</a:t>
            </a:r>
          </a:p>
        </p:txBody>
      </p:sp>
    </p:spTree>
    <p:extLst>
      <p:ext uri="{BB962C8B-B14F-4D97-AF65-F5344CB8AC3E}">
        <p14:creationId xmlns:p14="http://schemas.microsoft.com/office/powerpoint/2010/main" val="2242228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B795-1090-4DA2-AF3C-9A01991F8448}"/>
              </a:ext>
            </a:extLst>
          </p:cNvPr>
          <p:cNvSpPr>
            <a:spLocks noGrp="1"/>
          </p:cNvSpPr>
          <p:nvPr>
            <p:ph type="title"/>
          </p:nvPr>
        </p:nvSpPr>
        <p:spPr/>
        <p:txBody>
          <a:bodyPr/>
          <a:lstStyle/>
          <a:p>
            <a:r>
              <a:rPr lang="en-IN" dirty="0"/>
              <a:t>System Architecture / parts</a:t>
            </a:r>
            <a:endParaRPr lang="en-US" dirty="0"/>
          </a:p>
        </p:txBody>
      </p:sp>
      <p:graphicFrame>
        <p:nvGraphicFramePr>
          <p:cNvPr id="5" name="Content Placeholder 4">
            <a:extLst>
              <a:ext uri="{FF2B5EF4-FFF2-40B4-BE49-F238E27FC236}">
                <a16:creationId xmlns:a16="http://schemas.microsoft.com/office/drawing/2014/main" id="{D5E5C1EB-B774-447C-8214-EED4319E70C7}"/>
              </a:ext>
            </a:extLst>
          </p:cNvPr>
          <p:cNvGraphicFramePr>
            <a:graphicFrameLocks noGrp="1"/>
          </p:cNvGraphicFramePr>
          <p:nvPr>
            <p:ph idx="1"/>
            <p:extLst>
              <p:ext uri="{D42A27DB-BD31-4B8C-83A1-F6EECF244321}">
                <p14:modId xmlns:p14="http://schemas.microsoft.com/office/powerpoint/2010/main" val="16120831"/>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B795-1090-4DA2-AF3C-9A01991F8448}"/>
              </a:ext>
            </a:extLst>
          </p:cNvPr>
          <p:cNvSpPr>
            <a:spLocks noGrp="1"/>
          </p:cNvSpPr>
          <p:nvPr>
            <p:ph type="title"/>
          </p:nvPr>
        </p:nvSpPr>
        <p:spPr/>
        <p:txBody>
          <a:bodyPr/>
          <a:lstStyle/>
          <a:p>
            <a:r>
              <a:rPr lang="en-IN" dirty="0"/>
              <a:t>System Architecture</a:t>
            </a:r>
            <a:endParaRPr lang="en-US" dirty="0"/>
          </a:p>
        </p:txBody>
      </p:sp>
      <p:pic>
        <p:nvPicPr>
          <p:cNvPr id="7" name="Content Placeholder 6">
            <a:extLst>
              <a:ext uri="{FF2B5EF4-FFF2-40B4-BE49-F238E27FC236}">
                <a16:creationId xmlns:a16="http://schemas.microsoft.com/office/drawing/2014/main" id="{F8D43355-CFCF-407E-8621-2DDE64204E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4418" y="3170095"/>
            <a:ext cx="4763165" cy="2038635"/>
          </a:xfrm>
        </p:spPr>
      </p:pic>
    </p:spTree>
    <p:extLst>
      <p:ext uri="{BB962C8B-B14F-4D97-AF65-F5344CB8AC3E}">
        <p14:creationId xmlns:p14="http://schemas.microsoft.com/office/powerpoint/2010/main" val="2178036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B795-1090-4DA2-AF3C-9A01991F8448}"/>
              </a:ext>
            </a:extLst>
          </p:cNvPr>
          <p:cNvSpPr>
            <a:spLocks noGrp="1"/>
          </p:cNvSpPr>
          <p:nvPr>
            <p:ph type="title"/>
          </p:nvPr>
        </p:nvSpPr>
        <p:spPr>
          <a:xfrm>
            <a:off x="2231136" y="202692"/>
            <a:ext cx="7729728" cy="1188720"/>
          </a:xfrm>
        </p:spPr>
        <p:txBody>
          <a:bodyPr/>
          <a:lstStyle/>
          <a:p>
            <a:r>
              <a:rPr lang="en-IN" dirty="0"/>
              <a:t>System Architecture</a:t>
            </a:r>
            <a:endParaRPr lang="en-US" dirty="0"/>
          </a:p>
        </p:txBody>
      </p:sp>
      <p:pic>
        <p:nvPicPr>
          <p:cNvPr id="7" name="Content Placeholder 6">
            <a:extLst>
              <a:ext uri="{FF2B5EF4-FFF2-40B4-BE49-F238E27FC236}">
                <a16:creationId xmlns:a16="http://schemas.microsoft.com/office/drawing/2014/main" id="{F8D43355-CFCF-407E-8621-2DDE64204E3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069976" y="1451360"/>
            <a:ext cx="4052048" cy="5203948"/>
          </a:xfrm>
        </p:spPr>
      </p:pic>
    </p:spTree>
    <p:extLst>
      <p:ext uri="{BB962C8B-B14F-4D97-AF65-F5344CB8AC3E}">
        <p14:creationId xmlns:p14="http://schemas.microsoft.com/office/powerpoint/2010/main" val="3606961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B795-1090-4DA2-AF3C-9A01991F8448}"/>
              </a:ext>
            </a:extLst>
          </p:cNvPr>
          <p:cNvSpPr>
            <a:spLocks noGrp="1"/>
          </p:cNvSpPr>
          <p:nvPr>
            <p:ph type="title"/>
          </p:nvPr>
        </p:nvSpPr>
        <p:spPr>
          <a:xfrm>
            <a:off x="2231136" y="77186"/>
            <a:ext cx="7729728" cy="1188720"/>
          </a:xfrm>
        </p:spPr>
        <p:txBody>
          <a:bodyPr/>
          <a:lstStyle/>
          <a:p>
            <a:r>
              <a:rPr lang="en-IN" dirty="0"/>
              <a:t>System Architecture</a:t>
            </a:r>
            <a:endParaRPr lang="en-US" dirty="0"/>
          </a:p>
        </p:txBody>
      </p:sp>
      <p:pic>
        <p:nvPicPr>
          <p:cNvPr id="6" name="Content Placeholder 5">
            <a:extLst>
              <a:ext uri="{FF2B5EF4-FFF2-40B4-BE49-F238E27FC236}">
                <a16:creationId xmlns:a16="http://schemas.microsoft.com/office/drawing/2014/main" id="{FB8305B0-61D7-4883-9712-85060D60DA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4753" y="1416424"/>
            <a:ext cx="2922494" cy="5133602"/>
          </a:xfrm>
        </p:spPr>
      </p:pic>
    </p:spTree>
    <p:extLst>
      <p:ext uri="{BB962C8B-B14F-4D97-AF65-F5344CB8AC3E}">
        <p14:creationId xmlns:p14="http://schemas.microsoft.com/office/powerpoint/2010/main" val="890340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B795-1090-4DA2-AF3C-9A01991F8448}"/>
              </a:ext>
            </a:extLst>
          </p:cNvPr>
          <p:cNvSpPr>
            <a:spLocks noGrp="1"/>
          </p:cNvSpPr>
          <p:nvPr>
            <p:ph type="title"/>
          </p:nvPr>
        </p:nvSpPr>
        <p:spPr>
          <a:xfrm>
            <a:off x="2231136" y="113045"/>
            <a:ext cx="7729728" cy="1188720"/>
          </a:xfrm>
        </p:spPr>
        <p:txBody>
          <a:bodyPr/>
          <a:lstStyle/>
          <a:p>
            <a:r>
              <a:rPr lang="en-IN" dirty="0"/>
              <a:t>System Architecture / ER DIAGRAM</a:t>
            </a:r>
            <a:endParaRPr lang="en-US" dirty="0"/>
          </a:p>
        </p:txBody>
      </p:sp>
      <p:pic>
        <p:nvPicPr>
          <p:cNvPr id="8" name="Content Placeholder 7">
            <a:extLst>
              <a:ext uri="{FF2B5EF4-FFF2-40B4-BE49-F238E27FC236}">
                <a16:creationId xmlns:a16="http://schemas.microsoft.com/office/drawing/2014/main" id="{CD6940A7-68FB-4012-AD0B-DE26902F8F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5664" y="1443639"/>
            <a:ext cx="4820672" cy="5301316"/>
          </a:xfrm>
        </p:spPr>
      </p:pic>
    </p:spTree>
    <p:extLst>
      <p:ext uri="{BB962C8B-B14F-4D97-AF65-F5344CB8AC3E}">
        <p14:creationId xmlns:p14="http://schemas.microsoft.com/office/powerpoint/2010/main" val="1323790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3C047C0-4132-46CA-94D9-928234F45500}"/>
              </a:ext>
            </a:extLst>
          </p:cNvPr>
          <p:cNvSpPr>
            <a:spLocks noGrp="1"/>
          </p:cNvSpPr>
          <p:nvPr>
            <p:ph type="title"/>
          </p:nvPr>
        </p:nvSpPr>
        <p:spPr/>
        <p:txBody>
          <a:bodyPr/>
          <a:lstStyle/>
          <a:p>
            <a:r>
              <a:rPr lang="en-IN" altLang="en-US" dirty="0"/>
              <a:t>Proposed work with methodology</a:t>
            </a:r>
          </a:p>
        </p:txBody>
      </p:sp>
      <p:graphicFrame>
        <p:nvGraphicFramePr>
          <p:cNvPr id="12" name="Content Placeholder 11">
            <a:extLst>
              <a:ext uri="{FF2B5EF4-FFF2-40B4-BE49-F238E27FC236}">
                <a16:creationId xmlns:a16="http://schemas.microsoft.com/office/drawing/2014/main" id="{9994140C-A048-4B36-91EA-0C7D0ECCEC97}"/>
              </a:ext>
            </a:extLst>
          </p:cNvPr>
          <p:cNvGraphicFramePr>
            <a:graphicFrameLocks noGrp="1"/>
          </p:cNvGraphicFramePr>
          <p:nvPr>
            <p:ph idx="1"/>
            <p:extLst>
              <p:ext uri="{D42A27DB-BD31-4B8C-83A1-F6EECF244321}">
                <p14:modId xmlns:p14="http://schemas.microsoft.com/office/powerpoint/2010/main" val="3299665521"/>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3C047C0-4132-46CA-94D9-928234F45500}"/>
              </a:ext>
            </a:extLst>
          </p:cNvPr>
          <p:cNvSpPr>
            <a:spLocks noGrp="1"/>
          </p:cNvSpPr>
          <p:nvPr>
            <p:ph type="title"/>
          </p:nvPr>
        </p:nvSpPr>
        <p:spPr>
          <a:xfrm>
            <a:off x="2231136" y="130974"/>
            <a:ext cx="7729728" cy="1188720"/>
          </a:xfrm>
        </p:spPr>
        <p:txBody>
          <a:bodyPr/>
          <a:lstStyle/>
          <a:p>
            <a:r>
              <a:rPr lang="en-IN" altLang="en-US" dirty="0"/>
              <a:t>Software and hardware requirements</a:t>
            </a:r>
          </a:p>
        </p:txBody>
      </p:sp>
      <p:graphicFrame>
        <p:nvGraphicFramePr>
          <p:cNvPr id="8" name="Content Placeholder 7">
            <a:extLst>
              <a:ext uri="{FF2B5EF4-FFF2-40B4-BE49-F238E27FC236}">
                <a16:creationId xmlns:a16="http://schemas.microsoft.com/office/drawing/2014/main" id="{B09EE7AC-F102-4EF8-B3AA-3DC7FAB759F6}"/>
              </a:ext>
            </a:extLst>
          </p:cNvPr>
          <p:cNvGraphicFramePr>
            <a:graphicFrameLocks noGrp="1"/>
          </p:cNvGraphicFramePr>
          <p:nvPr>
            <p:ph idx="1"/>
            <p:extLst>
              <p:ext uri="{D42A27DB-BD31-4B8C-83A1-F6EECF244321}">
                <p14:modId xmlns:p14="http://schemas.microsoft.com/office/powerpoint/2010/main" val="114731548"/>
              </p:ext>
            </p:extLst>
          </p:nvPr>
        </p:nvGraphicFramePr>
        <p:xfrm>
          <a:off x="685800" y="1407459"/>
          <a:ext cx="10820400" cy="5319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9809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5F2FA069-8D1E-40A3-98E4-3F4B6FBAADE6}"/>
              </a:ext>
            </a:extLst>
          </p:cNvPr>
          <p:cNvGraphicFramePr/>
          <p:nvPr>
            <p:extLst>
              <p:ext uri="{D42A27DB-BD31-4B8C-83A1-F6EECF244321}">
                <p14:modId xmlns:p14="http://schemas.microsoft.com/office/powerpoint/2010/main" val="62501869"/>
              </p:ext>
            </p:extLst>
          </p:nvPr>
        </p:nvGraphicFramePr>
        <p:xfrm>
          <a:off x="519896" y="491924"/>
          <a:ext cx="11152208" cy="5874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0578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4337D-E3B3-4AB7-9B14-98FA6DCF8F9F}"/>
              </a:ext>
            </a:extLst>
          </p:cNvPr>
          <p:cNvSpPr/>
          <p:nvPr/>
        </p:nvSpPr>
        <p:spPr>
          <a:xfrm>
            <a:off x="3086100" y="214314"/>
            <a:ext cx="6635750" cy="1062037"/>
          </a:xfrm>
          <a:prstGeom prst="rect">
            <a:avLst/>
          </a:prstGeom>
        </p:spPr>
        <p:txBody>
          <a:bodyPr lIns="144000">
            <a:spAutoFit/>
          </a:bodyPr>
          <a:lstStyle/>
          <a:p>
            <a:pPr algn="ctr">
              <a:lnSpc>
                <a:spcPct val="115000"/>
              </a:lnSpc>
              <a:defRPr/>
            </a:pPr>
            <a:br>
              <a:rPr lang="en-US" b="1" dirty="0">
                <a:solidFill>
                  <a:schemeClr val="accent2">
                    <a:lumMod val="75000"/>
                  </a:schemeClr>
                </a:solidFill>
                <a:cs typeface="Times New Roman" pitchFamily="18" charset="0"/>
              </a:rPr>
            </a:br>
            <a:endParaRPr lang="en-IN" sz="40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459" name="Title 1">
            <a:extLst>
              <a:ext uri="{FF2B5EF4-FFF2-40B4-BE49-F238E27FC236}">
                <a16:creationId xmlns:a16="http://schemas.microsoft.com/office/drawing/2014/main" id="{4629D73D-D71D-487D-9824-11ED897909DD}"/>
              </a:ext>
            </a:extLst>
          </p:cNvPr>
          <p:cNvSpPr>
            <a:spLocks noGrp="1"/>
          </p:cNvSpPr>
          <p:nvPr>
            <p:ph type="title"/>
          </p:nvPr>
        </p:nvSpPr>
        <p:spPr/>
        <p:txBody>
          <a:bodyPr/>
          <a:lstStyle/>
          <a:p>
            <a:r>
              <a:rPr lang="en-US" altLang="en-US" dirty="0"/>
              <a:t>Content</a:t>
            </a:r>
            <a:endParaRPr lang="en-IN" altLang="en-US" dirty="0"/>
          </a:p>
        </p:txBody>
      </p:sp>
      <p:graphicFrame>
        <p:nvGraphicFramePr>
          <p:cNvPr id="8" name="Content Placeholder 7">
            <a:extLst>
              <a:ext uri="{FF2B5EF4-FFF2-40B4-BE49-F238E27FC236}">
                <a16:creationId xmlns:a16="http://schemas.microsoft.com/office/drawing/2014/main" id="{991B208C-3434-4D51-A6AB-C4EC70301619}"/>
              </a:ext>
            </a:extLst>
          </p:cNvPr>
          <p:cNvGraphicFramePr>
            <a:graphicFrameLocks noGrp="1"/>
          </p:cNvGraphicFramePr>
          <p:nvPr>
            <p:ph idx="1"/>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B934-3F1B-4E31-A8FD-789844216C7B}"/>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0C50259C-4B6C-47F3-A242-5488BD12C73E}"/>
              </a:ext>
            </a:extLst>
          </p:cNvPr>
          <p:cNvSpPr>
            <a:spLocks noGrp="1"/>
          </p:cNvSpPr>
          <p:nvPr>
            <p:ph idx="1"/>
          </p:nvPr>
        </p:nvSpPr>
        <p:spPr/>
        <p:txBody>
          <a:bodyPr/>
          <a:lstStyle/>
          <a:p>
            <a:pPr marL="0" marR="0" algn="just">
              <a:lnSpc>
                <a:spcPct val="107000"/>
              </a:lnSpc>
              <a:spcBef>
                <a:spcPts val="0"/>
              </a:spcBef>
              <a:spcAft>
                <a:spcPts val="800"/>
              </a:spcAft>
            </a:pPr>
            <a:r>
              <a:rPr lang="en-US" dirty="0"/>
              <a:t>Nurses have a difficult task in treating patients. They frequently supervise 30 or more patients. They must remember all of the medications they supplied to the patients, as well as all of the processes they performed, such as changing saline, measuring blood pressure and temperature, and several other jobs, in addition to always recording them so they do not give out incorrect information.</a:t>
            </a:r>
          </a:p>
          <a:p>
            <a:pPr marL="0" marR="0" algn="just">
              <a:lnSpc>
                <a:spcPct val="107000"/>
              </a:lnSpc>
              <a:spcBef>
                <a:spcPts val="0"/>
              </a:spcBef>
              <a:spcAft>
                <a:spcPts val="800"/>
              </a:spcAft>
            </a:pPr>
            <a:r>
              <a:rPr lang="en-US" dirty="0"/>
              <a:t>There is a need to digitize this procedure and employ new technologies to reduce their workload. The project intends to do the same thing.</a:t>
            </a:r>
          </a:p>
        </p:txBody>
      </p:sp>
    </p:spTree>
    <p:extLst>
      <p:ext uri="{BB962C8B-B14F-4D97-AF65-F5344CB8AC3E}">
        <p14:creationId xmlns:p14="http://schemas.microsoft.com/office/powerpoint/2010/main" val="426215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4">
            <a:extLst>
              <a:ext uri="{FF2B5EF4-FFF2-40B4-BE49-F238E27FC236}">
                <a16:creationId xmlns:a16="http://schemas.microsoft.com/office/drawing/2014/main" id="{B68DEF6B-993C-4BCC-A395-CCA095C5ED34}"/>
              </a:ext>
            </a:extLst>
          </p:cNvPr>
          <p:cNvSpPr>
            <a:spLocks noGrp="1"/>
          </p:cNvSpPr>
          <p:nvPr>
            <p:ph type="title"/>
          </p:nvPr>
        </p:nvSpPr>
        <p:spPr/>
        <p:txBody>
          <a:bodyPr/>
          <a:lstStyle/>
          <a:p>
            <a:r>
              <a:rPr lang="en-IN" altLang="en-US" dirty="0"/>
              <a:t>Literature survey</a:t>
            </a:r>
          </a:p>
        </p:txBody>
      </p:sp>
      <p:sp>
        <p:nvSpPr>
          <p:cNvPr id="5" name="Content Placeholder 4">
            <a:extLst>
              <a:ext uri="{FF2B5EF4-FFF2-40B4-BE49-F238E27FC236}">
                <a16:creationId xmlns:a16="http://schemas.microsoft.com/office/drawing/2014/main" id="{4B21C84C-CF11-4E29-A022-2026A915C1DA}"/>
              </a:ext>
            </a:extLst>
          </p:cNvPr>
          <p:cNvSpPr>
            <a:spLocks noGrp="1"/>
          </p:cNvSpPr>
          <p:nvPr>
            <p:ph idx="1"/>
          </p:nvPr>
        </p:nvSpPr>
        <p:spPr/>
        <p:txBody>
          <a:bodyPr/>
          <a:lstStyle/>
          <a:p>
            <a:endParaRPr lang="en-US"/>
          </a:p>
        </p:txBody>
      </p:sp>
      <p:graphicFrame>
        <p:nvGraphicFramePr>
          <p:cNvPr id="3" name="Table 3">
            <a:extLst>
              <a:ext uri="{FF2B5EF4-FFF2-40B4-BE49-F238E27FC236}">
                <a16:creationId xmlns:a16="http://schemas.microsoft.com/office/drawing/2014/main" id="{5B788402-A3DC-4CA0-AD0C-D7C651C13F3D}"/>
              </a:ext>
            </a:extLst>
          </p:cNvPr>
          <p:cNvGraphicFramePr>
            <a:graphicFrameLocks noGrp="1"/>
          </p:cNvGraphicFramePr>
          <p:nvPr>
            <p:extLst>
              <p:ext uri="{D42A27DB-BD31-4B8C-83A1-F6EECF244321}">
                <p14:modId xmlns:p14="http://schemas.microsoft.com/office/powerpoint/2010/main" val="2717666183"/>
              </p:ext>
            </p:extLst>
          </p:nvPr>
        </p:nvGraphicFramePr>
        <p:xfrm>
          <a:off x="685800" y="2194560"/>
          <a:ext cx="10820400" cy="4024126"/>
        </p:xfrm>
        <a:graphic>
          <a:graphicData uri="http://schemas.openxmlformats.org/drawingml/2006/table">
            <a:tbl>
              <a:tblPr bandCol="1">
                <a:tableStyleId>{3C2FFA5D-87B4-456A-9821-1D502468CF0F}</a:tableStyleId>
              </a:tblPr>
              <a:tblGrid>
                <a:gridCol w="2490410">
                  <a:extLst>
                    <a:ext uri="{9D8B030D-6E8A-4147-A177-3AD203B41FA5}">
                      <a16:colId xmlns:a16="http://schemas.microsoft.com/office/drawing/2014/main" val="2102384054"/>
                    </a:ext>
                  </a:extLst>
                </a:gridCol>
                <a:gridCol w="8329990">
                  <a:extLst>
                    <a:ext uri="{9D8B030D-6E8A-4147-A177-3AD203B41FA5}">
                      <a16:colId xmlns:a16="http://schemas.microsoft.com/office/drawing/2014/main" val="2948652579"/>
                    </a:ext>
                  </a:extLst>
                </a:gridCol>
              </a:tblGrid>
              <a:tr h="793076">
                <a:tc>
                  <a:txBody>
                    <a:bodyPr/>
                    <a:lstStyle/>
                    <a:p>
                      <a:r>
                        <a:rPr lang="en-US" sz="2000" b="1" u="none" strike="noStrike" kern="1200" dirty="0">
                          <a:solidFill>
                            <a:schemeClr val="lt1"/>
                          </a:solidFill>
                          <a:effectLst/>
                          <a:latin typeface="+mn-lt"/>
                          <a:ea typeface="+mn-ea"/>
                          <a:cs typeface="+mn-cs"/>
                        </a:rPr>
                        <a:t>TITLE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rgbClr val="000000"/>
                          </a:solidFill>
                          <a:effectLst/>
                          <a:latin typeface="+mn-lt"/>
                          <a:ea typeface="+mn-ea"/>
                          <a:cs typeface="+mn-cs"/>
                        </a:rPr>
                        <a:t>“Progressive Web Apps: A Novel Way for Cross-Platform Development”, Saint Louis University, September 2020.</a:t>
                      </a:r>
                    </a:p>
                  </a:txBody>
                  <a:tcPr/>
                </a:tc>
                <a:extLst>
                  <a:ext uri="{0D108BD9-81ED-4DB2-BD59-A6C34878D82A}">
                    <a16:rowId xmlns:a16="http://schemas.microsoft.com/office/drawing/2014/main" val="1564620126"/>
                  </a:ext>
                </a:extLst>
              </a:tr>
              <a:tr h="1263047">
                <a:tc>
                  <a:txBody>
                    <a:bodyPr/>
                    <a:lstStyle/>
                    <a:p>
                      <a:r>
                        <a:rPr lang="en-US" sz="2000" b="1" u="none" strike="noStrike" kern="1200" dirty="0">
                          <a:solidFill>
                            <a:schemeClr val="lt1"/>
                          </a:solidFill>
                          <a:effectLst/>
                          <a:latin typeface="+mn-lt"/>
                          <a:ea typeface="+mn-ea"/>
                          <a:cs typeface="+mn-cs"/>
                        </a:rPr>
                        <a:t>AUTHOR</a:t>
                      </a:r>
                    </a:p>
                  </a:txBody>
                  <a:tcPr/>
                </a:tc>
                <a:tc>
                  <a:txBody>
                    <a:bodyPr/>
                    <a:lstStyle/>
                    <a:p>
                      <a:pPr marL="0" marR="0">
                        <a:lnSpc>
                          <a:spcPct val="107000"/>
                        </a:lnSpc>
                        <a:spcBef>
                          <a:spcPts val="0"/>
                        </a:spcBef>
                        <a:spcAft>
                          <a:spcPts val="0"/>
                        </a:spcAft>
                      </a:pPr>
                      <a:r>
                        <a:rPr lang="en-IN" sz="1600" b="0" u="none" strike="noStrike" kern="1200" dirty="0">
                          <a:solidFill>
                            <a:srgbClr val="000000"/>
                          </a:solidFill>
                          <a:effectLst/>
                          <a:latin typeface="+mn-lt"/>
                          <a:ea typeface="+mn-ea"/>
                          <a:cs typeface="+mn-cs"/>
                        </a:rPr>
                        <a:t>Patrick Mole</a:t>
                      </a:r>
                      <a:endParaRPr lang="en-US" sz="1600" b="0" u="none" strike="noStrike"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17993570"/>
                  </a:ext>
                </a:extLst>
              </a:tr>
              <a:tr h="19680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u="none" strike="noStrike" kern="1200" dirty="0">
                          <a:solidFill>
                            <a:schemeClr val="lt1"/>
                          </a:solidFill>
                          <a:effectLst/>
                          <a:latin typeface="+mn-lt"/>
                          <a:ea typeface="+mn-ea"/>
                          <a:cs typeface="+mn-cs"/>
                        </a:rPr>
                        <a:t>AIM OF THE PAPER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rgbClr val="000000"/>
                          </a:solidFill>
                          <a:effectLst/>
                        </a:rPr>
                        <a:t>The development of mobile web applications has matured as a result of recent advances in web technology.</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rgbClr val="000000"/>
                          </a:solidFill>
                          <a:effectLst/>
                        </a:rPr>
                        <a:t>By reading this paper we decided the technologies which would be used to create the Web-App</a:t>
                      </a:r>
                    </a:p>
                  </a:txBody>
                  <a:tcPr/>
                </a:tc>
                <a:extLst>
                  <a:ext uri="{0D108BD9-81ED-4DB2-BD59-A6C34878D82A}">
                    <a16:rowId xmlns:a16="http://schemas.microsoft.com/office/drawing/2014/main" val="3451796426"/>
                  </a:ext>
                </a:extLst>
              </a:tr>
            </a:tbl>
          </a:graphicData>
        </a:graphic>
      </p:graphicFrame>
    </p:spTree>
    <p:extLst>
      <p:ext uri="{BB962C8B-B14F-4D97-AF65-F5344CB8AC3E}">
        <p14:creationId xmlns:p14="http://schemas.microsoft.com/office/powerpoint/2010/main" val="2721691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4">
            <a:extLst>
              <a:ext uri="{FF2B5EF4-FFF2-40B4-BE49-F238E27FC236}">
                <a16:creationId xmlns:a16="http://schemas.microsoft.com/office/drawing/2014/main" id="{B68DEF6B-993C-4BCC-A395-CCA095C5ED34}"/>
              </a:ext>
            </a:extLst>
          </p:cNvPr>
          <p:cNvSpPr>
            <a:spLocks noGrp="1"/>
          </p:cNvSpPr>
          <p:nvPr>
            <p:ph type="title"/>
          </p:nvPr>
        </p:nvSpPr>
        <p:spPr/>
        <p:txBody>
          <a:bodyPr/>
          <a:lstStyle/>
          <a:p>
            <a:r>
              <a:rPr lang="en-IN" altLang="en-US" dirty="0"/>
              <a:t>Literature survey</a:t>
            </a:r>
          </a:p>
        </p:txBody>
      </p:sp>
      <p:sp>
        <p:nvSpPr>
          <p:cNvPr id="5" name="Content Placeholder 4">
            <a:extLst>
              <a:ext uri="{FF2B5EF4-FFF2-40B4-BE49-F238E27FC236}">
                <a16:creationId xmlns:a16="http://schemas.microsoft.com/office/drawing/2014/main" id="{DAA9AF51-4948-4D0F-882E-A4F0D34DB827}"/>
              </a:ext>
            </a:extLst>
          </p:cNvPr>
          <p:cNvSpPr>
            <a:spLocks noGrp="1"/>
          </p:cNvSpPr>
          <p:nvPr>
            <p:ph idx="1"/>
          </p:nvPr>
        </p:nvSpPr>
        <p:spPr/>
        <p:txBody>
          <a:bodyPr/>
          <a:lstStyle/>
          <a:p>
            <a:endParaRPr lang="en-US"/>
          </a:p>
        </p:txBody>
      </p:sp>
      <p:graphicFrame>
        <p:nvGraphicFramePr>
          <p:cNvPr id="3" name="Table 3">
            <a:extLst>
              <a:ext uri="{FF2B5EF4-FFF2-40B4-BE49-F238E27FC236}">
                <a16:creationId xmlns:a16="http://schemas.microsoft.com/office/drawing/2014/main" id="{5B788402-A3DC-4CA0-AD0C-D7C651C13F3D}"/>
              </a:ext>
            </a:extLst>
          </p:cNvPr>
          <p:cNvGraphicFramePr>
            <a:graphicFrameLocks noGrp="1"/>
          </p:cNvGraphicFramePr>
          <p:nvPr>
            <p:extLst>
              <p:ext uri="{D42A27DB-BD31-4B8C-83A1-F6EECF244321}">
                <p14:modId xmlns:p14="http://schemas.microsoft.com/office/powerpoint/2010/main" val="1798673492"/>
              </p:ext>
            </p:extLst>
          </p:nvPr>
        </p:nvGraphicFramePr>
        <p:xfrm>
          <a:off x="685799" y="2194559"/>
          <a:ext cx="10820399" cy="4024125"/>
        </p:xfrm>
        <a:graphic>
          <a:graphicData uri="http://schemas.openxmlformats.org/drawingml/2006/table">
            <a:tbl>
              <a:tblPr bandCol="1">
                <a:tableStyleId>{3C2FFA5D-87B4-456A-9821-1D502468CF0F}</a:tableStyleId>
              </a:tblPr>
              <a:tblGrid>
                <a:gridCol w="2490409">
                  <a:extLst>
                    <a:ext uri="{9D8B030D-6E8A-4147-A177-3AD203B41FA5}">
                      <a16:colId xmlns:a16="http://schemas.microsoft.com/office/drawing/2014/main" val="2102384054"/>
                    </a:ext>
                  </a:extLst>
                </a:gridCol>
                <a:gridCol w="8329990">
                  <a:extLst>
                    <a:ext uri="{9D8B030D-6E8A-4147-A177-3AD203B41FA5}">
                      <a16:colId xmlns:a16="http://schemas.microsoft.com/office/drawing/2014/main" val="2948652579"/>
                    </a:ext>
                  </a:extLst>
                </a:gridCol>
              </a:tblGrid>
              <a:tr h="736025">
                <a:tc>
                  <a:txBody>
                    <a:bodyPr/>
                    <a:lstStyle/>
                    <a:p>
                      <a:r>
                        <a:rPr lang="en-US" sz="2000" b="1" u="none" strike="noStrike" kern="1200" dirty="0">
                          <a:solidFill>
                            <a:schemeClr val="lt1"/>
                          </a:solidFill>
                          <a:effectLst/>
                          <a:latin typeface="+mn-lt"/>
                          <a:ea typeface="+mn-ea"/>
                          <a:cs typeface="+mn-cs"/>
                        </a:rPr>
                        <a:t>TITLE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rgbClr val="000000"/>
                          </a:solidFill>
                          <a:effectLst/>
                          <a:latin typeface="+mn-lt"/>
                          <a:ea typeface="+mn-ea"/>
                          <a:cs typeface="+mn-cs"/>
                        </a:rPr>
                        <a:t>“User Interface Design”, University of Texas, January 2006.</a:t>
                      </a:r>
                    </a:p>
                  </a:txBody>
                  <a:tcPr/>
                </a:tc>
                <a:extLst>
                  <a:ext uri="{0D108BD9-81ED-4DB2-BD59-A6C34878D82A}">
                    <a16:rowId xmlns:a16="http://schemas.microsoft.com/office/drawing/2014/main" val="1564620126"/>
                  </a:ext>
                </a:extLst>
              </a:tr>
              <a:tr h="1532966">
                <a:tc>
                  <a:txBody>
                    <a:bodyPr/>
                    <a:lstStyle/>
                    <a:p>
                      <a:r>
                        <a:rPr lang="en-US" sz="2000" b="1" u="none" strike="noStrike" kern="1200" dirty="0">
                          <a:solidFill>
                            <a:schemeClr val="lt1"/>
                          </a:solidFill>
                          <a:effectLst/>
                          <a:latin typeface="+mn-lt"/>
                          <a:ea typeface="+mn-ea"/>
                          <a:cs typeface="+mn-cs"/>
                        </a:rPr>
                        <a:t>AUTHOR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Andrew Dillon</a:t>
                      </a:r>
                      <a:endParaRPr lang="en-US" sz="1600" b="0" u="none" strike="noStrike" kern="1200" dirty="0">
                        <a:solidFill>
                          <a:srgbClr val="000000"/>
                        </a:solidFill>
                        <a:effectLst/>
                        <a:latin typeface="+mn-lt"/>
                        <a:ea typeface="+mn-ea"/>
                        <a:cs typeface="+mn-cs"/>
                      </a:endParaRPr>
                    </a:p>
                  </a:txBody>
                  <a:tcPr/>
                </a:tc>
                <a:extLst>
                  <a:ext uri="{0D108BD9-81ED-4DB2-BD59-A6C34878D82A}">
                    <a16:rowId xmlns:a16="http://schemas.microsoft.com/office/drawing/2014/main" val="1417993570"/>
                  </a:ext>
                </a:extLst>
              </a:tr>
              <a:tr h="17551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u="none" strike="noStrike" kern="1200" dirty="0">
                          <a:solidFill>
                            <a:schemeClr val="lt1"/>
                          </a:solidFill>
                          <a:effectLst/>
                          <a:latin typeface="+mn-lt"/>
                          <a:ea typeface="+mn-ea"/>
                          <a:cs typeface="+mn-cs"/>
                        </a:rPr>
                        <a:t>AIM OF THE PAPER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Software developers face the challenging task of creating user-friendly, simple-to-learn computer interfaces.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rgbClr val="000000"/>
                          </a:solidFill>
                          <a:effectLst/>
                          <a:latin typeface="+mn-lt"/>
                          <a:ea typeface="+mn-ea"/>
                          <a:cs typeface="+mn-cs"/>
                        </a:rPr>
                        <a:t>By reading this paper we got to know the importance of UI design and we created the UI by its guidelines</a:t>
                      </a:r>
                    </a:p>
                  </a:txBody>
                  <a:tcPr/>
                </a:tc>
                <a:extLst>
                  <a:ext uri="{0D108BD9-81ED-4DB2-BD59-A6C34878D82A}">
                    <a16:rowId xmlns:a16="http://schemas.microsoft.com/office/drawing/2014/main" val="3451796426"/>
                  </a:ext>
                </a:extLst>
              </a:tr>
            </a:tbl>
          </a:graphicData>
        </a:graphic>
      </p:graphicFrame>
    </p:spTree>
    <p:extLst>
      <p:ext uri="{BB962C8B-B14F-4D97-AF65-F5344CB8AC3E}">
        <p14:creationId xmlns:p14="http://schemas.microsoft.com/office/powerpoint/2010/main" val="3253871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4">
            <a:extLst>
              <a:ext uri="{FF2B5EF4-FFF2-40B4-BE49-F238E27FC236}">
                <a16:creationId xmlns:a16="http://schemas.microsoft.com/office/drawing/2014/main" id="{B68DEF6B-993C-4BCC-A395-CCA095C5ED34}"/>
              </a:ext>
            </a:extLst>
          </p:cNvPr>
          <p:cNvSpPr>
            <a:spLocks noGrp="1"/>
          </p:cNvSpPr>
          <p:nvPr>
            <p:ph type="title"/>
          </p:nvPr>
        </p:nvSpPr>
        <p:spPr/>
        <p:txBody>
          <a:bodyPr/>
          <a:lstStyle/>
          <a:p>
            <a:r>
              <a:rPr lang="en-IN" altLang="en-US" dirty="0"/>
              <a:t>Literature survey</a:t>
            </a:r>
          </a:p>
        </p:txBody>
      </p:sp>
      <p:sp>
        <p:nvSpPr>
          <p:cNvPr id="5" name="Content Placeholder 4">
            <a:extLst>
              <a:ext uri="{FF2B5EF4-FFF2-40B4-BE49-F238E27FC236}">
                <a16:creationId xmlns:a16="http://schemas.microsoft.com/office/drawing/2014/main" id="{E7009466-5BF7-4229-B2B2-D16940B16BC3}"/>
              </a:ext>
            </a:extLst>
          </p:cNvPr>
          <p:cNvSpPr>
            <a:spLocks noGrp="1"/>
          </p:cNvSpPr>
          <p:nvPr>
            <p:ph idx="1"/>
          </p:nvPr>
        </p:nvSpPr>
        <p:spPr/>
        <p:txBody>
          <a:bodyPr/>
          <a:lstStyle/>
          <a:p>
            <a:endParaRPr lang="en-US"/>
          </a:p>
        </p:txBody>
      </p:sp>
      <p:graphicFrame>
        <p:nvGraphicFramePr>
          <p:cNvPr id="3" name="Table 3">
            <a:extLst>
              <a:ext uri="{FF2B5EF4-FFF2-40B4-BE49-F238E27FC236}">
                <a16:creationId xmlns:a16="http://schemas.microsoft.com/office/drawing/2014/main" id="{5B788402-A3DC-4CA0-AD0C-D7C651C13F3D}"/>
              </a:ext>
            </a:extLst>
          </p:cNvPr>
          <p:cNvGraphicFramePr>
            <a:graphicFrameLocks noGrp="1"/>
          </p:cNvGraphicFramePr>
          <p:nvPr>
            <p:extLst>
              <p:ext uri="{D42A27DB-BD31-4B8C-83A1-F6EECF244321}">
                <p14:modId xmlns:p14="http://schemas.microsoft.com/office/powerpoint/2010/main" val="4170075073"/>
              </p:ext>
            </p:extLst>
          </p:nvPr>
        </p:nvGraphicFramePr>
        <p:xfrm>
          <a:off x="685799" y="2194559"/>
          <a:ext cx="10820399" cy="4024125"/>
        </p:xfrm>
        <a:graphic>
          <a:graphicData uri="http://schemas.openxmlformats.org/drawingml/2006/table">
            <a:tbl>
              <a:tblPr bandCol="1">
                <a:tableStyleId>{3C2FFA5D-87B4-456A-9821-1D502468CF0F}</a:tableStyleId>
              </a:tblPr>
              <a:tblGrid>
                <a:gridCol w="2490409">
                  <a:extLst>
                    <a:ext uri="{9D8B030D-6E8A-4147-A177-3AD203B41FA5}">
                      <a16:colId xmlns:a16="http://schemas.microsoft.com/office/drawing/2014/main" val="2102384054"/>
                    </a:ext>
                  </a:extLst>
                </a:gridCol>
                <a:gridCol w="8329990">
                  <a:extLst>
                    <a:ext uri="{9D8B030D-6E8A-4147-A177-3AD203B41FA5}">
                      <a16:colId xmlns:a16="http://schemas.microsoft.com/office/drawing/2014/main" val="2948652579"/>
                    </a:ext>
                  </a:extLst>
                </a:gridCol>
              </a:tblGrid>
              <a:tr h="792168">
                <a:tc>
                  <a:txBody>
                    <a:bodyPr/>
                    <a:lstStyle/>
                    <a:p>
                      <a:r>
                        <a:rPr lang="en-US" sz="2000" b="1" u="none" strike="noStrike" kern="1200" dirty="0">
                          <a:solidFill>
                            <a:schemeClr val="lt1"/>
                          </a:solidFill>
                          <a:effectLst/>
                          <a:latin typeface="+mn-lt"/>
                          <a:ea typeface="+mn-ea"/>
                          <a:cs typeface="+mn-cs"/>
                        </a:rPr>
                        <a:t>TITLE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rgbClr val="000000"/>
                          </a:solidFill>
                          <a:effectLst/>
                          <a:latin typeface="+mn-lt"/>
                          <a:ea typeface="+mn-ea"/>
                          <a:cs typeface="+mn-cs"/>
                        </a:rPr>
                        <a:t>Design Patterns and Extensibility of REST API for Networking Applications</a:t>
                      </a:r>
                    </a:p>
                  </a:txBody>
                  <a:tcPr/>
                </a:tc>
                <a:extLst>
                  <a:ext uri="{0D108BD9-81ED-4DB2-BD59-A6C34878D82A}">
                    <a16:rowId xmlns:a16="http://schemas.microsoft.com/office/drawing/2014/main" val="1564620126"/>
                  </a:ext>
                </a:extLst>
              </a:tr>
              <a:tr h="1342942">
                <a:tc>
                  <a:txBody>
                    <a:bodyPr/>
                    <a:lstStyle/>
                    <a:p>
                      <a:r>
                        <a:rPr lang="en-US" sz="2000" b="1" u="none" strike="noStrike" kern="1200" dirty="0">
                          <a:solidFill>
                            <a:schemeClr val="lt1"/>
                          </a:solidFill>
                          <a:effectLst/>
                          <a:latin typeface="+mn-lt"/>
                          <a:ea typeface="+mn-ea"/>
                          <a:cs typeface="+mn-cs"/>
                        </a:rPr>
                        <a:t>AUTHOR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rgbClr val="000000"/>
                          </a:solidFill>
                          <a:effectLst/>
                          <a:latin typeface="+mn-lt"/>
                          <a:ea typeface="+mn-ea"/>
                          <a:cs typeface="+mn-cs"/>
                        </a:rPr>
                        <a:t>L. Li, W. Chou, W. Zhou and M. Luo</a:t>
                      </a:r>
                    </a:p>
                  </a:txBody>
                  <a:tcPr/>
                </a:tc>
                <a:extLst>
                  <a:ext uri="{0D108BD9-81ED-4DB2-BD59-A6C34878D82A}">
                    <a16:rowId xmlns:a16="http://schemas.microsoft.com/office/drawing/2014/main" val="1417993570"/>
                  </a:ext>
                </a:extLst>
              </a:tr>
              <a:tr h="1889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u="none" strike="noStrike" kern="1200" dirty="0">
                          <a:solidFill>
                            <a:schemeClr val="lt1"/>
                          </a:solidFill>
                          <a:effectLst/>
                          <a:latin typeface="+mn-lt"/>
                          <a:ea typeface="+mn-ea"/>
                          <a:cs typeface="+mn-cs"/>
                        </a:rPr>
                        <a:t>AIM OF THE PAPER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rgbClr val="000000"/>
                          </a:solidFill>
                          <a:effectLst/>
                          <a:latin typeface="+mn-lt"/>
                          <a:ea typeface="+mn-ea"/>
                          <a:cs typeface="+mn-cs"/>
                        </a:rPr>
                        <a:t>We understood REST API design pattern and it’s implementation</a:t>
                      </a:r>
                    </a:p>
                  </a:txBody>
                  <a:tcPr/>
                </a:tc>
                <a:extLst>
                  <a:ext uri="{0D108BD9-81ED-4DB2-BD59-A6C34878D82A}">
                    <a16:rowId xmlns:a16="http://schemas.microsoft.com/office/drawing/2014/main" val="3451796426"/>
                  </a:ext>
                </a:extLst>
              </a:tr>
            </a:tbl>
          </a:graphicData>
        </a:graphic>
      </p:graphicFrame>
    </p:spTree>
    <p:extLst>
      <p:ext uri="{BB962C8B-B14F-4D97-AF65-F5344CB8AC3E}">
        <p14:creationId xmlns:p14="http://schemas.microsoft.com/office/powerpoint/2010/main" val="192260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4">
            <a:extLst>
              <a:ext uri="{FF2B5EF4-FFF2-40B4-BE49-F238E27FC236}">
                <a16:creationId xmlns:a16="http://schemas.microsoft.com/office/drawing/2014/main" id="{B68DEF6B-993C-4BCC-A395-CCA095C5ED34}"/>
              </a:ext>
            </a:extLst>
          </p:cNvPr>
          <p:cNvSpPr>
            <a:spLocks noGrp="1"/>
          </p:cNvSpPr>
          <p:nvPr>
            <p:ph type="title"/>
          </p:nvPr>
        </p:nvSpPr>
        <p:spPr/>
        <p:txBody>
          <a:bodyPr/>
          <a:lstStyle/>
          <a:p>
            <a:r>
              <a:rPr lang="en-IN" altLang="en-US" dirty="0"/>
              <a:t>Literature survey</a:t>
            </a:r>
          </a:p>
        </p:txBody>
      </p:sp>
      <p:sp>
        <p:nvSpPr>
          <p:cNvPr id="5" name="Content Placeholder 4">
            <a:extLst>
              <a:ext uri="{FF2B5EF4-FFF2-40B4-BE49-F238E27FC236}">
                <a16:creationId xmlns:a16="http://schemas.microsoft.com/office/drawing/2014/main" id="{BED46A66-2696-4918-AF94-6A401C52F42D}"/>
              </a:ext>
            </a:extLst>
          </p:cNvPr>
          <p:cNvSpPr>
            <a:spLocks noGrp="1"/>
          </p:cNvSpPr>
          <p:nvPr>
            <p:ph idx="1"/>
          </p:nvPr>
        </p:nvSpPr>
        <p:spPr/>
        <p:txBody>
          <a:bodyPr/>
          <a:lstStyle/>
          <a:p>
            <a:endParaRPr lang="en-US"/>
          </a:p>
        </p:txBody>
      </p:sp>
      <p:graphicFrame>
        <p:nvGraphicFramePr>
          <p:cNvPr id="3" name="Table 3">
            <a:extLst>
              <a:ext uri="{FF2B5EF4-FFF2-40B4-BE49-F238E27FC236}">
                <a16:creationId xmlns:a16="http://schemas.microsoft.com/office/drawing/2014/main" id="{5B788402-A3DC-4CA0-AD0C-D7C651C13F3D}"/>
              </a:ext>
            </a:extLst>
          </p:cNvPr>
          <p:cNvGraphicFramePr>
            <a:graphicFrameLocks noGrp="1"/>
          </p:cNvGraphicFramePr>
          <p:nvPr>
            <p:extLst>
              <p:ext uri="{D42A27DB-BD31-4B8C-83A1-F6EECF244321}">
                <p14:modId xmlns:p14="http://schemas.microsoft.com/office/powerpoint/2010/main" val="457619478"/>
              </p:ext>
            </p:extLst>
          </p:nvPr>
        </p:nvGraphicFramePr>
        <p:xfrm>
          <a:off x="685800" y="2194559"/>
          <a:ext cx="10820400" cy="4024125"/>
        </p:xfrm>
        <a:graphic>
          <a:graphicData uri="http://schemas.openxmlformats.org/drawingml/2006/table">
            <a:tbl>
              <a:tblPr bandCol="1">
                <a:tableStyleId>{3C2FFA5D-87B4-456A-9821-1D502468CF0F}</a:tableStyleId>
              </a:tblPr>
              <a:tblGrid>
                <a:gridCol w="2490410">
                  <a:extLst>
                    <a:ext uri="{9D8B030D-6E8A-4147-A177-3AD203B41FA5}">
                      <a16:colId xmlns:a16="http://schemas.microsoft.com/office/drawing/2014/main" val="2102384054"/>
                    </a:ext>
                  </a:extLst>
                </a:gridCol>
                <a:gridCol w="8329990">
                  <a:extLst>
                    <a:ext uri="{9D8B030D-6E8A-4147-A177-3AD203B41FA5}">
                      <a16:colId xmlns:a16="http://schemas.microsoft.com/office/drawing/2014/main" val="2948652579"/>
                    </a:ext>
                  </a:extLst>
                </a:gridCol>
              </a:tblGrid>
              <a:tr h="792168">
                <a:tc>
                  <a:txBody>
                    <a:bodyPr/>
                    <a:lstStyle/>
                    <a:p>
                      <a:pPr algn="l"/>
                      <a:r>
                        <a:rPr lang="en-US" sz="2000" b="1" u="none" strike="noStrike" kern="1200" dirty="0">
                          <a:solidFill>
                            <a:schemeClr val="lt1"/>
                          </a:solidFill>
                          <a:effectLst/>
                          <a:latin typeface="+mn-lt"/>
                          <a:ea typeface="+mn-ea"/>
                          <a:cs typeface="+mn-cs"/>
                        </a:rPr>
                        <a:t>TITLE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rgbClr val="000000"/>
                          </a:solidFill>
                          <a:effectLst/>
                          <a:latin typeface="+mn-lt"/>
                          <a:ea typeface="+mn-ea"/>
                          <a:cs typeface="+mn-cs"/>
                        </a:rPr>
                        <a:t>“Impact of Structured Clinical Handover Protocol on Communication and Patient Satisfaction”, Journal of Patient Experience.</a:t>
                      </a:r>
                    </a:p>
                  </a:txBody>
                  <a:tcPr/>
                </a:tc>
                <a:extLst>
                  <a:ext uri="{0D108BD9-81ED-4DB2-BD59-A6C34878D82A}">
                    <a16:rowId xmlns:a16="http://schemas.microsoft.com/office/drawing/2014/main" val="1564620126"/>
                  </a:ext>
                </a:extLst>
              </a:tr>
              <a:tr h="1342942">
                <a:tc>
                  <a:txBody>
                    <a:bodyPr/>
                    <a:lstStyle/>
                    <a:p>
                      <a:pPr algn="l"/>
                      <a:r>
                        <a:rPr lang="en-US" sz="2000" b="1" u="none" strike="noStrike" kern="1200" dirty="0">
                          <a:solidFill>
                            <a:schemeClr val="lt1"/>
                          </a:solidFill>
                          <a:effectLst/>
                          <a:latin typeface="+mn-lt"/>
                          <a:ea typeface="+mn-ea"/>
                          <a:cs typeface="+mn-cs"/>
                        </a:rPr>
                        <a:t>AUTHOR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u="none" strike="noStrike" kern="1200" dirty="0">
                          <a:solidFill>
                            <a:srgbClr val="000000"/>
                          </a:solidFill>
                          <a:effectLst/>
                          <a:latin typeface="+mn-lt"/>
                          <a:ea typeface="+mn-ea"/>
                          <a:cs typeface="+mn-cs"/>
                        </a:rPr>
                        <a:t>Ghosh, </a:t>
                      </a:r>
                      <a:r>
                        <a:rPr lang="en-IN" sz="1600" b="0" u="none" strike="noStrike" kern="1200" dirty="0" err="1">
                          <a:solidFill>
                            <a:srgbClr val="000000"/>
                          </a:solidFill>
                          <a:effectLst/>
                          <a:latin typeface="+mn-lt"/>
                          <a:ea typeface="+mn-ea"/>
                          <a:cs typeface="+mn-cs"/>
                        </a:rPr>
                        <a:t>Sayani</a:t>
                      </a:r>
                      <a:r>
                        <a:rPr lang="en-IN" sz="1600" b="0" u="none" strike="noStrike" kern="1200" dirty="0">
                          <a:solidFill>
                            <a:srgbClr val="000000"/>
                          </a:solidFill>
                          <a:effectLst/>
                          <a:latin typeface="+mn-lt"/>
                          <a:ea typeface="+mn-ea"/>
                          <a:cs typeface="+mn-cs"/>
                        </a:rPr>
                        <a:t> &amp; </a:t>
                      </a:r>
                      <a:r>
                        <a:rPr lang="en-IN" sz="1600" b="0" u="none" strike="noStrike" kern="1200" dirty="0" err="1">
                          <a:solidFill>
                            <a:srgbClr val="000000"/>
                          </a:solidFill>
                          <a:effectLst/>
                          <a:latin typeface="+mn-lt"/>
                          <a:ea typeface="+mn-ea"/>
                          <a:cs typeface="+mn-cs"/>
                        </a:rPr>
                        <a:t>Ramamoorthy</a:t>
                      </a:r>
                      <a:r>
                        <a:rPr lang="en-IN" sz="1600" b="0" u="none" strike="noStrike" kern="1200" dirty="0">
                          <a:solidFill>
                            <a:srgbClr val="000000"/>
                          </a:solidFill>
                          <a:effectLst/>
                          <a:latin typeface="+mn-lt"/>
                          <a:ea typeface="+mn-ea"/>
                          <a:cs typeface="+mn-cs"/>
                        </a:rPr>
                        <a:t>, Lakshmi &amp; Biju </a:t>
                      </a:r>
                      <a:r>
                        <a:rPr lang="en-IN" sz="1600" b="0" u="none" strike="noStrike" kern="1200" dirty="0" err="1">
                          <a:solidFill>
                            <a:srgbClr val="000000"/>
                          </a:solidFill>
                          <a:effectLst/>
                          <a:latin typeface="+mn-lt"/>
                          <a:ea typeface="+mn-ea"/>
                          <a:cs typeface="+mn-cs"/>
                        </a:rPr>
                        <a:t>Pottakkat</a:t>
                      </a:r>
                      <a:r>
                        <a:rPr lang="en-IN" sz="1600" b="0" u="none" strike="noStrike" kern="1200" dirty="0">
                          <a:solidFill>
                            <a:srgbClr val="000000"/>
                          </a:solidFill>
                          <a:effectLst/>
                          <a:latin typeface="+mn-lt"/>
                          <a:ea typeface="+mn-ea"/>
                          <a:cs typeface="+mn-cs"/>
                        </a:rPr>
                        <a:t> (2021).</a:t>
                      </a:r>
                      <a:endParaRPr lang="en-US" sz="1600" b="0" u="none" strike="noStrike" kern="1200" dirty="0">
                        <a:solidFill>
                          <a:srgbClr val="000000"/>
                        </a:solidFill>
                        <a:effectLst/>
                        <a:latin typeface="+mn-lt"/>
                        <a:ea typeface="+mn-ea"/>
                        <a:cs typeface="+mn-cs"/>
                      </a:endParaRPr>
                    </a:p>
                  </a:txBody>
                  <a:tcPr/>
                </a:tc>
                <a:extLst>
                  <a:ext uri="{0D108BD9-81ED-4DB2-BD59-A6C34878D82A}">
                    <a16:rowId xmlns:a16="http://schemas.microsoft.com/office/drawing/2014/main" val="1417993570"/>
                  </a:ext>
                </a:extLst>
              </a:tr>
              <a:tr h="1889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u="none" strike="noStrike" kern="1200" dirty="0">
                          <a:solidFill>
                            <a:schemeClr val="lt1"/>
                          </a:solidFill>
                          <a:effectLst/>
                          <a:latin typeface="+mn-lt"/>
                          <a:ea typeface="+mn-ea"/>
                          <a:cs typeface="+mn-cs"/>
                        </a:rPr>
                        <a:t>AIM OF THE PAPER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rgbClr val="000000"/>
                          </a:solidFill>
                          <a:effectLst/>
                          <a:latin typeface="+mn-lt"/>
                          <a:ea typeface="+mn-ea"/>
                          <a:cs typeface="+mn-cs"/>
                        </a:rPr>
                        <a:t>In order to maintain continuity in patient care, the handover procedure is a crucial component of clinical practice on a daily basis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u="none" strike="noStrike" kern="1200" dirty="0">
                          <a:solidFill>
                            <a:srgbClr val="000000"/>
                          </a:solidFill>
                          <a:effectLst/>
                          <a:latin typeface="+mn-lt"/>
                          <a:ea typeface="+mn-ea"/>
                          <a:cs typeface="+mn-cs"/>
                        </a:rPr>
                        <a:t>By reading this paper we got to know the importance of communication for nurses during critical times.</a:t>
                      </a:r>
                      <a:endParaRPr lang="en-US" sz="1600" b="0" u="none" strike="noStrike" kern="1200" dirty="0">
                        <a:solidFill>
                          <a:srgbClr val="000000"/>
                        </a:solidFill>
                        <a:effectLst/>
                        <a:latin typeface="+mn-lt"/>
                        <a:ea typeface="+mn-ea"/>
                        <a:cs typeface="+mn-cs"/>
                      </a:endParaRPr>
                    </a:p>
                  </a:txBody>
                  <a:tcPr/>
                </a:tc>
                <a:extLst>
                  <a:ext uri="{0D108BD9-81ED-4DB2-BD59-A6C34878D82A}">
                    <a16:rowId xmlns:a16="http://schemas.microsoft.com/office/drawing/2014/main" val="3451796426"/>
                  </a:ext>
                </a:extLst>
              </a:tr>
            </a:tbl>
          </a:graphicData>
        </a:graphic>
      </p:graphicFrame>
    </p:spTree>
    <p:extLst>
      <p:ext uri="{BB962C8B-B14F-4D97-AF65-F5344CB8AC3E}">
        <p14:creationId xmlns:p14="http://schemas.microsoft.com/office/powerpoint/2010/main" val="248640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4">
            <a:extLst>
              <a:ext uri="{FF2B5EF4-FFF2-40B4-BE49-F238E27FC236}">
                <a16:creationId xmlns:a16="http://schemas.microsoft.com/office/drawing/2014/main" id="{B68DEF6B-993C-4BCC-A395-CCA095C5ED34}"/>
              </a:ext>
            </a:extLst>
          </p:cNvPr>
          <p:cNvSpPr>
            <a:spLocks noGrp="1"/>
          </p:cNvSpPr>
          <p:nvPr>
            <p:ph type="title"/>
          </p:nvPr>
        </p:nvSpPr>
        <p:spPr/>
        <p:txBody>
          <a:bodyPr/>
          <a:lstStyle/>
          <a:p>
            <a:r>
              <a:rPr lang="en-IN" altLang="en-US" dirty="0"/>
              <a:t>Literature survey</a:t>
            </a:r>
          </a:p>
        </p:txBody>
      </p:sp>
      <p:sp>
        <p:nvSpPr>
          <p:cNvPr id="7" name="Content Placeholder 6">
            <a:extLst>
              <a:ext uri="{FF2B5EF4-FFF2-40B4-BE49-F238E27FC236}">
                <a16:creationId xmlns:a16="http://schemas.microsoft.com/office/drawing/2014/main" id="{A2CC0190-7294-4429-B59F-0576A738B935}"/>
              </a:ext>
            </a:extLst>
          </p:cNvPr>
          <p:cNvSpPr>
            <a:spLocks noGrp="1"/>
          </p:cNvSpPr>
          <p:nvPr>
            <p:ph idx="1"/>
          </p:nvPr>
        </p:nvSpPr>
        <p:spPr/>
        <p:txBody>
          <a:bodyPr/>
          <a:lstStyle/>
          <a:p>
            <a:endParaRPr lang="en-US"/>
          </a:p>
        </p:txBody>
      </p:sp>
      <p:graphicFrame>
        <p:nvGraphicFramePr>
          <p:cNvPr id="3" name="Table 3">
            <a:extLst>
              <a:ext uri="{FF2B5EF4-FFF2-40B4-BE49-F238E27FC236}">
                <a16:creationId xmlns:a16="http://schemas.microsoft.com/office/drawing/2014/main" id="{5B788402-A3DC-4CA0-AD0C-D7C651C13F3D}"/>
              </a:ext>
            </a:extLst>
          </p:cNvPr>
          <p:cNvGraphicFramePr>
            <a:graphicFrameLocks noGrp="1"/>
          </p:cNvGraphicFramePr>
          <p:nvPr>
            <p:extLst>
              <p:ext uri="{D42A27DB-BD31-4B8C-83A1-F6EECF244321}">
                <p14:modId xmlns:p14="http://schemas.microsoft.com/office/powerpoint/2010/main" val="3624281440"/>
              </p:ext>
            </p:extLst>
          </p:nvPr>
        </p:nvGraphicFramePr>
        <p:xfrm>
          <a:off x="685800" y="2194560"/>
          <a:ext cx="10820400" cy="4024124"/>
        </p:xfrm>
        <a:graphic>
          <a:graphicData uri="http://schemas.openxmlformats.org/drawingml/2006/table">
            <a:tbl>
              <a:tblPr bandCol="1">
                <a:tableStyleId>{3C2FFA5D-87B4-456A-9821-1D502468CF0F}</a:tableStyleId>
              </a:tblPr>
              <a:tblGrid>
                <a:gridCol w="2490410">
                  <a:extLst>
                    <a:ext uri="{9D8B030D-6E8A-4147-A177-3AD203B41FA5}">
                      <a16:colId xmlns:a16="http://schemas.microsoft.com/office/drawing/2014/main" val="2102384054"/>
                    </a:ext>
                  </a:extLst>
                </a:gridCol>
                <a:gridCol w="8329990">
                  <a:extLst>
                    <a:ext uri="{9D8B030D-6E8A-4147-A177-3AD203B41FA5}">
                      <a16:colId xmlns:a16="http://schemas.microsoft.com/office/drawing/2014/main" val="2948652579"/>
                    </a:ext>
                  </a:extLst>
                </a:gridCol>
              </a:tblGrid>
              <a:tr h="792168">
                <a:tc>
                  <a:txBody>
                    <a:bodyPr/>
                    <a:lstStyle/>
                    <a:p>
                      <a:r>
                        <a:rPr lang="en-US" sz="2000" b="1" u="none" strike="noStrike" kern="1200" dirty="0">
                          <a:solidFill>
                            <a:schemeClr val="lt1"/>
                          </a:solidFill>
                          <a:effectLst/>
                          <a:latin typeface="+mn-lt"/>
                          <a:ea typeface="+mn-ea"/>
                          <a:cs typeface="+mn-cs"/>
                        </a:rPr>
                        <a:t>TITLE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rgbClr val="000000"/>
                          </a:solidFill>
                          <a:effectLst/>
                          <a:latin typeface="+mn-lt"/>
                          <a:ea typeface="+mn-ea"/>
                          <a:cs typeface="+mn-cs"/>
                        </a:rPr>
                        <a:t>“Effectiveness of handover guideline in prevention of nursing errors”,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rgbClr val="000000"/>
                          </a:solidFill>
                          <a:effectLst/>
                          <a:latin typeface="+mn-lt"/>
                          <a:ea typeface="+mn-ea"/>
                          <a:cs typeface="+mn-cs"/>
                        </a:rPr>
                        <a:t>International Journal of Applied Research.</a:t>
                      </a:r>
                    </a:p>
                  </a:txBody>
                  <a:tcPr/>
                </a:tc>
                <a:extLst>
                  <a:ext uri="{0D108BD9-81ED-4DB2-BD59-A6C34878D82A}">
                    <a16:rowId xmlns:a16="http://schemas.microsoft.com/office/drawing/2014/main" val="1564620126"/>
                  </a:ext>
                </a:extLst>
              </a:tr>
              <a:tr h="1342942">
                <a:tc>
                  <a:txBody>
                    <a:bodyPr/>
                    <a:lstStyle/>
                    <a:p>
                      <a:r>
                        <a:rPr lang="en-US" sz="2000" b="1" u="none" strike="noStrike" kern="1200" dirty="0">
                          <a:solidFill>
                            <a:schemeClr val="lt1"/>
                          </a:solidFill>
                          <a:effectLst/>
                          <a:latin typeface="+mn-lt"/>
                          <a:ea typeface="+mn-ea"/>
                          <a:cs typeface="+mn-cs"/>
                        </a:rPr>
                        <a:t>AUTHOR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rgbClr val="000000"/>
                          </a:solidFill>
                          <a:effectLst/>
                          <a:latin typeface="+mn-lt"/>
                          <a:ea typeface="+mn-ea"/>
                          <a:cs typeface="+mn-cs"/>
                        </a:rPr>
                        <a:t>Thokchom Kiran Singh, </a:t>
                      </a:r>
                      <a:r>
                        <a:rPr lang="en-US" sz="1600" b="0" u="none" strike="noStrike" kern="1200" dirty="0" err="1">
                          <a:solidFill>
                            <a:srgbClr val="000000"/>
                          </a:solidFill>
                          <a:effectLst/>
                          <a:latin typeface="+mn-lt"/>
                          <a:ea typeface="+mn-ea"/>
                          <a:cs typeface="+mn-cs"/>
                        </a:rPr>
                        <a:t>Mosphea</a:t>
                      </a:r>
                      <a:r>
                        <a:rPr lang="en-US" sz="1600" b="0" u="none" strike="noStrike" kern="1200" dirty="0">
                          <a:solidFill>
                            <a:srgbClr val="000000"/>
                          </a:solidFill>
                          <a:effectLst/>
                          <a:latin typeface="+mn-lt"/>
                          <a:ea typeface="+mn-ea"/>
                          <a:cs typeface="+mn-cs"/>
                        </a:rPr>
                        <a:t> Khanam, Anita </a:t>
                      </a:r>
                      <a:r>
                        <a:rPr lang="en-US" sz="1600" b="0" u="none" strike="noStrike" kern="1200" dirty="0" err="1">
                          <a:solidFill>
                            <a:srgbClr val="000000"/>
                          </a:solidFill>
                          <a:effectLst/>
                          <a:latin typeface="+mn-lt"/>
                          <a:ea typeface="+mn-ea"/>
                          <a:cs typeface="+mn-cs"/>
                        </a:rPr>
                        <a:t>Sonowal</a:t>
                      </a:r>
                      <a:endParaRPr lang="en-US" sz="1600" b="0" u="none" strike="noStrike" kern="1200" dirty="0">
                        <a:solidFill>
                          <a:srgbClr val="000000"/>
                        </a:solidFill>
                        <a:effectLst/>
                        <a:latin typeface="+mn-lt"/>
                        <a:ea typeface="+mn-ea"/>
                        <a:cs typeface="+mn-cs"/>
                      </a:endParaRPr>
                    </a:p>
                  </a:txBody>
                  <a:tcPr/>
                </a:tc>
                <a:extLst>
                  <a:ext uri="{0D108BD9-81ED-4DB2-BD59-A6C34878D82A}">
                    <a16:rowId xmlns:a16="http://schemas.microsoft.com/office/drawing/2014/main" val="1417993570"/>
                  </a:ext>
                </a:extLst>
              </a:tr>
              <a:tr h="18890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u="none" strike="noStrike" kern="1200" dirty="0">
                          <a:solidFill>
                            <a:schemeClr val="lt1"/>
                          </a:solidFill>
                          <a:effectLst/>
                          <a:latin typeface="+mn-lt"/>
                          <a:ea typeface="+mn-ea"/>
                          <a:cs typeface="+mn-cs"/>
                        </a:rPr>
                        <a:t>AIM OF THE PAPER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rgbClr val="000000"/>
                          </a:solidFill>
                          <a:effectLst/>
                          <a:latin typeface="+mn-lt"/>
                          <a:ea typeface="+mn-ea"/>
                          <a:cs typeface="+mn-cs"/>
                        </a:rPr>
                        <a:t>Important information gaps, omissions, errors, and patient harm can result from ineffective and inefficient handoffs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rgbClr val="000000"/>
                          </a:solidFill>
                          <a:effectLst/>
                          <a:latin typeface="+mn-lt"/>
                          <a:ea typeface="+mn-ea"/>
                          <a:cs typeface="+mn-cs"/>
                        </a:rPr>
                        <a:t>By reading this paper we got to know about the general errors caused by the nurses while communicating with the doctor.</a:t>
                      </a:r>
                    </a:p>
                  </a:txBody>
                  <a:tcPr/>
                </a:tc>
                <a:extLst>
                  <a:ext uri="{0D108BD9-81ED-4DB2-BD59-A6C34878D82A}">
                    <a16:rowId xmlns:a16="http://schemas.microsoft.com/office/drawing/2014/main" val="3451796426"/>
                  </a:ext>
                </a:extLst>
              </a:tr>
            </a:tbl>
          </a:graphicData>
        </a:graphic>
      </p:graphicFrame>
    </p:spTree>
    <p:extLst>
      <p:ext uri="{BB962C8B-B14F-4D97-AF65-F5344CB8AC3E}">
        <p14:creationId xmlns:p14="http://schemas.microsoft.com/office/powerpoint/2010/main" val="3701376593"/>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28</TotalTime>
  <Words>659</Words>
  <Application>Microsoft Office PowerPoint</Application>
  <PresentationFormat>Widescreen</PresentationFormat>
  <Paragraphs>99</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Courier New</vt:lpstr>
      <vt:lpstr>Gill Sans MT</vt:lpstr>
      <vt:lpstr>Symbol</vt:lpstr>
      <vt:lpstr>Times New Roman</vt:lpstr>
      <vt:lpstr>Wingdings</vt:lpstr>
      <vt:lpstr>Parcel</vt:lpstr>
      <vt:lpstr>SHAN</vt:lpstr>
      <vt:lpstr>PowerPoint Presentation</vt:lpstr>
      <vt:lpstr>Content</vt:lpstr>
      <vt:lpstr>Introduction</vt:lpstr>
      <vt:lpstr>Literature survey</vt:lpstr>
      <vt:lpstr>Literature survey</vt:lpstr>
      <vt:lpstr>Literature survey</vt:lpstr>
      <vt:lpstr>Literature survey</vt:lpstr>
      <vt:lpstr>Literature survey</vt:lpstr>
      <vt:lpstr>Motivation &amp; Objective</vt:lpstr>
      <vt:lpstr>System Architecture / parts</vt:lpstr>
      <vt:lpstr>System Architecture</vt:lpstr>
      <vt:lpstr>System Architecture</vt:lpstr>
      <vt:lpstr>System Architecture</vt:lpstr>
      <vt:lpstr>System Architecture / ER DIAGRAM</vt:lpstr>
      <vt:lpstr>Proposed work with methodology</vt:lpstr>
      <vt:lpstr>Software and hardware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SHAN</dc:title>
  <dc:creator>Herschel Pawar</dc:creator>
  <cp:lastModifiedBy>Herschel Pawar</cp:lastModifiedBy>
  <cp:revision>5</cp:revision>
  <dcterms:created xsi:type="dcterms:W3CDTF">2022-11-10T19:22:23Z</dcterms:created>
  <dcterms:modified xsi:type="dcterms:W3CDTF">2022-11-10T19:50:46Z</dcterms:modified>
</cp:coreProperties>
</file>