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415" r:id="rId2"/>
    <p:sldMasterId id="2147484403" r:id="rId3"/>
    <p:sldMasterId id="2147484391" r:id="rId4"/>
    <p:sldMasterId id="2147483913" r:id="rId5"/>
  </p:sldMasterIdLst>
  <p:notesMasterIdLst>
    <p:notesMasterId r:id="rId22"/>
  </p:notesMasterIdLst>
  <p:sldIdLst>
    <p:sldId id="666" r:id="rId6"/>
    <p:sldId id="658" r:id="rId7"/>
    <p:sldId id="665" r:id="rId8"/>
    <p:sldId id="659" r:id="rId9"/>
    <p:sldId id="275" r:id="rId10"/>
    <p:sldId id="674" r:id="rId11"/>
    <p:sldId id="670" r:id="rId12"/>
    <p:sldId id="675" r:id="rId13"/>
    <p:sldId id="678" r:id="rId14"/>
    <p:sldId id="679" r:id="rId15"/>
    <p:sldId id="680" r:id="rId16"/>
    <p:sldId id="681" r:id="rId17"/>
    <p:sldId id="682" r:id="rId18"/>
    <p:sldId id="676" r:id="rId19"/>
    <p:sldId id="667" r:id="rId20"/>
    <p:sldId id="67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800"/>
    <a:srgbClr val="CC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9" autoAdjust="0"/>
    <p:restoredTop sz="94632" autoAdjust="0"/>
  </p:normalViewPr>
  <p:slideViewPr>
    <p:cSldViewPr>
      <p:cViewPr varScale="1">
        <p:scale>
          <a:sx n="80" d="100"/>
          <a:sy n="80" d="100"/>
        </p:scale>
        <p:origin x="1085" y="48"/>
      </p:cViewPr>
      <p:guideLst>
        <p:guide orient="horz" pos="2160"/>
        <p:guide orient="horz" pos="22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80"/>
    </p:cViewPr>
  </p:sorterViewPr>
  <p:gridSpacing cx="68400" cy="68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DE4F3-87A5-4A6B-8907-2F89BB86891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063777-6FC0-41E6-9585-F67C4B0DAEAC}">
      <dgm:prSet phldrT="[Text]"/>
      <dgm:spPr/>
      <dgm:t>
        <a:bodyPr/>
        <a:lstStyle/>
        <a:p>
          <a:r>
            <a:rPr lang="en-IN" dirty="0"/>
            <a:t>Admin</a:t>
          </a:r>
          <a:endParaRPr lang="en-US" dirty="0"/>
        </a:p>
      </dgm:t>
    </dgm:pt>
    <dgm:pt modelId="{0FE6B861-2C76-4910-8949-06C780015EF3}" type="parTrans" cxnId="{44632016-CC91-4B7D-BC17-D6C97C000206}">
      <dgm:prSet/>
      <dgm:spPr/>
      <dgm:t>
        <a:bodyPr/>
        <a:lstStyle/>
        <a:p>
          <a:endParaRPr lang="en-US"/>
        </a:p>
      </dgm:t>
    </dgm:pt>
    <dgm:pt modelId="{9EBC1BA4-8016-44ED-86D3-501FBF301EB9}" type="sibTrans" cxnId="{44632016-CC91-4B7D-BC17-D6C97C000206}">
      <dgm:prSet/>
      <dgm:spPr/>
      <dgm:t>
        <a:bodyPr/>
        <a:lstStyle/>
        <a:p>
          <a:endParaRPr lang="en-US"/>
        </a:p>
      </dgm:t>
    </dgm:pt>
    <dgm:pt modelId="{EFFA2691-AD3E-4196-AB96-7D7F530F0060}">
      <dgm:prSet phldrT="[Text]"/>
      <dgm:spPr/>
      <dgm:t>
        <a:bodyPr/>
        <a:lstStyle/>
        <a:p>
          <a:r>
            <a:rPr lang="en-IN" dirty="0"/>
            <a:t>Create Tournaments</a:t>
          </a:r>
          <a:endParaRPr lang="en-US" dirty="0"/>
        </a:p>
      </dgm:t>
    </dgm:pt>
    <dgm:pt modelId="{E0AA07A2-F006-4435-BC28-51357A8D6C08}" type="parTrans" cxnId="{AEE0A509-9046-41C9-A2CC-BAE3EDA21178}">
      <dgm:prSet/>
      <dgm:spPr/>
      <dgm:t>
        <a:bodyPr/>
        <a:lstStyle/>
        <a:p>
          <a:endParaRPr lang="en-US"/>
        </a:p>
      </dgm:t>
    </dgm:pt>
    <dgm:pt modelId="{6C64BAA2-534C-4F44-B05C-36ED4407BD2F}" type="sibTrans" cxnId="{AEE0A509-9046-41C9-A2CC-BAE3EDA21178}">
      <dgm:prSet/>
      <dgm:spPr/>
      <dgm:t>
        <a:bodyPr/>
        <a:lstStyle/>
        <a:p>
          <a:endParaRPr lang="en-US"/>
        </a:p>
      </dgm:t>
    </dgm:pt>
    <dgm:pt modelId="{E50E505A-AC94-4A01-AB04-3C1B367E4AEF}">
      <dgm:prSet phldrT="[Text]"/>
      <dgm:spPr/>
      <dgm:t>
        <a:bodyPr/>
        <a:lstStyle/>
        <a:p>
          <a:r>
            <a:rPr lang="en-IN" dirty="0"/>
            <a:t>Team Manager</a:t>
          </a:r>
          <a:endParaRPr lang="en-US" dirty="0"/>
        </a:p>
      </dgm:t>
    </dgm:pt>
    <dgm:pt modelId="{663AC903-A430-4EDB-84C1-1422D535F564}" type="parTrans" cxnId="{A4F217D7-E722-47DE-A465-739AE1EFB265}">
      <dgm:prSet/>
      <dgm:spPr/>
      <dgm:t>
        <a:bodyPr/>
        <a:lstStyle/>
        <a:p>
          <a:endParaRPr lang="en-US"/>
        </a:p>
      </dgm:t>
    </dgm:pt>
    <dgm:pt modelId="{19CFACE8-CE97-4201-A80D-C1400120E524}" type="sibTrans" cxnId="{A4F217D7-E722-47DE-A465-739AE1EFB265}">
      <dgm:prSet/>
      <dgm:spPr/>
      <dgm:t>
        <a:bodyPr/>
        <a:lstStyle/>
        <a:p>
          <a:endParaRPr lang="en-US"/>
        </a:p>
      </dgm:t>
    </dgm:pt>
    <dgm:pt modelId="{D3810A0D-B1BA-49D4-8CB4-04D467F7EE93}">
      <dgm:prSet phldrT="[Text]"/>
      <dgm:spPr/>
      <dgm:t>
        <a:bodyPr/>
        <a:lstStyle/>
        <a:p>
          <a:r>
            <a:rPr lang="en-IN" dirty="0"/>
            <a:t>Invite Players</a:t>
          </a:r>
          <a:endParaRPr lang="en-US" dirty="0"/>
        </a:p>
      </dgm:t>
    </dgm:pt>
    <dgm:pt modelId="{B65B499E-16F7-4993-83EC-C5EA5841EBBF}" type="parTrans" cxnId="{2F21F670-E7C9-4C70-BEF3-830613AD0F14}">
      <dgm:prSet/>
      <dgm:spPr/>
      <dgm:t>
        <a:bodyPr/>
        <a:lstStyle/>
        <a:p>
          <a:endParaRPr lang="en-US"/>
        </a:p>
      </dgm:t>
    </dgm:pt>
    <dgm:pt modelId="{4EB8F620-66C7-49B1-907F-6B4F1A2F7B68}" type="sibTrans" cxnId="{2F21F670-E7C9-4C70-BEF3-830613AD0F14}">
      <dgm:prSet/>
      <dgm:spPr/>
      <dgm:t>
        <a:bodyPr/>
        <a:lstStyle/>
        <a:p>
          <a:endParaRPr lang="en-US"/>
        </a:p>
      </dgm:t>
    </dgm:pt>
    <dgm:pt modelId="{D7B0639E-0508-4306-928B-AA987907CADF}">
      <dgm:prSet phldrT="[Text]"/>
      <dgm:spPr/>
      <dgm:t>
        <a:bodyPr/>
        <a:lstStyle/>
        <a:p>
          <a:r>
            <a:rPr lang="en-IN" dirty="0"/>
            <a:t>Register For Tournament</a:t>
          </a:r>
          <a:endParaRPr lang="en-US" dirty="0"/>
        </a:p>
      </dgm:t>
    </dgm:pt>
    <dgm:pt modelId="{5749D040-3AAA-46F3-9584-DFAC1694BA9B}" type="parTrans" cxnId="{E19ED87D-3A66-4013-B2FE-DCF08B1ABAB8}">
      <dgm:prSet/>
      <dgm:spPr/>
      <dgm:t>
        <a:bodyPr/>
        <a:lstStyle/>
        <a:p>
          <a:endParaRPr lang="en-US"/>
        </a:p>
      </dgm:t>
    </dgm:pt>
    <dgm:pt modelId="{F2CEC9D9-AC7B-4B67-8240-C8197BAD9E24}" type="sibTrans" cxnId="{E19ED87D-3A66-4013-B2FE-DCF08B1ABAB8}">
      <dgm:prSet/>
      <dgm:spPr/>
      <dgm:t>
        <a:bodyPr/>
        <a:lstStyle/>
        <a:p>
          <a:endParaRPr lang="en-US"/>
        </a:p>
      </dgm:t>
    </dgm:pt>
    <dgm:pt modelId="{92E13372-DA0C-44A2-AB59-339E73D36842}">
      <dgm:prSet phldrT="[Text]"/>
      <dgm:spPr/>
      <dgm:t>
        <a:bodyPr/>
        <a:lstStyle/>
        <a:p>
          <a:r>
            <a:rPr lang="en-IN" dirty="0"/>
            <a:t>Score Keeper</a:t>
          </a:r>
          <a:endParaRPr lang="en-US" dirty="0"/>
        </a:p>
      </dgm:t>
    </dgm:pt>
    <dgm:pt modelId="{69C4977A-ABB4-4191-9688-CF75641D78B1}" type="parTrans" cxnId="{E6D4FBF9-705C-4147-AE9F-3A19BB025FC9}">
      <dgm:prSet/>
      <dgm:spPr/>
      <dgm:t>
        <a:bodyPr/>
        <a:lstStyle/>
        <a:p>
          <a:endParaRPr lang="en-US"/>
        </a:p>
      </dgm:t>
    </dgm:pt>
    <dgm:pt modelId="{DE041B27-0673-46C6-99F5-2320E0F1C6ED}" type="sibTrans" cxnId="{E6D4FBF9-705C-4147-AE9F-3A19BB025FC9}">
      <dgm:prSet/>
      <dgm:spPr/>
      <dgm:t>
        <a:bodyPr/>
        <a:lstStyle/>
        <a:p>
          <a:endParaRPr lang="en-US"/>
        </a:p>
      </dgm:t>
    </dgm:pt>
    <dgm:pt modelId="{5F979B4D-A1B1-455B-8012-896A260C4656}">
      <dgm:prSet phldrT="[Text]"/>
      <dgm:spPr/>
      <dgm:t>
        <a:bodyPr/>
        <a:lstStyle/>
        <a:p>
          <a:r>
            <a:rPr lang="en-IN" dirty="0"/>
            <a:t>Update</a:t>
          </a:r>
          <a:endParaRPr lang="en-US" dirty="0"/>
        </a:p>
      </dgm:t>
    </dgm:pt>
    <dgm:pt modelId="{C5CFD20B-EBC2-4A4F-926B-01CD29E0CDB3}" type="parTrans" cxnId="{51300DA0-A0B4-43D6-9AAE-50B176206F18}">
      <dgm:prSet/>
      <dgm:spPr/>
      <dgm:t>
        <a:bodyPr/>
        <a:lstStyle/>
        <a:p>
          <a:endParaRPr lang="en-US"/>
        </a:p>
      </dgm:t>
    </dgm:pt>
    <dgm:pt modelId="{73EC8FAA-8C0F-469D-8351-FBBD70235A58}" type="sibTrans" cxnId="{51300DA0-A0B4-43D6-9AAE-50B176206F18}">
      <dgm:prSet/>
      <dgm:spPr/>
      <dgm:t>
        <a:bodyPr/>
        <a:lstStyle/>
        <a:p>
          <a:endParaRPr lang="en-US"/>
        </a:p>
      </dgm:t>
    </dgm:pt>
    <dgm:pt modelId="{CF85E0D5-9078-499D-A71E-2B5BB02A8629}">
      <dgm:prSet phldrT="[Text]"/>
      <dgm:spPr/>
      <dgm:t>
        <a:bodyPr/>
        <a:lstStyle/>
        <a:p>
          <a:r>
            <a:rPr lang="en-IN" dirty="0"/>
            <a:t>Match Result</a:t>
          </a:r>
          <a:endParaRPr lang="en-US" dirty="0"/>
        </a:p>
      </dgm:t>
    </dgm:pt>
    <dgm:pt modelId="{44F3BED4-C936-4E44-BAA2-1D8DCB67D970}" type="parTrans" cxnId="{160B06DA-7CFA-42D9-942D-E70C5DD6CDE9}">
      <dgm:prSet/>
      <dgm:spPr/>
      <dgm:t>
        <a:bodyPr/>
        <a:lstStyle/>
        <a:p>
          <a:endParaRPr lang="en-US"/>
        </a:p>
      </dgm:t>
    </dgm:pt>
    <dgm:pt modelId="{5FE77A47-1852-4403-8EDD-0428163F419B}" type="sibTrans" cxnId="{160B06DA-7CFA-42D9-942D-E70C5DD6CDE9}">
      <dgm:prSet/>
      <dgm:spPr/>
      <dgm:t>
        <a:bodyPr/>
        <a:lstStyle/>
        <a:p>
          <a:endParaRPr lang="en-US"/>
        </a:p>
      </dgm:t>
    </dgm:pt>
    <dgm:pt modelId="{6090BE24-CF1A-4C93-9163-24369F3B947C}">
      <dgm:prSet phldrT="[Text]"/>
      <dgm:spPr/>
      <dgm:t>
        <a:bodyPr/>
        <a:lstStyle/>
        <a:p>
          <a:r>
            <a:rPr lang="en-IN" dirty="0"/>
            <a:t>Player Stats</a:t>
          </a:r>
          <a:endParaRPr lang="en-US" dirty="0"/>
        </a:p>
      </dgm:t>
    </dgm:pt>
    <dgm:pt modelId="{E2E3F378-18F9-4976-ABB5-E5164A954AA3}" type="parTrans" cxnId="{0198F7F0-0C4D-4DBA-A566-535C28E351C0}">
      <dgm:prSet/>
      <dgm:spPr/>
      <dgm:t>
        <a:bodyPr/>
        <a:lstStyle/>
        <a:p>
          <a:endParaRPr lang="en-US"/>
        </a:p>
      </dgm:t>
    </dgm:pt>
    <dgm:pt modelId="{1EB780B9-A1AF-4719-82BC-97CAD9522D25}" type="sibTrans" cxnId="{0198F7F0-0C4D-4DBA-A566-535C28E351C0}">
      <dgm:prSet/>
      <dgm:spPr/>
      <dgm:t>
        <a:bodyPr/>
        <a:lstStyle/>
        <a:p>
          <a:endParaRPr lang="en-US"/>
        </a:p>
      </dgm:t>
    </dgm:pt>
    <dgm:pt modelId="{0A453A14-AD1B-4F5D-B0A0-647FB464D447}">
      <dgm:prSet phldrT="[Text]"/>
      <dgm:spPr/>
      <dgm:t>
        <a:bodyPr/>
        <a:lstStyle/>
        <a:p>
          <a:r>
            <a:rPr lang="en-IN" dirty="0"/>
            <a:t>Edit Tournament Details</a:t>
          </a:r>
          <a:endParaRPr lang="en-US" dirty="0"/>
        </a:p>
      </dgm:t>
    </dgm:pt>
    <dgm:pt modelId="{DE6E5C00-AA84-4558-92FF-CC868ED9D416}" type="parTrans" cxnId="{3ED1F80B-62DF-4C00-92D6-B70619204056}">
      <dgm:prSet/>
      <dgm:spPr/>
      <dgm:t>
        <a:bodyPr/>
        <a:lstStyle/>
        <a:p>
          <a:endParaRPr lang="en-US"/>
        </a:p>
      </dgm:t>
    </dgm:pt>
    <dgm:pt modelId="{F42BB643-B08D-4013-A4AB-E05EB89F2CC3}" type="sibTrans" cxnId="{3ED1F80B-62DF-4C00-92D6-B70619204056}">
      <dgm:prSet/>
      <dgm:spPr/>
      <dgm:t>
        <a:bodyPr/>
        <a:lstStyle/>
        <a:p>
          <a:endParaRPr lang="en-US"/>
        </a:p>
      </dgm:t>
    </dgm:pt>
    <dgm:pt modelId="{FDADE170-F128-41B6-BFAD-C27297A7EDA2}">
      <dgm:prSet phldrT="[Text]"/>
      <dgm:spPr/>
      <dgm:t>
        <a:bodyPr/>
        <a:lstStyle/>
        <a:p>
          <a:r>
            <a:rPr lang="en-IN" dirty="0"/>
            <a:t>Verify Player Details</a:t>
          </a:r>
          <a:endParaRPr lang="en-US" dirty="0"/>
        </a:p>
      </dgm:t>
    </dgm:pt>
    <dgm:pt modelId="{50EB138E-1C6C-4C59-9406-8FE502A67834}" type="parTrans" cxnId="{3BA58C6C-7640-468D-87F7-EDAE7B0660BA}">
      <dgm:prSet/>
      <dgm:spPr/>
      <dgm:t>
        <a:bodyPr/>
        <a:lstStyle/>
        <a:p>
          <a:endParaRPr lang="en-US"/>
        </a:p>
      </dgm:t>
    </dgm:pt>
    <dgm:pt modelId="{97437822-465C-4DCE-AD27-FFDA6395B86C}" type="sibTrans" cxnId="{3BA58C6C-7640-468D-87F7-EDAE7B0660BA}">
      <dgm:prSet/>
      <dgm:spPr/>
      <dgm:t>
        <a:bodyPr/>
        <a:lstStyle/>
        <a:p>
          <a:endParaRPr lang="en-US"/>
        </a:p>
      </dgm:t>
    </dgm:pt>
    <dgm:pt modelId="{C704EAC5-B8F2-4B5D-9C4A-9138D84D7434}">
      <dgm:prSet phldrT="[Text]"/>
      <dgm:spPr/>
      <dgm:t>
        <a:bodyPr/>
        <a:lstStyle/>
        <a:p>
          <a:r>
            <a:rPr lang="en-IN" dirty="0"/>
            <a:t>Player</a:t>
          </a:r>
          <a:endParaRPr lang="en-US" dirty="0"/>
        </a:p>
      </dgm:t>
    </dgm:pt>
    <dgm:pt modelId="{E2C64C25-6F69-4126-8640-53A1180D200A}" type="parTrans" cxnId="{AF72B6CE-AA8B-4F66-9BDC-B0EE84D082FD}">
      <dgm:prSet/>
      <dgm:spPr/>
      <dgm:t>
        <a:bodyPr/>
        <a:lstStyle/>
        <a:p>
          <a:endParaRPr lang="en-US"/>
        </a:p>
      </dgm:t>
    </dgm:pt>
    <dgm:pt modelId="{2E745D89-ECA7-43F9-93F9-4C31F75F4461}" type="sibTrans" cxnId="{AF72B6CE-AA8B-4F66-9BDC-B0EE84D082FD}">
      <dgm:prSet/>
      <dgm:spPr/>
      <dgm:t>
        <a:bodyPr/>
        <a:lstStyle/>
        <a:p>
          <a:endParaRPr lang="en-US"/>
        </a:p>
      </dgm:t>
    </dgm:pt>
    <dgm:pt modelId="{729A4C71-D6CC-4879-A3B0-F8F8C2A4EBFD}">
      <dgm:prSet phldrT="[Text]"/>
      <dgm:spPr/>
      <dgm:t>
        <a:bodyPr/>
        <a:lstStyle/>
        <a:p>
          <a:r>
            <a:rPr lang="en-IN" dirty="0"/>
            <a:t>View Match Details</a:t>
          </a:r>
          <a:endParaRPr lang="en-US" dirty="0"/>
        </a:p>
      </dgm:t>
    </dgm:pt>
    <dgm:pt modelId="{25836D3B-E9C3-4599-9117-99ECF3C039B6}" type="parTrans" cxnId="{A1BD42CD-B118-48C9-9136-4181BD73D2F4}">
      <dgm:prSet/>
      <dgm:spPr/>
      <dgm:t>
        <a:bodyPr/>
        <a:lstStyle/>
        <a:p>
          <a:endParaRPr lang="en-US"/>
        </a:p>
      </dgm:t>
    </dgm:pt>
    <dgm:pt modelId="{3719AF55-B0A2-483B-AD41-235B1B8D284E}" type="sibTrans" cxnId="{A1BD42CD-B118-48C9-9136-4181BD73D2F4}">
      <dgm:prSet/>
      <dgm:spPr/>
      <dgm:t>
        <a:bodyPr/>
        <a:lstStyle/>
        <a:p>
          <a:endParaRPr lang="en-US"/>
        </a:p>
      </dgm:t>
    </dgm:pt>
    <dgm:pt modelId="{E2541F2D-8787-4D71-B3EC-8046AC7E598D}">
      <dgm:prSet phldrT="[Text]"/>
      <dgm:spPr/>
      <dgm:t>
        <a:bodyPr/>
        <a:lstStyle/>
        <a:p>
          <a:r>
            <a:rPr lang="en-IN" dirty="0"/>
            <a:t>View Lifetime Stats</a:t>
          </a:r>
          <a:endParaRPr lang="en-US" dirty="0"/>
        </a:p>
      </dgm:t>
    </dgm:pt>
    <dgm:pt modelId="{36D72E39-55D4-4600-AF42-8BB02116522B}" type="parTrans" cxnId="{B74AD745-C6A4-40B3-84FE-7D7BA8E38C36}">
      <dgm:prSet/>
      <dgm:spPr/>
      <dgm:t>
        <a:bodyPr/>
        <a:lstStyle/>
        <a:p>
          <a:endParaRPr lang="en-US"/>
        </a:p>
      </dgm:t>
    </dgm:pt>
    <dgm:pt modelId="{CF13AD4B-CFC8-4E33-8A60-736605ECCAED}" type="sibTrans" cxnId="{B74AD745-C6A4-40B3-84FE-7D7BA8E38C36}">
      <dgm:prSet/>
      <dgm:spPr/>
      <dgm:t>
        <a:bodyPr/>
        <a:lstStyle/>
        <a:p>
          <a:endParaRPr lang="en-US"/>
        </a:p>
      </dgm:t>
    </dgm:pt>
    <dgm:pt modelId="{A35721CB-AF1C-4782-BEEF-0EABA65E75D5}" type="pres">
      <dgm:prSet presAssocID="{EF4DE4F3-87A5-4A6B-8907-2F89BB868914}" presName="linear" presStyleCnt="0">
        <dgm:presLayoutVars>
          <dgm:dir/>
          <dgm:animLvl val="lvl"/>
          <dgm:resizeHandles val="exact"/>
        </dgm:presLayoutVars>
      </dgm:prSet>
      <dgm:spPr/>
    </dgm:pt>
    <dgm:pt modelId="{1651B150-9949-424C-9707-6B6FA5AE3F60}" type="pres">
      <dgm:prSet presAssocID="{38063777-6FC0-41E6-9585-F67C4B0DAEAC}" presName="parentLin" presStyleCnt="0"/>
      <dgm:spPr/>
    </dgm:pt>
    <dgm:pt modelId="{75CCEB1F-0811-4537-84F3-6D61DF9543C1}" type="pres">
      <dgm:prSet presAssocID="{38063777-6FC0-41E6-9585-F67C4B0DAEAC}" presName="parentLeftMargin" presStyleLbl="node1" presStyleIdx="0" presStyleCnt="4"/>
      <dgm:spPr/>
    </dgm:pt>
    <dgm:pt modelId="{319D8119-6CF4-44CB-B087-4DDCFD91D553}" type="pres">
      <dgm:prSet presAssocID="{38063777-6FC0-41E6-9585-F67C4B0DAE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D44E29-52A2-4F8B-BAD5-9AE7432D5CEC}" type="pres">
      <dgm:prSet presAssocID="{38063777-6FC0-41E6-9585-F67C4B0DAEAC}" presName="negativeSpace" presStyleCnt="0"/>
      <dgm:spPr/>
    </dgm:pt>
    <dgm:pt modelId="{F877A8D8-7DAC-447C-945E-401BFED1061A}" type="pres">
      <dgm:prSet presAssocID="{38063777-6FC0-41E6-9585-F67C4B0DAEAC}" presName="childText" presStyleLbl="conFgAcc1" presStyleIdx="0" presStyleCnt="4">
        <dgm:presLayoutVars>
          <dgm:bulletEnabled val="1"/>
        </dgm:presLayoutVars>
      </dgm:prSet>
      <dgm:spPr/>
    </dgm:pt>
    <dgm:pt modelId="{5776033C-8DF5-4306-8640-22A19895D88E}" type="pres">
      <dgm:prSet presAssocID="{9EBC1BA4-8016-44ED-86D3-501FBF301EB9}" presName="spaceBetweenRectangles" presStyleCnt="0"/>
      <dgm:spPr/>
    </dgm:pt>
    <dgm:pt modelId="{3E519048-3C00-4560-B9F0-51410E9014B5}" type="pres">
      <dgm:prSet presAssocID="{E50E505A-AC94-4A01-AB04-3C1B367E4AEF}" presName="parentLin" presStyleCnt="0"/>
      <dgm:spPr/>
    </dgm:pt>
    <dgm:pt modelId="{ED0C7F49-A129-4329-B544-B7F22ED6DD66}" type="pres">
      <dgm:prSet presAssocID="{E50E505A-AC94-4A01-AB04-3C1B367E4AEF}" presName="parentLeftMargin" presStyleLbl="node1" presStyleIdx="0" presStyleCnt="4"/>
      <dgm:spPr/>
    </dgm:pt>
    <dgm:pt modelId="{9E8443CA-0F6B-4342-9DF5-CBBB83BC424B}" type="pres">
      <dgm:prSet presAssocID="{E50E505A-AC94-4A01-AB04-3C1B367E4AE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536CEF-9BCC-46EC-A46A-862ECC7E7BEF}" type="pres">
      <dgm:prSet presAssocID="{E50E505A-AC94-4A01-AB04-3C1B367E4AEF}" presName="negativeSpace" presStyleCnt="0"/>
      <dgm:spPr/>
    </dgm:pt>
    <dgm:pt modelId="{64932033-C8B0-44E1-A765-9686DB65C0BF}" type="pres">
      <dgm:prSet presAssocID="{E50E505A-AC94-4A01-AB04-3C1B367E4AEF}" presName="childText" presStyleLbl="conFgAcc1" presStyleIdx="1" presStyleCnt="4">
        <dgm:presLayoutVars>
          <dgm:bulletEnabled val="1"/>
        </dgm:presLayoutVars>
      </dgm:prSet>
      <dgm:spPr/>
    </dgm:pt>
    <dgm:pt modelId="{B861C467-5C57-4377-87BE-64988BE3AEE2}" type="pres">
      <dgm:prSet presAssocID="{19CFACE8-CE97-4201-A80D-C1400120E524}" presName="spaceBetweenRectangles" presStyleCnt="0"/>
      <dgm:spPr/>
    </dgm:pt>
    <dgm:pt modelId="{92C0EF36-6731-4519-A957-A15EFEDEC3D8}" type="pres">
      <dgm:prSet presAssocID="{92E13372-DA0C-44A2-AB59-339E73D36842}" presName="parentLin" presStyleCnt="0"/>
      <dgm:spPr/>
    </dgm:pt>
    <dgm:pt modelId="{C7734247-D771-4292-8712-A6F4426ECBBA}" type="pres">
      <dgm:prSet presAssocID="{92E13372-DA0C-44A2-AB59-339E73D36842}" presName="parentLeftMargin" presStyleLbl="node1" presStyleIdx="1" presStyleCnt="4"/>
      <dgm:spPr/>
    </dgm:pt>
    <dgm:pt modelId="{A11631EA-CC65-4AC1-A25D-B7C5B7DA54C3}" type="pres">
      <dgm:prSet presAssocID="{92E13372-DA0C-44A2-AB59-339E73D368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AA9E91-5D28-4759-B23E-52415B38576C}" type="pres">
      <dgm:prSet presAssocID="{92E13372-DA0C-44A2-AB59-339E73D36842}" presName="negativeSpace" presStyleCnt="0"/>
      <dgm:spPr/>
    </dgm:pt>
    <dgm:pt modelId="{3DD09C45-3ACE-4EBD-A28F-F130839C72E5}" type="pres">
      <dgm:prSet presAssocID="{92E13372-DA0C-44A2-AB59-339E73D36842}" presName="childText" presStyleLbl="conFgAcc1" presStyleIdx="2" presStyleCnt="4">
        <dgm:presLayoutVars>
          <dgm:bulletEnabled val="1"/>
        </dgm:presLayoutVars>
      </dgm:prSet>
      <dgm:spPr/>
    </dgm:pt>
    <dgm:pt modelId="{70BE5EF1-0633-44ED-8B97-D2BDBEF4BC4E}" type="pres">
      <dgm:prSet presAssocID="{DE041B27-0673-46C6-99F5-2320E0F1C6ED}" presName="spaceBetweenRectangles" presStyleCnt="0"/>
      <dgm:spPr/>
    </dgm:pt>
    <dgm:pt modelId="{9239B60B-CDF0-4881-8C63-9387150CB449}" type="pres">
      <dgm:prSet presAssocID="{C704EAC5-B8F2-4B5D-9C4A-9138D84D7434}" presName="parentLin" presStyleCnt="0"/>
      <dgm:spPr/>
    </dgm:pt>
    <dgm:pt modelId="{A4D3682C-C897-45AA-91B5-00403F34B50C}" type="pres">
      <dgm:prSet presAssocID="{C704EAC5-B8F2-4B5D-9C4A-9138D84D7434}" presName="parentLeftMargin" presStyleLbl="node1" presStyleIdx="2" presStyleCnt="4"/>
      <dgm:spPr/>
    </dgm:pt>
    <dgm:pt modelId="{253A8B45-E49A-41B6-95D1-544FCD3BC51C}" type="pres">
      <dgm:prSet presAssocID="{C704EAC5-B8F2-4B5D-9C4A-9138D84D743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4B0A950-9E4D-4A44-9BB1-4CA4E3795CE4}" type="pres">
      <dgm:prSet presAssocID="{C704EAC5-B8F2-4B5D-9C4A-9138D84D7434}" presName="negativeSpace" presStyleCnt="0"/>
      <dgm:spPr/>
    </dgm:pt>
    <dgm:pt modelId="{70D69C57-68F3-41F2-9039-33642F865750}" type="pres">
      <dgm:prSet presAssocID="{C704EAC5-B8F2-4B5D-9C4A-9138D84D743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EE0A509-9046-41C9-A2CC-BAE3EDA21178}" srcId="{38063777-6FC0-41E6-9585-F67C4B0DAEAC}" destId="{EFFA2691-AD3E-4196-AB96-7D7F530F0060}" srcOrd="0" destOrd="0" parTransId="{E0AA07A2-F006-4435-BC28-51357A8D6C08}" sibTransId="{6C64BAA2-534C-4F44-B05C-36ED4407BD2F}"/>
    <dgm:cxn modelId="{3ED1F80B-62DF-4C00-92D6-B70619204056}" srcId="{38063777-6FC0-41E6-9585-F67C4B0DAEAC}" destId="{0A453A14-AD1B-4F5D-B0A0-647FB464D447}" srcOrd="1" destOrd="0" parTransId="{DE6E5C00-AA84-4558-92FF-CC868ED9D416}" sibTransId="{F42BB643-B08D-4013-A4AB-E05EB89F2CC3}"/>
    <dgm:cxn modelId="{727FA80F-5EB2-463C-82CD-B66E487657E9}" type="presOf" srcId="{92E13372-DA0C-44A2-AB59-339E73D36842}" destId="{A11631EA-CC65-4AC1-A25D-B7C5B7DA54C3}" srcOrd="1" destOrd="0" presId="urn:microsoft.com/office/officeart/2005/8/layout/list1"/>
    <dgm:cxn modelId="{E0DB2515-4D85-40A5-9BE2-017B1B840F18}" type="presOf" srcId="{D7B0639E-0508-4306-928B-AA987907CADF}" destId="{64932033-C8B0-44E1-A765-9686DB65C0BF}" srcOrd="0" destOrd="1" presId="urn:microsoft.com/office/officeart/2005/8/layout/list1"/>
    <dgm:cxn modelId="{44632016-CC91-4B7D-BC17-D6C97C000206}" srcId="{EF4DE4F3-87A5-4A6B-8907-2F89BB868914}" destId="{38063777-6FC0-41E6-9585-F67C4B0DAEAC}" srcOrd="0" destOrd="0" parTransId="{0FE6B861-2C76-4910-8949-06C780015EF3}" sibTransId="{9EBC1BA4-8016-44ED-86D3-501FBF301EB9}"/>
    <dgm:cxn modelId="{E6DB4137-D670-40A5-AC8A-DBE06B0FE769}" type="presOf" srcId="{CF85E0D5-9078-499D-A71E-2B5BB02A8629}" destId="{3DD09C45-3ACE-4EBD-A28F-F130839C72E5}" srcOrd="0" destOrd="1" presId="urn:microsoft.com/office/officeart/2005/8/layout/list1"/>
    <dgm:cxn modelId="{28DC165B-F828-4089-B9AC-B0D6578B6A0C}" type="presOf" srcId="{0A453A14-AD1B-4F5D-B0A0-647FB464D447}" destId="{F877A8D8-7DAC-447C-945E-401BFED1061A}" srcOrd="0" destOrd="1" presId="urn:microsoft.com/office/officeart/2005/8/layout/list1"/>
    <dgm:cxn modelId="{22380E5D-FC28-4682-9818-C75793D7516C}" type="presOf" srcId="{EFFA2691-AD3E-4196-AB96-7D7F530F0060}" destId="{F877A8D8-7DAC-447C-945E-401BFED1061A}" srcOrd="0" destOrd="0" presId="urn:microsoft.com/office/officeart/2005/8/layout/list1"/>
    <dgm:cxn modelId="{B74AD745-C6A4-40B3-84FE-7D7BA8E38C36}" srcId="{C704EAC5-B8F2-4B5D-9C4A-9138D84D7434}" destId="{E2541F2D-8787-4D71-B3EC-8046AC7E598D}" srcOrd="1" destOrd="0" parTransId="{36D72E39-55D4-4600-AF42-8BB02116522B}" sibTransId="{CF13AD4B-CFC8-4E33-8A60-736605ECCAED}"/>
    <dgm:cxn modelId="{57974948-A0E0-43AC-963B-3DB85B6DCB5F}" type="presOf" srcId="{5F979B4D-A1B1-455B-8012-896A260C4656}" destId="{3DD09C45-3ACE-4EBD-A28F-F130839C72E5}" srcOrd="0" destOrd="0" presId="urn:microsoft.com/office/officeart/2005/8/layout/list1"/>
    <dgm:cxn modelId="{7D1FDE48-4BA5-4334-86C1-6AA95879EE38}" type="presOf" srcId="{38063777-6FC0-41E6-9585-F67C4B0DAEAC}" destId="{319D8119-6CF4-44CB-B087-4DDCFD91D553}" srcOrd="1" destOrd="0" presId="urn:microsoft.com/office/officeart/2005/8/layout/list1"/>
    <dgm:cxn modelId="{21BC924A-B192-41D2-BA2A-9E1F1AD57A33}" type="presOf" srcId="{FDADE170-F128-41B6-BFAD-C27297A7EDA2}" destId="{F877A8D8-7DAC-447C-945E-401BFED1061A}" srcOrd="0" destOrd="2" presId="urn:microsoft.com/office/officeart/2005/8/layout/list1"/>
    <dgm:cxn modelId="{3BA58C6C-7640-468D-87F7-EDAE7B0660BA}" srcId="{38063777-6FC0-41E6-9585-F67C4B0DAEAC}" destId="{FDADE170-F128-41B6-BFAD-C27297A7EDA2}" srcOrd="2" destOrd="0" parTransId="{50EB138E-1C6C-4C59-9406-8FE502A67834}" sibTransId="{97437822-465C-4DCE-AD27-FFDA6395B86C}"/>
    <dgm:cxn modelId="{3A464E4D-3872-4C00-A9DD-07B07A0690FE}" type="presOf" srcId="{729A4C71-D6CC-4879-A3B0-F8F8C2A4EBFD}" destId="{70D69C57-68F3-41F2-9039-33642F865750}" srcOrd="0" destOrd="0" presId="urn:microsoft.com/office/officeart/2005/8/layout/list1"/>
    <dgm:cxn modelId="{AB90446E-FB54-4C21-82D1-664ACFD51C8A}" type="presOf" srcId="{E50E505A-AC94-4A01-AB04-3C1B367E4AEF}" destId="{ED0C7F49-A129-4329-B544-B7F22ED6DD66}" srcOrd="0" destOrd="0" presId="urn:microsoft.com/office/officeart/2005/8/layout/list1"/>
    <dgm:cxn modelId="{4847696F-DD43-435C-9B48-C2A4B479FC3E}" type="presOf" srcId="{C704EAC5-B8F2-4B5D-9C4A-9138D84D7434}" destId="{A4D3682C-C897-45AA-91B5-00403F34B50C}" srcOrd="0" destOrd="0" presId="urn:microsoft.com/office/officeart/2005/8/layout/list1"/>
    <dgm:cxn modelId="{2F21F670-E7C9-4C70-BEF3-830613AD0F14}" srcId="{E50E505A-AC94-4A01-AB04-3C1B367E4AEF}" destId="{D3810A0D-B1BA-49D4-8CB4-04D467F7EE93}" srcOrd="0" destOrd="0" parTransId="{B65B499E-16F7-4993-83EC-C5EA5841EBBF}" sibTransId="{4EB8F620-66C7-49B1-907F-6B4F1A2F7B68}"/>
    <dgm:cxn modelId="{E19ED87D-3A66-4013-B2FE-DCF08B1ABAB8}" srcId="{E50E505A-AC94-4A01-AB04-3C1B367E4AEF}" destId="{D7B0639E-0508-4306-928B-AA987907CADF}" srcOrd="1" destOrd="0" parTransId="{5749D040-3AAA-46F3-9584-DFAC1694BA9B}" sibTransId="{F2CEC9D9-AC7B-4B67-8240-C8197BAD9E24}"/>
    <dgm:cxn modelId="{13E0CF82-E977-4D6F-BDA8-25A7189092FB}" type="presOf" srcId="{E50E505A-AC94-4A01-AB04-3C1B367E4AEF}" destId="{9E8443CA-0F6B-4342-9DF5-CBBB83BC424B}" srcOrd="1" destOrd="0" presId="urn:microsoft.com/office/officeart/2005/8/layout/list1"/>
    <dgm:cxn modelId="{BF984992-F9B5-4ACE-BEFC-0A36CC236733}" type="presOf" srcId="{6090BE24-CF1A-4C93-9163-24369F3B947C}" destId="{3DD09C45-3ACE-4EBD-A28F-F130839C72E5}" srcOrd="0" destOrd="2" presId="urn:microsoft.com/office/officeart/2005/8/layout/list1"/>
    <dgm:cxn modelId="{51300DA0-A0B4-43D6-9AAE-50B176206F18}" srcId="{92E13372-DA0C-44A2-AB59-339E73D36842}" destId="{5F979B4D-A1B1-455B-8012-896A260C4656}" srcOrd="0" destOrd="0" parTransId="{C5CFD20B-EBC2-4A4F-926B-01CD29E0CDB3}" sibTransId="{73EC8FAA-8C0F-469D-8351-FBBD70235A58}"/>
    <dgm:cxn modelId="{2AEFE8BD-AB30-47F6-96C3-7FD2DE8BECD1}" type="presOf" srcId="{D3810A0D-B1BA-49D4-8CB4-04D467F7EE93}" destId="{64932033-C8B0-44E1-A765-9686DB65C0BF}" srcOrd="0" destOrd="0" presId="urn:microsoft.com/office/officeart/2005/8/layout/list1"/>
    <dgm:cxn modelId="{818AF6CB-DF36-48FF-A6B2-AC848C003C1A}" type="presOf" srcId="{EF4DE4F3-87A5-4A6B-8907-2F89BB868914}" destId="{A35721CB-AF1C-4782-BEEF-0EABA65E75D5}" srcOrd="0" destOrd="0" presId="urn:microsoft.com/office/officeart/2005/8/layout/list1"/>
    <dgm:cxn modelId="{5F8B3ECC-943D-491F-A4B3-3317DBCB6460}" type="presOf" srcId="{38063777-6FC0-41E6-9585-F67C4B0DAEAC}" destId="{75CCEB1F-0811-4537-84F3-6D61DF9543C1}" srcOrd="0" destOrd="0" presId="urn:microsoft.com/office/officeart/2005/8/layout/list1"/>
    <dgm:cxn modelId="{A1BD42CD-B118-48C9-9136-4181BD73D2F4}" srcId="{C704EAC5-B8F2-4B5D-9C4A-9138D84D7434}" destId="{729A4C71-D6CC-4879-A3B0-F8F8C2A4EBFD}" srcOrd="0" destOrd="0" parTransId="{25836D3B-E9C3-4599-9117-99ECF3C039B6}" sibTransId="{3719AF55-B0A2-483B-AD41-235B1B8D284E}"/>
    <dgm:cxn modelId="{AF72B6CE-AA8B-4F66-9BDC-B0EE84D082FD}" srcId="{EF4DE4F3-87A5-4A6B-8907-2F89BB868914}" destId="{C704EAC5-B8F2-4B5D-9C4A-9138D84D7434}" srcOrd="3" destOrd="0" parTransId="{E2C64C25-6F69-4126-8640-53A1180D200A}" sibTransId="{2E745D89-ECA7-43F9-93F9-4C31F75F4461}"/>
    <dgm:cxn modelId="{A4F217D7-E722-47DE-A465-739AE1EFB265}" srcId="{EF4DE4F3-87A5-4A6B-8907-2F89BB868914}" destId="{E50E505A-AC94-4A01-AB04-3C1B367E4AEF}" srcOrd="1" destOrd="0" parTransId="{663AC903-A430-4EDB-84C1-1422D535F564}" sibTransId="{19CFACE8-CE97-4201-A80D-C1400120E524}"/>
    <dgm:cxn modelId="{160B06DA-7CFA-42D9-942D-E70C5DD6CDE9}" srcId="{5F979B4D-A1B1-455B-8012-896A260C4656}" destId="{CF85E0D5-9078-499D-A71E-2B5BB02A8629}" srcOrd="0" destOrd="0" parTransId="{44F3BED4-C936-4E44-BAA2-1D8DCB67D970}" sibTransId="{5FE77A47-1852-4403-8EDD-0428163F419B}"/>
    <dgm:cxn modelId="{912F53E0-382D-4105-BB3D-5B8333E529BA}" type="presOf" srcId="{E2541F2D-8787-4D71-B3EC-8046AC7E598D}" destId="{70D69C57-68F3-41F2-9039-33642F865750}" srcOrd="0" destOrd="1" presId="urn:microsoft.com/office/officeart/2005/8/layout/list1"/>
    <dgm:cxn modelId="{6A79AAE5-1664-42D6-840D-B63B524E1296}" type="presOf" srcId="{92E13372-DA0C-44A2-AB59-339E73D36842}" destId="{C7734247-D771-4292-8712-A6F4426ECBBA}" srcOrd="0" destOrd="0" presId="urn:microsoft.com/office/officeart/2005/8/layout/list1"/>
    <dgm:cxn modelId="{0198F7F0-0C4D-4DBA-A566-535C28E351C0}" srcId="{5F979B4D-A1B1-455B-8012-896A260C4656}" destId="{6090BE24-CF1A-4C93-9163-24369F3B947C}" srcOrd="1" destOrd="0" parTransId="{E2E3F378-18F9-4976-ABB5-E5164A954AA3}" sibTransId="{1EB780B9-A1AF-4719-82BC-97CAD9522D25}"/>
    <dgm:cxn modelId="{C579ABF3-8C50-4052-B3B7-9B63CE65A97E}" type="presOf" srcId="{C704EAC5-B8F2-4B5D-9C4A-9138D84D7434}" destId="{253A8B45-E49A-41B6-95D1-544FCD3BC51C}" srcOrd="1" destOrd="0" presId="urn:microsoft.com/office/officeart/2005/8/layout/list1"/>
    <dgm:cxn modelId="{E6D4FBF9-705C-4147-AE9F-3A19BB025FC9}" srcId="{EF4DE4F3-87A5-4A6B-8907-2F89BB868914}" destId="{92E13372-DA0C-44A2-AB59-339E73D36842}" srcOrd="2" destOrd="0" parTransId="{69C4977A-ABB4-4191-9688-CF75641D78B1}" sibTransId="{DE041B27-0673-46C6-99F5-2320E0F1C6ED}"/>
    <dgm:cxn modelId="{30B586F5-CD36-4A84-912D-5DD271935CB6}" type="presParOf" srcId="{A35721CB-AF1C-4782-BEEF-0EABA65E75D5}" destId="{1651B150-9949-424C-9707-6B6FA5AE3F60}" srcOrd="0" destOrd="0" presId="urn:microsoft.com/office/officeart/2005/8/layout/list1"/>
    <dgm:cxn modelId="{E0ED46AB-868F-4130-B0F8-97C2698DBEDB}" type="presParOf" srcId="{1651B150-9949-424C-9707-6B6FA5AE3F60}" destId="{75CCEB1F-0811-4537-84F3-6D61DF9543C1}" srcOrd="0" destOrd="0" presId="urn:microsoft.com/office/officeart/2005/8/layout/list1"/>
    <dgm:cxn modelId="{84EC3639-27AC-4523-AA4E-791982A48696}" type="presParOf" srcId="{1651B150-9949-424C-9707-6B6FA5AE3F60}" destId="{319D8119-6CF4-44CB-B087-4DDCFD91D553}" srcOrd="1" destOrd="0" presId="urn:microsoft.com/office/officeart/2005/8/layout/list1"/>
    <dgm:cxn modelId="{C3636A08-7982-4C5B-A3CD-A719368B46D1}" type="presParOf" srcId="{A35721CB-AF1C-4782-BEEF-0EABA65E75D5}" destId="{A5D44E29-52A2-4F8B-BAD5-9AE7432D5CEC}" srcOrd="1" destOrd="0" presId="urn:microsoft.com/office/officeart/2005/8/layout/list1"/>
    <dgm:cxn modelId="{7DED95AB-4D81-48D8-A87B-99361D37FE6C}" type="presParOf" srcId="{A35721CB-AF1C-4782-BEEF-0EABA65E75D5}" destId="{F877A8D8-7DAC-447C-945E-401BFED1061A}" srcOrd="2" destOrd="0" presId="urn:microsoft.com/office/officeart/2005/8/layout/list1"/>
    <dgm:cxn modelId="{78719A71-BB7B-4028-BA16-291A6ACF229B}" type="presParOf" srcId="{A35721CB-AF1C-4782-BEEF-0EABA65E75D5}" destId="{5776033C-8DF5-4306-8640-22A19895D88E}" srcOrd="3" destOrd="0" presId="urn:microsoft.com/office/officeart/2005/8/layout/list1"/>
    <dgm:cxn modelId="{054A9796-A94C-4917-BC1B-44E2CABA9789}" type="presParOf" srcId="{A35721CB-AF1C-4782-BEEF-0EABA65E75D5}" destId="{3E519048-3C00-4560-B9F0-51410E9014B5}" srcOrd="4" destOrd="0" presId="urn:microsoft.com/office/officeart/2005/8/layout/list1"/>
    <dgm:cxn modelId="{B5F166C0-2187-4B78-9491-0664092B1305}" type="presParOf" srcId="{3E519048-3C00-4560-B9F0-51410E9014B5}" destId="{ED0C7F49-A129-4329-B544-B7F22ED6DD66}" srcOrd="0" destOrd="0" presId="urn:microsoft.com/office/officeart/2005/8/layout/list1"/>
    <dgm:cxn modelId="{3A1BC586-19F0-4C2A-A55E-AFFA204DB93D}" type="presParOf" srcId="{3E519048-3C00-4560-B9F0-51410E9014B5}" destId="{9E8443CA-0F6B-4342-9DF5-CBBB83BC424B}" srcOrd="1" destOrd="0" presId="urn:microsoft.com/office/officeart/2005/8/layout/list1"/>
    <dgm:cxn modelId="{4A18450D-A107-438C-AF2A-DE6A0996630C}" type="presParOf" srcId="{A35721CB-AF1C-4782-BEEF-0EABA65E75D5}" destId="{A4536CEF-9BCC-46EC-A46A-862ECC7E7BEF}" srcOrd="5" destOrd="0" presId="urn:microsoft.com/office/officeart/2005/8/layout/list1"/>
    <dgm:cxn modelId="{8A89DA68-EF27-467E-8459-AFA2471B7B4E}" type="presParOf" srcId="{A35721CB-AF1C-4782-BEEF-0EABA65E75D5}" destId="{64932033-C8B0-44E1-A765-9686DB65C0BF}" srcOrd="6" destOrd="0" presId="urn:microsoft.com/office/officeart/2005/8/layout/list1"/>
    <dgm:cxn modelId="{69D9FF47-6647-4F23-91CE-E514E97A3C76}" type="presParOf" srcId="{A35721CB-AF1C-4782-BEEF-0EABA65E75D5}" destId="{B861C467-5C57-4377-87BE-64988BE3AEE2}" srcOrd="7" destOrd="0" presId="urn:microsoft.com/office/officeart/2005/8/layout/list1"/>
    <dgm:cxn modelId="{3E93E944-30DD-4406-833A-462A5B43733F}" type="presParOf" srcId="{A35721CB-AF1C-4782-BEEF-0EABA65E75D5}" destId="{92C0EF36-6731-4519-A957-A15EFEDEC3D8}" srcOrd="8" destOrd="0" presId="urn:microsoft.com/office/officeart/2005/8/layout/list1"/>
    <dgm:cxn modelId="{A1AC6022-22A9-4D71-8E0E-7E2A8DED507A}" type="presParOf" srcId="{92C0EF36-6731-4519-A957-A15EFEDEC3D8}" destId="{C7734247-D771-4292-8712-A6F4426ECBBA}" srcOrd="0" destOrd="0" presId="urn:microsoft.com/office/officeart/2005/8/layout/list1"/>
    <dgm:cxn modelId="{98C1C1CC-5A82-4250-83A5-C16B03E3E545}" type="presParOf" srcId="{92C0EF36-6731-4519-A957-A15EFEDEC3D8}" destId="{A11631EA-CC65-4AC1-A25D-B7C5B7DA54C3}" srcOrd="1" destOrd="0" presId="urn:microsoft.com/office/officeart/2005/8/layout/list1"/>
    <dgm:cxn modelId="{6B1E6CA5-29AD-4581-878E-F8A1474D2578}" type="presParOf" srcId="{A35721CB-AF1C-4782-BEEF-0EABA65E75D5}" destId="{F9AA9E91-5D28-4759-B23E-52415B38576C}" srcOrd="9" destOrd="0" presId="urn:microsoft.com/office/officeart/2005/8/layout/list1"/>
    <dgm:cxn modelId="{C555AC30-077B-40E7-BB78-6A6D02720DDC}" type="presParOf" srcId="{A35721CB-AF1C-4782-BEEF-0EABA65E75D5}" destId="{3DD09C45-3ACE-4EBD-A28F-F130839C72E5}" srcOrd="10" destOrd="0" presId="urn:microsoft.com/office/officeart/2005/8/layout/list1"/>
    <dgm:cxn modelId="{65362635-B731-4747-9DA6-E478B70409C2}" type="presParOf" srcId="{A35721CB-AF1C-4782-BEEF-0EABA65E75D5}" destId="{70BE5EF1-0633-44ED-8B97-D2BDBEF4BC4E}" srcOrd="11" destOrd="0" presId="urn:microsoft.com/office/officeart/2005/8/layout/list1"/>
    <dgm:cxn modelId="{25DA8538-6A29-49DE-9836-6FCF2EDB68D5}" type="presParOf" srcId="{A35721CB-AF1C-4782-BEEF-0EABA65E75D5}" destId="{9239B60B-CDF0-4881-8C63-9387150CB449}" srcOrd="12" destOrd="0" presId="urn:microsoft.com/office/officeart/2005/8/layout/list1"/>
    <dgm:cxn modelId="{971AAC45-49DC-4384-9250-857EA138312B}" type="presParOf" srcId="{9239B60B-CDF0-4881-8C63-9387150CB449}" destId="{A4D3682C-C897-45AA-91B5-00403F34B50C}" srcOrd="0" destOrd="0" presId="urn:microsoft.com/office/officeart/2005/8/layout/list1"/>
    <dgm:cxn modelId="{07934E47-F4E3-497A-B4FE-B8F6581DD49D}" type="presParOf" srcId="{9239B60B-CDF0-4881-8C63-9387150CB449}" destId="{253A8B45-E49A-41B6-95D1-544FCD3BC51C}" srcOrd="1" destOrd="0" presId="urn:microsoft.com/office/officeart/2005/8/layout/list1"/>
    <dgm:cxn modelId="{A34B9A7D-AD91-4AB6-9C90-9B8E2F6DA95C}" type="presParOf" srcId="{A35721CB-AF1C-4782-BEEF-0EABA65E75D5}" destId="{94B0A950-9E4D-4A44-9BB1-4CA4E3795CE4}" srcOrd="13" destOrd="0" presId="urn:microsoft.com/office/officeart/2005/8/layout/list1"/>
    <dgm:cxn modelId="{ADADAB5B-A13E-4045-BA49-3A66E1D24984}" type="presParOf" srcId="{A35721CB-AF1C-4782-BEEF-0EABA65E75D5}" destId="{70D69C57-68F3-41F2-9039-33642F86575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FDC6A-7482-4ED4-902C-4B2D423A15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2334C-2238-4040-BCC3-6E05531963CE}">
      <dgm:prSet phldrT="[Text]"/>
      <dgm:spPr/>
      <dgm:t>
        <a:bodyPr/>
        <a:lstStyle/>
        <a:p>
          <a:r>
            <a:rPr lang="en-US" dirty="0"/>
            <a:t>Scheduling tournament</a:t>
          </a:r>
        </a:p>
      </dgm:t>
    </dgm:pt>
    <dgm:pt modelId="{E502398E-30AD-4F3D-A769-C89C229932EB}" type="parTrans" cxnId="{CA72DEB6-2B92-49FE-A4A6-0B8ED996475E}">
      <dgm:prSet/>
      <dgm:spPr/>
      <dgm:t>
        <a:bodyPr/>
        <a:lstStyle/>
        <a:p>
          <a:endParaRPr lang="en-US"/>
        </a:p>
      </dgm:t>
    </dgm:pt>
    <dgm:pt modelId="{C3E37AC0-DA8A-4FD6-B38D-18DCAEE3419A}" type="sibTrans" cxnId="{CA72DEB6-2B92-49FE-A4A6-0B8ED996475E}">
      <dgm:prSet/>
      <dgm:spPr/>
      <dgm:t>
        <a:bodyPr/>
        <a:lstStyle/>
        <a:p>
          <a:endParaRPr lang="en-US"/>
        </a:p>
      </dgm:t>
    </dgm:pt>
    <dgm:pt modelId="{DBC9AEA4-EA1F-4AE9-A850-AF232770B8BE}">
      <dgm:prSet/>
      <dgm:spPr/>
      <dgm:t>
        <a:bodyPr/>
        <a:lstStyle/>
        <a:p>
          <a:r>
            <a:rPr lang="en-US" dirty="0"/>
            <a:t>Managing a tournament can be a very hard task so this software makes it simpler and faster</a:t>
          </a:r>
        </a:p>
      </dgm:t>
    </dgm:pt>
    <dgm:pt modelId="{82FAF728-2A98-42EC-8330-8C4C135B6455}" type="parTrans" cxnId="{3E586DC0-9431-4B8E-8070-A51E88352716}">
      <dgm:prSet/>
      <dgm:spPr/>
      <dgm:t>
        <a:bodyPr/>
        <a:lstStyle/>
        <a:p>
          <a:endParaRPr lang="en-US"/>
        </a:p>
      </dgm:t>
    </dgm:pt>
    <dgm:pt modelId="{85FD679A-D44B-4002-A7DE-8BEA2F85FDB5}" type="sibTrans" cxnId="{3E586DC0-9431-4B8E-8070-A51E88352716}">
      <dgm:prSet/>
      <dgm:spPr/>
      <dgm:t>
        <a:bodyPr/>
        <a:lstStyle/>
        <a:p>
          <a:endParaRPr lang="en-US"/>
        </a:p>
      </dgm:t>
    </dgm:pt>
    <dgm:pt modelId="{C0A03E02-2291-42C2-819F-40DB9A27982D}">
      <dgm:prSet/>
      <dgm:spPr/>
      <dgm:t>
        <a:bodyPr/>
        <a:lstStyle/>
        <a:p>
          <a:r>
            <a:rPr lang="en-US" dirty="0"/>
            <a:t>Registering players</a:t>
          </a:r>
        </a:p>
      </dgm:t>
    </dgm:pt>
    <dgm:pt modelId="{E2BC4BCD-7024-47AD-A3C6-1B67AB160541}" type="parTrans" cxnId="{276B046B-E292-4003-B611-47266377B446}">
      <dgm:prSet/>
      <dgm:spPr/>
      <dgm:t>
        <a:bodyPr/>
        <a:lstStyle/>
        <a:p>
          <a:endParaRPr lang="en-US"/>
        </a:p>
      </dgm:t>
    </dgm:pt>
    <dgm:pt modelId="{51199693-2949-4B8C-8339-7D40CBEB5E85}" type="sibTrans" cxnId="{276B046B-E292-4003-B611-47266377B446}">
      <dgm:prSet/>
      <dgm:spPr/>
      <dgm:t>
        <a:bodyPr/>
        <a:lstStyle/>
        <a:p>
          <a:endParaRPr lang="en-US"/>
        </a:p>
      </dgm:t>
    </dgm:pt>
    <dgm:pt modelId="{04242A6A-4088-47D0-AECD-3B488F228470}">
      <dgm:prSet/>
      <dgm:spPr/>
      <dgm:t>
        <a:bodyPr/>
        <a:lstStyle/>
        <a:p>
          <a:r>
            <a:rPr lang="en-US" dirty="0"/>
            <a:t>Makes it easier to keep track of team &amp; its player’s performance </a:t>
          </a:r>
        </a:p>
      </dgm:t>
    </dgm:pt>
    <dgm:pt modelId="{D9F034E2-1418-4DB4-A8C5-69A2378D6F08}" type="parTrans" cxnId="{F8AAE41D-2ACC-4D0D-AF88-C765B95BDB0C}">
      <dgm:prSet/>
      <dgm:spPr/>
      <dgm:t>
        <a:bodyPr/>
        <a:lstStyle/>
        <a:p>
          <a:endParaRPr lang="en-US"/>
        </a:p>
      </dgm:t>
    </dgm:pt>
    <dgm:pt modelId="{79E5CCE2-4CAA-4995-9A2F-4DFB43F3FFD6}" type="sibTrans" cxnId="{F8AAE41D-2ACC-4D0D-AF88-C765B95BDB0C}">
      <dgm:prSet/>
      <dgm:spPr/>
      <dgm:t>
        <a:bodyPr/>
        <a:lstStyle/>
        <a:p>
          <a:endParaRPr lang="en-US"/>
        </a:p>
      </dgm:t>
    </dgm:pt>
    <dgm:pt modelId="{1ED9411E-7511-4FC8-98D7-28E1062D54B7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sql</a:t>
          </a:r>
          <a:endParaRPr lang="en-US" dirty="0"/>
        </a:p>
      </dgm:t>
    </dgm:pt>
    <dgm:pt modelId="{1DA60E6F-A606-4C94-932A-D51AB5FCD57A}" type="parTrans" cxnId="{D845D080-F032-4EE6-8C43-F207F21F2D1D}">
      <dgm:prSet/>
      <dgm:spPr/>
      <dgm:t>
        <a:bodyPr/>
        <a:lstStyle/>
        <a:p>
          <a:endParaRPr lang="en-US"/>
        </a:p>
      </dgm:t>
    </dgm:pt>
    <dgm:pt modelId="{DD98B751-B23E-4A7E-832B-1F0E882D7924}" type="sibTrans" cxnId="{D845D080-F032-4EE6-8C43-F207F21F2D1D}">
      <dgm:prSet/>
      <dgm:spPr/>
      <dgm:t>
        <a:bodyPr/>
        <a:lstStyle/>
        <a:p>
          <a:endParaRPr lang="en-US"/>
        </a:p>
      </dgm:t>
    </dgm:pt>
    <dgm:pt modelId="{79D3A295-E0EF-46F8-9403-7E5D96E07D0B}">
      <dgm:prSet/>
      <dgm:spPr/>
      <dgm:t>
        <a:bodyPr/>
        <a:lstStyle/>
        <a:p>
          <a:r>
            <a:rPr lang="en-US" dirty="0"/>
            <a:t>Checking availability</a:t>
          </a:r>
        </a:p>
      </dgm:t>
    </dgm:pt>
    <dgm:pt modelId="{01F6EA01-19C9-4BC1-90A7-B403537E2425}" type="parTrans" cxnId="{2AA02F87-7D08-45BA-B2D9-4AA444B7618F}">
      <dgm:prSet/>
      <dgm:spPr/>
      <dgm:t>
        <a:bodyPr/>
        <a:lstStyle/>
        <a:p>
          <a:endParaRPr lang="en-US"/>
        </a:p>
      </dgm:t>
    </dgm:pt>
    <dgm:pt modelId="{11A5E1E8-AC03-405F-8447-2B837C9B981D}" type="sibTrans" cxnId="{2AA02F87-7D08-45BA-B2D9-4AA444B7618F}">
      <dgm:prSet/>
      <dgm:spPr/>
      <dgm:t>
        <a:bodyPr/>
        <a:lstStyle/>
        <a:p>
          <a:endParaRPr lang="en-US"/>
        </a:p>
      </dgm:t>
    </dgm:pt>
    <dgm:pt modelId="{5AB68BF7-D948-4B9B-9A1C-43DBDE181B05}">
      <dgm:prSet/>
      <dgm:spPr/>
      <dgm:t>
        <a:bodyPr/>
        <a:lstStyle/>
        <a:p>
          <a:r>
            <a:rPr lang="en-US" dirty="0"/>
            <a:t>Shows the team manager the upcoming tournament</a:t>
          </a:r>
        </a:p>
      </dgm:t>
    </dgm:pt>
    <dgm:pt modelId="{E37457D0-047F-4B0C-8E8D-902EB2B95EF8}" type="parTrans" cxnId="{75506A07-32EA-4F41-99E8-1D3327275F0E}">
      <dgm:prSet/>
      <dgm:spPr/>
      <dgm:t>
        <a:bodyPr/>
        <a:lstStyle/>
        <a:p>
          <a:endParaRPr lang="en-US"/>
        </a:p>
      </dgm:t>
    </dgm:pt>
    <dgm:pt modelId="{0AD6D7F6-7C19-4FFC-9710-497C9AFC72A8}" type="sibTrans" cxnId="{75506A07-32EA-4F41-99E8-1D3327275F0E}">
      <dgm:prSet/>
      <dgm:spPr/>
      <dgm:t>
        <a:bodyPr/>
        <a:lstStyle/>
        <a:p>
          <a:endParaRPr lang="en-US"/>
        </a:p>
      </dgm:t>
    </dgm:pt>
    <dgm:pt modelId="{9217D800-56B1-4077-938A-552A26182160}">
      <dgm:prSet/>
      <dgm:spPr/>
      <dgm:t>
        <a:bodyPr/>
        <a:lstStyle/>
        <a:p>
          <a:r>
            <a:rPr lang="en-US" dirty="0"/>
            <a:t>Recording history &amp; player stats</a:t>
          </a:r>
        </a:p>
      </dgm:t>
    </dgm:pt>
    <dgm:pt modelId="{8BAD0520-92E2-40D2-9D09-ECC57316D8EC}" type="parTrans" cxnId="{CC424263-BF88-459D-A1CD-382F3DB80F86}">
      <dgm:prSet/>
      <dgm:spPr/>
      <dgm:t>
        <a:bodyPr/>
        <a:lstStyle/>
        <a:p>
          <a:endParaRPr lang="en-US"/>
        </a:p>
      </dgm:t>
    </dgm:pt>
    <dgm:pt modelId="{0EE1EA57-C189-492A-9911-CBA30124ED0E}" type="sibTrans" cxnId="{CC424263-BF88-459D-A1CD-382F3DB80F86}">
      <dgm:prSet/>
      <dgm:spPr/>
      <dgm:t>
        <a:bodyPr/>
        <a:lstStyle/>
        <a:p>
          <a:endParaRPr lang="en-US"/>
        </a:p>
      </dgm:t>
    </dgm:pt>
    <dgm:pt modelId="{F5C07B2B-6579-43D4-A4C0-74BB8FB322AB}">
      <dgm:prSet/>
      <dgm:spPr/>
      <dgm:t>
        <a:bodyPr/>
        <a:lstStyle/>
        <a:p>
          <a:r>
            <a:rPr lang="en-US" dirty="0"/>
            <a:t>Allows the team and the players to improve themselves by showing them the areas they can improve upon</a:t>
          </a:r>
        </a:p>
      </dgm:t>
    </dgm:pt>
    <dgm:pt modelId="{7BEAF4C9-097C-4BEC-B802-66A8824B66E4}" type="parTrans" cxnId="{5A43E53B-2C79-45B9-AC33-BE9E9EC07502}">
      <dgm:prSet/>
      <dgm:spPr/>
      <dgm:t>
        <a:bodyPr/>
        <a:lstStyle/>
        <a:p>
          <a:endParaRPr lang="en-US"/>
        </a:p>
      </dgm:t>
    </dgm:pt>
    <dgm:pt modelId="{C3575E01-61C7-47C4-9B77-88A39A357EEF}" type="sibTrans" cxnId="{5A43E53B-2C79-45B9-AC33-BE9E9EC07502}">
      <dgm:prSet/>
      <dgm:spPr/>
      <dgm:t>
        <a:bodyPr/>
        <a:lstStyle/>
        <a:p>
          <a:endParaRPr lang="en-US"/>
        </a:p>
      </dgm:t>
    </dgm:pt>
    <dgm:pt modelId="{60BD36C5-0D83-46FA-B60F-362EE41F63CD}">
      <dgm:prSet/>
      <dgm:spPr/>
      <dgm:t>
        <a:bodyPr/>
        <a:lstStyle/>
        <a:p>
          <a:r>
            <a:rPr lang="en-IN" dirty="0"/>
            <a:t>Handling security</a:t>
          </a:r>
          <a:endParaRPr lang="en-US" dirty="0"/>
        </a:p>
      </dgm:t>
    </dgm:pt>
    <dgm:pt modelId="{9BAC823B-03C6-49B3-B6A2-E71F555001DB}" type="parTrans" cxnId="{EDFCFED6-C56E-4610-99F6-42D852FF1DF5}">
      <dgm:prSet/>
      <dgm:spPr/>
      <dgm:t>
        <a:bodyPr/>
        <a:lstStyle/>
        <a:p>
          <a:endParaRPr lang="en-US"/>
        </a:p>
      </dgm:t>
    </dgm:pt>
    <dgm:pt modelId="{4182B018-4382-4282-88BD-DDEAA893811A}" type="sibTrans" cxnId="{EDFCFED6-C56E-4610-99F6-42D852FF1DF5}">
      <dgm:prSet/>
      <dgm:spPr/>
      <dgm:t>
        <a:bodyPr/>
        <a:lstStyle/>
        <a:p>
          <a:endParaRPr lang="en-US"/>
        </a:p>
      </dgm:t>
    </dgm:pt>
    <dgm:pt modelId="{66FA18C2-C08D-4CAC-BA31-9B05A965FBBE}">
      <dgm:prSet/>
      <dgm:spPr/>
      <dgm:t>
        <a:bodyPr/>
        <a:lstStyle/>
        <a:p>
          <a:r>
            <a:rPr lang="en-IN" dirty="0"/>
            <a:t>Admins verify players, create tournaments, assign accounts for score keeper</a:t>
          </a:r>
          <a:endParaRPr lang="en-US" dirty="0"/>
        </a:p>
      </dgm:t>
    </dgm:pt>
    <dgm:pt modelId="{2F8800A7-2734-4431-BC2B-76FC12924B50}" type="parTrans" cxnId="{D796B375-6ADA-4E33-B07B-842FBAA2E650}">
      <dgm:prSet/>
      <dgm:spPr/>
      <dgm:t>
        <a:bodyPr/>
        <a:lstStyle/>
        <a:p>
          <a:endParaRPr lang="en-US"/>
        </a:p>
      </dgm:t>
    </dgm:pt>
    <dgm:pt modelId="{631A455D-32B4-4B7D-8FB4-E1C9FB62BA96}" type="sibTrans" cxnId="{D796B375-6ADA-4E33-B07B-842FBAA2E650}">
      <dgm:prSet/>
      <dgm:spPr/>
      <dgm:t>
        <a:bodyPr/>
        <a:lstStyle/>
        <a:p>
          <a:endParaRPr lang="en-US"/>
        </a:p>
      </dgm:t>
    </dgm:pt>
    <dgm:pt modelId="{A7BC58AB-0312-4AF6-B51E-C2D08F65C299}" type="pres">
      <dgm:prSet presAssocID="{9CBFDC6A-7482-4ED4-902C-4B2D423A159D}" presName="linear" presStyleCnt="0">
        <dgm:presLayoutVars>
          <dgm:animLvl val="lvl"/>
          <dgm:resizeHandles val="exact"/>
        </dgm:presLayoutVars>
      </dgm:prSet>
      <dgm:spPr/>
    </dgm:pt>
    <dgm:pt modelId="{15B6029F-5D12-464F-90B4-955EE71C518F}" type="pres">
      <dgm:prSet presAssocID="{7112334C-2238-4040-BCC3-6E05531963C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8DD7942-94CE-461D-B2E2-BE0B5198D02A}" type="pres">
      <dgm:prSet presAssocID="{7112334C-2238-4040-BCC3-6E05531963CE}" presName="childText" presStyleLbl="revTx" presStyleIdx="0" presStyleCnt="5">
        <dgm:presLayoutVars>
          <dgm:bulletEnabled val="1"/>
        </dgm:presLayoutVars>
      </dgm:prSet>
      <dgm:spPr/>
    </dgm:pt>
    <dgm:pt modelId="{4F2796A4-08DE-41D3-860E-F025FD84FA26}" type="pres">
      <dgm:prSet presAssocID="{C0A03E02-2291-42C2-819F-40DB9A2798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6044C67-42D7-4784-B9D3-334D9D6D954D}" type="pres">
      <dgm:prSet presAssocID="{C0A03E02-2291-42C2-819F-40DB9A27982D}" presName="childText" presStyleLbl="revTx" presStyleIdx="1" presStyleCnt="5">
        <dgm:presLayoutVars>
          <dgm:bulletEnabled val="1"/>
        </dgm:presLayoutVars>
      </dgm:prSet>
      <dgm:spPr/>
    </dgm:pt>
    <dgm:pt modelId="{9D1B1293-A79E-4206-A0AA-15A2FA262410}" type="pres">
      <dgm:prSet presAssocID="{79D3A295-E0EF-46F8-9403-7E5D96E07D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F0C5244-AF05-416E-928B-86C6249BCFA5}" type="pres">
      <dgm:prSet presAssocID="{79D3A295-E0EF-46F8-9403-7E5D96E07D0B}" presName="childText" presStyleLbl="revTx" presStyleIdx="2" presStyleCnt="5">
        <dgm:presLayoutVars>
          <dgm:bulletEnabled val="1"/>
        </dgm:presLayoutVars>
      </dgm:prSet>
      <dgm:spPr/>
    </dgm:pt>
    <dgm:pt modelId="{B2F107DA-1AA0-4AC2-B3DC-0751FFE77869}" type="pres">
      <dgm:prSet presAssocID="{9217D800-56B1-4077-938A-552A2618216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BFBEB4-D5C0-4C85-BEA2-03D8D2872CFB}" type="pres">
      <dgm:prSet presAssocID="{9217D800-56B1-4077-938A-552A26182160}" presName="childText" presStyleLbl="revTx" presStyleIdx="3" presStyleCnt="5">
        <dgm:presLayoutVars>
          <dgm:bulletEnabled val="1"/>
        </dgm:presLayoutVars>
      </dgm:prSet>
      <dgm:spPr/>
    </dgm:pt>
    <dgm:pt modelId="{7F990AEB-D79B-4782-88F8-37CF207D42C4}" type="pres">
      <dgm:prSet presAssocID="{60BD36C5-0D83-46FA-B60F-362EE41F63C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D38EA82-E351-454C-B5AB-27B663D07E85}" type="pres">
      <dgm:prSet presAssocID="{60BD36C5-0D83-46FA-B60F-362EE41F63CD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7E279101-9651-44B5-B33F-FFB15AAFB8E7}" type="presOf" srcId="{9CBFDC6A-7482-4ED4-902C-4B2D423A159D}" destId="{A7BC58AB-0312-4AF6-B51E-C2D08F65C299}" srcOrd="0" destOrd="0" presId="urn:microsoft.com/office/officeart/2005/8/layout/vList2"/>
    <dgm:cxn modelId="{75506A07-32EA-4F41-99E8-1D3327275F0E}" srcId="{79D3A295-E0EF-46F8-9403-7E5D96E07D0B}" destId="{5AB68BF7-D948-4B9B-9A1C-43DBDE181B05}" srcOrd="0" destOrd="0" parTransId="{E37457D0-047F-4B0C-8E8D-902EB2B95EF8}" sibTransId="{0AD6D7F6-7C19-4FFC-9710-497C9AFC72A8}"/>
    <dgm:cxn modelId="{AF3B071B-DC7B-48E4-8E65-DDF92F4BEEDF}" type="presOf" srcId="{1ED9411E-7511-4FC8-98D7-28E1062D54B7}" destId="{46044C67-42D7-4784-B9D3-334D9D6D954D}" srcOrd="0" destOrd="1" presId="urn:microsoft.com/office/officeart/2005/8/layout/vList2"/>
    <dgm:cxn modelId="{F8AAE41D-2ACC-4D0D-AF88-C765B95BDB0C}" srcId="{C0A03E02-2291-42C2-819F-40DB9A27982D}" destId="{04242A6A-4088-47D0-AECD-3B488F228470}" srcOrd="0" destOrd="0" parTransId="{D9F034E2-1418-4DB4-A8C5-69A2378D6F08}" sibTransId="{79E5CCE2-4CAA-4995-9A2F-4DFB43F3FFD6}"/>
    <dgm:cxn modelId="{5A43E53B-2C79-45B9-AC33-BE9E9EC07502}" srcId="{9217D800-56B1-4077-938A-552A26182160}" destId="{F5C07B2B-6579-43D4-A4C0-74BB8FB322AB}" srcOrd="0" destOrd="0" parTransId="{7BEAF4C9-097C-4BEC-B802-66A8824B66E4}" sibTransId="{C3575E01-61C7-47C4-9B77-88A39A357EEF}"/>
    <dgm:cxn modelId="{00616F5E-CE71-48C5-99B0-C2524AE39231}" type="presOf" srcId="{7112334C-2238-4040-BCC3-6E05531963CE}" destId="{15B6029F-5D12-464F-90B4-955EE71C518F}" srcOrd="0" destOrd="0" presId="urn:microsoft.com/office/officeart/2005/8/layout/vList2"/>
    <dgm:cxn modelId="{4B2F0643-44D1-428C-A8E2-F397EE11BE83}" type="presOf" srcId="{66FA18C2-C08D-4CAC-BA31-9B05A965FBBE}" destId="{FD38EA82-E351-454C-B5AB-27B663D07E85}" srcOrd="0" destOrd="0" presId="urn:microsoft.com/office/officeart/2005/8/layout/vList2"/>
    <dgm:cxn modelId="{CC424263-BF88-459D-A1CD-382F3DB80F86}" srcId="{9CBFDC6A-7482-4ED4-902C-4B2D423A159D}" destId="{9217D800-56B1-4077-938A-552A26182160}" srcOrd="3" destOrd="0" parTransId="{8BAD0520-92E2-40D2-9D09-ECC57316D8EC}" sibTransId="{0EE1EA57-C189-492A-9911-CBA30124ED0E}"/>
    <dgm:cxn modelId="{276B046B-E292-4003-B611-47266377B446}" srcId="{9CBFDC6A-7482-4ED4-902C-4B2D423A159D}" destId="{C0A03E02-2291-42C2-819F-40DB9A27982D}" srcOrd="1" destOrd="0" parTransId="{E2BC4BCD-7024-47AD-A3C6-1B67AB160541}" sibTransId="{51199693-2949-4B8C-8339-7D40CBEB5E85}"/>
    <dgm:cxn modelId="{D796B375-6ADA-4E33-B07B-842FBAA2E650}" srcId="{60BD36C5-0D83-46FA-B60F-362EE41F63CD}" destId="{66FA18C2-C08D-4CAC-BA31-9B05A965FBBE}" srcOrd="0" destOrd="0" parTransId="{2F8800A7-2734-4431-BC2B-76FC12924B50}" sibTransId="{631A455D-32B4-4B7D-8FB4-E1C9FB62BA96}"/>
    <dgm:cxn modelId="{EBC7447B-A494-439C-A225-FB27D10CAA4A}" type="presOf" srcId="{04242A6A-4088-47D0-AECD-3B488F228470}" destId="{46044C67-42D7-4784-B9D3-334D9D6D954D}" srcOrd="0" destOrd="0" presId="urn:microsoft.com/office/officeart/2005/8/layout/vList2"/>
    <dgm:cxn modelId="{D845D080-F032-4EE6-8C43-F207F21F2D1D}" srcId="{04242A6A-4088-47D0-AECD-3B488F228470}" destId="{1ED9411E-7511-4FC8-98D7-28E1062D54B7}" srcOrd="0" destOrd="0" parTransId="{1DA60E6F-A606-4C94-932A-D51AB5FCD57A}" sibTransId="{DD98B751-B23E-4A7E-832B-1F0E882D7924}"/>
    <dgm:cxn modelId="{2AA02F87-7D08-45BA-B2D9-4AA444B7618F}" srcId="{9CBFDC6A-7482-4ED4-902C-4B2D423A159D}" destId="{79D3A295-E0EF-46F8-9403-7E5D96E07D0B}" srcOrd="2" destOrd="0" parTransId="{01F6EA01-19C9-4BC1-90A7-B403537E2425}" sibTransId="{11A5E1E8-AC03-405F-8447-2B837C9B981D}"/>
    <dgm:cxn modelId="{59A2C9A0-D39E-4D80-AD39-0E1EAF0E2811}" type="presOf" srcId="{5AB68BF7-D948-4B9B-9A1C-43DBDE181B05}" destId="{1F0C5244-AF05-416E-928B-86C6249BCFA5}" srcOrd="0" destOrd="0" presId="urn:microsoft.com/office/officeart/2005/8/layout/vList2"/>
    <dgm:cxn modelId="{CA72DEB6-2B92-49FE-A4A6-0B8ED996475E}" srcId="{9CBFDC6A-7482-4ED4-902C-4B2D423A159D}" destId="{7112334C-2238-4040-BCC3-6E05531963CE}" srcOrd="0" destOrd="0" parTransId="{E502398E-30AD-4F3D-A769-C89C229932EB}" sibTransId="{C3E37AC0-DA8A-4FD6-B38D-18DCAEE3419A}"/>
    <dgm:cxn modelId="{3E586DC0-9431-4B8E-8070-A51E88352716}" srcId="{7112334C-2238-4040-BCC3-6E05531963CE}" destId="{DBC9AEA4-EA1F-4AE9-A850-AF232770B8BE}" srcOrd="0" destOrd="0" parTransId="{82FAF728-2A98-42EC-8330-8C4C135B6455}" sibTransId="{85FD679A-D44B-4002-A7DE-8BEA2F85FDB5}"/>
    <dgm:cxn modelId="{DAAF92D5-9730-4039-BE44-813692C3CA85}" type="presOf" srcId="{60BD36C5-0D83-46FA-B60F-362EE41F63CD}" destId="{7F990AEB-D79B-4782-88F8-37CF207D42C4}" srcOrd="0" destOrd="0" presId="urn:microsoft.com/office/officeart/2005/8/layout/vList2"/>
    <dgm:cxn modelId="{EDFCFED6-C56E-4610-99F6-42D852FF1DF5}" srcId="{9CBFDC6A-7482-4ED4-902C-4B2D423A159D}" destId="{60BD36C5-0D83-46FA-B60F-362EE41F63CD}" srcOrd="4" destOrd="0" parTransId="{9BAC823B-03C6-49B3-B6A2-E71F555001DB}" sibTransId="{4182B018-4382-4282-88BD-DDEAA893811A}"/>
    <dgm:cxn modelId="{0488BADA-229F-44EA-9F60-D13CE3DC27E1}" type="presOf" srcId="{79D3A295-E0EF-46F8-9403-7E5D96E07D0B}" destId="{9D1B1293-A79E-4206-A0AA-15A2FA262410}" srcOrd="0" destOrd="0" presId="urn:microsoft.com/office/officeart/2005/8/layout/vList2"/>
    <dgm:cxn modelId="{1BB68BDB-D7A9-4AFC-94CD-08E858A03908}" type="presOf" srcId="{C0A03E02-2291-42C2-819F-40DB9A27982D}" destId="{4F2796A4-08DE-41D3-860E-F025FD84FA26}" srcOrd="0" destOrd="0" presId="urn:microsoft.com/office/officeart/2005/8/layout/vList2"/>
    <dgm:cxn modelId="{9FF1E3DE-57CC-40B5-922C-57AD20902DE8}" type="presOf" srcId="{F5C07B2B-6579-43D4-A4C0-74BB8FB322AB}" destId="{05BFBEB4-D5C0-4C85-BEA2-03D8D2872CFB}" srcOrd="0" destOrd="0" presId="urn:microsoft.com/office/officeart/2005/8/layout/vList2"/>
    <dgm:cxn modelId="{FE4413E3-6417-4893-B1F1-66173DFA4D37}" type="presOf" srcId="{9217D800-56B1-4077-938A-552A26182160}" destId="{B2F107DA-1AA0-4AC2-B3DC-0751FFE77869}" srcOrd="0" destOrd="0" presId="urn:microsoft.com/office/officeart/2005/8/layout/vList2"/>
    <dgm:cxn modelId="{DBB39DEA-1EFA-4765-932E-31B1BEC7A133}" type="presOf" srcId="{DBC9AEA4-EA1F-4AE9-A850-AF232770B8BE}" destId="{C8DD7942-94CE-461D-B2E2-BE0B5198D02A}" srcOrd="0" destOrd="0" presId="urn:microsoft.com/office/officeart/2005/8/layout/vList2"/>
    <dgm:cxn modelId="{EC12712F-92C0-443F-9AB3-43F6E548C126}" type="presParOf" srcId="{A7BC58AB-0312-4AF6-B51E-C2D08F65C299}" destId="{15B6029F-5D12-464F-90B4-955EE71C518F}" srcOrd="0" destOrd="0" presId="urn:microsoft.com/office/officeart/2005/8/layout/vList2"/>
    <dgm:cxn modelId="{4B81B491-970B-498A-A6AC-FD4EE99126BD}" type="presParOf" srcId="{A7BC58AB-0312-4AF6-B51E-C2D08F65C299}" destId="{C8DD7942-94CE-461D-B2E2-BE0B5198D02A}" srcOrd="1" destOrd="0" presId="urn:microsoft.com/office/officeart/2005/8/layout/vList2"/>
    <dgm:cxn modelId="{956E238F-FBA0-4136-908F-4A9A003A412E}" type="presParOf" srcId="{A7BC58AB-0312-4AF6-B51E-C2D08F65C299}" destId="{4F2796A4-08DE-41D3-860E-F025FD84FA26}" srcOrd="2" destOrd="0" presId="urn:microsoft.com/office/officeart/2005/8/layout/vList2"/>
    <dgm:cxn modelId="{7FC324B8-0886-4CCF-9CC3-8DF276DA45A0}" type="presParOf" srcId="{A7BC58AB-0312-4AF6-B51E-C2D08F65C299}" destId="{46044C67-42D7-4784-B9D3-334D9D6D954D}" srcOrd="3" destOrd="0" presId="urn:microsoft.com/office/officeart/2005/8/layout/vList2"/>
    <dgm:cxn modelId="{7F65BD78-1721-459D-9FBA-D1711543321C}" type="presParOf" srcId="{A7BC58AB-0312-4AF6-B51E-C2D08F65C299}" destId="{9D1B1293-A79E-4206-A0AA-15A2FA262410}" srcOrd="4" destOrd="0" presId="urn:microsoft.com/office/officeart/2005/8/layout/vList2"/>
    <dgm:cxn modelId="{7BCDA0CB-12D8-4288-80B8-ED7EB17AA10D}" type="presParOf" srcId="{A7BC58AB-0312-4AF6-B51E-C2D08F65C299}" destId="{1F0C5244-AF05-416E-928B-86C6249BCFA5}" srcOrd="5" destOrd="0" presId="urn:microsoft.com/office/officeart/2005/8/layout/vList2"/>
    <dgm:cxn modelId="{BB14A7B4-FBA9-430A-870A-6318F23C7550}" type="presParOf" srcId="{A7BC58AB-0312-4AF6-B51E-C2D08F65C299}" destId="{B2F107DA-1AA0-4AC2-B3DC-0751FFE77869}" srcOrd="6" destOrd="0" presId="urn:microsoft.com/office/officeart/2005/8/layout/vList2"/>
    <dgm:cxn modelId="{A796C73A-C206-4D43-9226-6EEC43C3B95C}" type="presParOf" srcId="{A7BC58AB-0312-4AF6-B51E-C2D08F65C299}" destId="{05BFBEB4-D5C0-4C85-BEA2-03D8D2872CFB}" srcOrd="7" destOrd="0" presId="urn:microsoft.com/office/officeart/2005/8/layout/vList2"/>
    <dgm:cxn modelId="{5BE4D595-82C7-4326-9E34-00FE3465AD97}" type="presParOf" srcId="{A7BC58AB-0312-4AF6-B51E-C2D08F65C299}" destId="{7F990AEB-D79B-4782-88F8-37CF207D42C4}" srcOrd="8" destOrd="0" presId="urn:microsoft.com/office/officeart/2005/8/layout/vList2"/>
    <dgm:cxn modelId="{B464D1F4-51C8-48EB-B25E-C5FF3498AD3B}" type="presParOf" srcId="{A7BC58AB-0312-4AF6-B51E-C2D08F65C299}" destId="{FD38EA82-E351-454C-B5AB-27B663D07E85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BFDC6A-7482-4ED4-902C-4B2D423A15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2334C-2238-4040-BCC3-6E05531963CE}">
      <dgm:prSet phldrT="[Text]"/>
      <dgm:spPr/>
      <dgm:t>
        <a:bodyPr/>
        <a:lstStyle/>
        <a:p>
          <a:r>
            <a:rPr lang="en-US"/>
            <a:t>Software Requirement:</a:t>
          </a:r>
          <a:endParaRPr lang="en-US" dirty="0"/>
        </a:p>
      </dgm:t>
    </dgm:pt>
    <dgm:pt modelId="{E502398E-30AD-4F3D-A769-C89C229932EB}" type="parTrans" cxnId="{CA72DEB6-2B92-49FE-A4A6-0B8ED996475E}">
      <dgm:prSet/>
      <dgm:spPr/>
      <dgm:t>
        <a:bodyPr/>
        <a:lstStyle/>
        <a:p>
          <a:endParaRPr lang="en-US"/>
        </a:p>
      </dgm:t>
    </dgm:pt>
    <dgm:pt modelId="{C3E37AC0-DA8A-4FD6-B38D-18DCAEE3419A}" type="sibTrans" cxnId="{CA72DEB6-2B92-49FE-A4A6-0B8ED996475E}">
      <dgm:prSet/>
      <dgm:spPr/>
      <dgm:t>
        <a:bodyPr/>
        <a:lstStyle/>
        <a:p>
          <a:endParaRPr lang="en-US"/>
        </a:p>
      </dgm:t>
    </dgm:pt>
    <dgm:pt modelId="{D770363C-9D85-4923-8871-B6940F09EDD5}">
      <dgm:prSet/>
      <dgm:spPr/>
      <dgm:t>
        <a:bodyPr/>
        <a:lstStyle/>
        <a:p>
          <a:r>
            <a:rPr lang="en-US" dirty="0"/>
            <a:t>JDK 17</a:t>
          </a:r>
        </a:p>
      </dgm:t>
    </dgm:pt>
    <dgm:pt modelId="{6BE5AF40-DF16-472E-A859-C4C37D5D8F4D}" type="parTrans" cxnId="{DB0A4B5C-8BA0-43B5-A989-00A028B74962}">
      <dgm:prSet/>
      <dgm:spPr/>
      <dgm:t>
        <a:bodyPr/>
        <a:lstStyle/>
        <a:p>
          <a:endParaRPr lang="en-US"/>
        </a:p>
      </dgm:t>
    </dgm:pt>
    <dgm:pt modelId="{7E855132-8BAF-48E6-8587-C47E8FD0198C}" type="sibTrans" cxnId="{DB0A4B5C-8BA0-43B5-A989-00A028B74962}">
      <dgm:prSet/>
      <dgm:spPr/>
      <dgm:t>
        <a:bodyPr/>
        <a:lstStyle/>
        <a:p>
          <a:endParaRPr lang="en-US"/>
        </a:p>
      </dgm:t>
    </dgm:pt>
    <dgm:pt modelId="{8EF128E8-1856-4DE2-BCAB-00C29675A4EC}">
      <dgm:prSet/>
      <dgm:spPr/>
      <dgm:t>
        <a:bodyPr/>
        <a:lstStyle/>
        <a:p>
          <a:r>
            <a:rPr lang="en-US" dirty="0" err="1"/>
            <a:t>MySql</a:t>
          </a:r>
          <a:endParaRPr lang="en-US" dirty="0"/>
        </a:p>
      </dgm:t>
    </dgm:pt>
    <dgm:pt modelId="{B0BF7857-7074-4C75-A613-D7F213414469}" type="parTrans" cxnId="{442C20DD-B608-4DB0-AF14-E0881B8B59E7}">
      <dgm:prSet/>
      <dgm:spPr/>
      <dgm:t>
        <a:bodyPr/>
        <a:lstStyle/>
        <a:p>
          <a:endParaRPr lang="en-US"/>
        </a:p>
      </dgm:t>
    </dgm:pt>
    <dgm:pt modelId="{BE9FB018-4057-4B1D-B6D5-6DDD348D26AF}" type="sibTrans" cxnId="{442C20DD-B608-4DB0-AF14-E0881B8B59E7}">
      <dgm:prSet/>
      <dgm:spPr/>
      <dgm:t>
        <a:bodyPr/>
        <a:lstStyle/>
        <a:p>
          <a:endParaRPr lang="en-US"/>
        </a:p>
      </dgm:t>
    </dgm:pt>
    <dgm:pt modelId="{DCBB0203-0D53-4377-8FA2-C3257CF3AD10}">
      <dgm:prSet/>
      <dgm:spPr/>
      <dgm:t>
        <a:bodyPr/>
        <a:lstStyle/>
        <a:p>
          <a:r>
            <a:rPr lang="en-US"/>
            <a:t>Hardware requirements:</a:t>
          </a:r>
        </a:p>
      </dgm:t>
    </dgm:pt>
    <dgm:pt modelId="{15A3F594-DFA4-45DA-B08E-9936476E7DFC}" type="parTrans" cxnId="{609F8433-B703-4638-BE7E-A7118A9EF2F7}">
      <dgm:prSet/>
      <dgm:spPr/>
      <dgm:t>
        <a:bodyPr/>
        <a:lstStyle/>
        <a:p>
          <a:endParaRPr lang="en-US"/>
        </a:p>
      </dgm:t>
    </dgm:pt>
    <dgm:pt modelId="{959BF0D2-8A9D-4198-97A2-A69597A589E2}" type="sibTrans" cxnId="{609F8433-B703-4638-BE7E-A7118A9EF2F7}">
      <dgm:prSet/>
      <dgm:spPr/>
      <dgm:t>
        <a:bodyPr/>
        <a:lstStyle/>
        <a:p>
          <a:endParaRPr lang="en-US"/>
        </a:p>
      </dgm:t>
    </dgm:pt>
    <dgm:pt modelId="{0963EDA9-C9A5-4CEB-BE5E-BF3138A12F69}">
      <dgm:prSet/>
      <dgm:spPr/>
      <dgm:t>
        <a:bodyPr/>
        <a:lstStyle/>
        <a:p>
          <a:r>
            <a:rPr lang="en-US" dirty="0"/>
            <a:t>Windows 7</a:t>
          </a:r>
        </a:p>
      </dgm:t>
    </dgm:pt>
    <dgm:pt modelId="{4A716ABC-B92D-43C2-8EDF-1E974ACADB44}" type="parTrans" cxnId="{62FBCB60-50AE-4ACA-ACD5-13B96FA612F2}">
      <dgm:prSet/>
      <dgm:spPr/>
      <dgm:t>
        <a:bodyPr/>
        <a:lstStyle/>
        <a:p>
          <a:endParaRPr lang="en-US"/>
        </a:p>
      </dgm:t>
    </dgm:pt>
    <dgm:pt modelId="{E3D95CED-9B8C-4353-BEC2-6EF8AD041C59}" type="sibTrans" cxnId="{62FBCB60-50AE-4ACA-ACD5-13B96FA612F2}">
      <dgm:prSet/>
      <dgm:spPr/>
      <dgm:t>
        <a:bodyPr/>
        <a:lstStyle/>
        <a:p>
          <a:endParaRPr lang="en-US"/>
        </a:p>
      </dgm:t>
    </dgm:pt>
    <dgm:pt modelId="{FF384886-72E5-402E-B55D-F345B0AA4768}">
      <dgm:prSet/>
      <dgm:spPr/>
      <dgm:t>
        <a:bodyPr/>
        <a:lstStyle/>
        <a:p>
          <a:r>
            <a:rPr lang="en-US" dirty="0"/>
            <a:t>1 gigahertz (GHz) or faster 32-bit (x86) or 64-bit (x64) processor.</a:t>
          </a:r>
        </a:p>
      </dgm:t>
    </dgm:pt>
    <dgm:pt modelId="{7FB04850-FD82-4142-8F9E-C5F1AA352D31}" type="parTrans" cxnId="{36903C06-C8AF-4213-8894-9F243D41B6AE}">
      <dgm:prSet/>
      <dgm:spPr/>
      <dgm:t>
        <a:bodyPr/>
        <a:lstStyle/>
        <a:p>
          <a:endParaRPr lang="en-US"/>
        </a:p>
      </dgm:t>
    </dgm:pt>
    <dgm:pt modelId="{C91C340F-F120-4CB7-B792-B135E33DA4AB}" type="sibTrans" cxnId="{36903C06-C8AF-4213-8894-9F243D41B6AE}">
      <dgm:prSet/>
      <dgm:spPr/>
      <dgm:t>
        <a:bodyPr/>
        <a:lstStyle/>
        <a:p>
          <a:endParaRPr lang="en-US"/>
        </a:p>
      </dgm:t>
    </dgm:pt>
    <dgm:pt modelId="{84882541-1619-4EBC-AC87-F0450B50EBB3}">
      <dgm:prSet/>
      <dgm:spPr/>
      <dgm:t>
        <a:bodyPr/>
        <a:lstStyle/>
        <a:p>
          <a:r>
            <a:rPr lang="sv-SE" dirty="0"/>
            <a:t>4 GB RAM</a:t>
          </a:r>
          <a:endParaRPr lang="en-US" dirty="0"/>
        </a:p>
      </dgm:t>
    </dgm:pt>
    <dgm:pt modelId="{507CCE6F-C8E5-422F-8856-29DA260A0074}" type="parTrans" cxnId="{EF58924D-9DE8-4E2A-A37F-6071003C5145}">
      <dgm:prSet/>
      <dgm:spPr/>
      <dgm:t>
        <a:bodyPr/>
        <a:lstStyle/>
        <a:p>
          <a:endParaRPr lang="en-US"/>
        </a:p>
      </dgm:t>
    </dgm:pt>
    <dgm:pt modelId="{EF76820A-342D-4523-87AC-C9D5F7E33E87}" type="sibTrans" cxnId="{EF58924D-9DE8-4E2A-A37F-6071003C5145}">
      <dgm:prSet/>
      <dgm:spPr/>
      <dgm:t>
        <a:bodyPr/>
        <a:lstStyle/>
        <a:p>
          <a:endParaRPr lang="en-US"/>
        </a:p>
      </dgm:t>
    </dgm:pt>
    <dgm:pt modelId="{58FCB547-2F3E-4CF2-BE2F-9FB29799A901}">
      <dgm:prSet/>
      <dgm:spPr/>
      <dgm:t>
        <a:bodyPr/>
        <a:lstStyle/>
        <a:p>
          <a:r>
            <a:rPr lang="en-US" dirty="0"/>
            <a:t>20 GB diskspace</a:t>
          </a:r>
        </a:p>
      </dgm:t>
    </dgm:pt>
    <dgm:pt modelId="{EA19D368-B2F5-4F47-802D-2CA448F3CB70}" type="parTrans" cxnId="{336857BF-425D-401C-AF9E-6D7AF7B50A66}">
      <dgm:prSet/>
      <dgm:spPr/>
      <dgm:t>
        <a:bodyPr/>
        <a:lstStyle/>
        <a:p>
          <a:endParaRPr lang="en-US"/>
        </a:p>
      </dgm:t>
    </dgm:pt>
    <dgm:pt modelId="{7124520F-7F36-4D6D-A5DE-B2CF43F30EAC}" type="sibTrans" cxnId="{336857BF-425D-401C-AF9E-6D7AF7B50A66}">
      <dgm:prSet/>
      <dgm:spPr/>
      <dgm:t>
        <a:bodyPr/>
        <a:lstStyle/>
        <a:p>
          <a:endParaRPr lang="en-US"/>
        </a:p>
      </dgm:t>
    </dgm:pt>
    <dgm:pt modelId="{A7BC58AB-0312-4AF6-B51E-C2D08F65C299}" type="pres">
      <dgm:prSet presAssocID="{9CBFDC6A-7482-4ED4-902C-4B2D423A159D}" presName="linear" presStyleCnt="0">
        <dgm:presLayoutVars>
          <dgm:animLvl val="lvl"/>
          <dgm:resizeHandles val="exact"/>
        </dgm:presLayoutVars>
      </dgm:prSet>
      <dgm:spPr/>
    </dgm:pt>
    <dgm:pt modelId="{15B6029F-5D12-464F-90B4-955EE71C518F}" type="pres">
      <dgm:prSet presAssocID="{7112334C-2238-4040-BCC3-6E05531963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DD7942-94CE-461D-B2E2-BE0B5198D02A}" type="pres">
      <dgm:prSet presAssocID="{7112334C-2238-4040-BCC3-6E05531963CE}" presName="childText" presStyleLbl="revTx" presStyleIdx="0" presStyleCnt="2">
        <dgm:presLayoutVars>
          <dgm:bulletEnabled val="1"/>
        </dgm:presLayoutVars>
      </dgm:prSet>
      <dgm:spPr/>
    </dgm:pt>
    <dgm:pt modelId="{D65C2B4A-26D1-4B78-8457-49E122AE8EC7}" type="pres">
      <dgm:prSet presAssocID="{DCBB0203-0D53-4377-8FA2-C3257CF3AD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B7F0639-7326-4860-991B-C922F62413D9}" type="pres">
      <dgm:prSet presAssocID="{DCBB0203-0D53-4377-8FA2-C3257CF3AD1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E279101-9651-44B5-B33F-FFB15AAFB8E7}" type="presOf" srcId="{9CBFDC6A-7482-4ED4-902C-4B2D423A159D}" destId="{A7BC58AB-0312-4AF6-B51E-C2D08F65C299}" srcOrd="0" destOrd="0" presId="urn:microsoft.com/office/officeart/2005/8/layout/vList2"/>
    <dgm:cxn modelId="{EC0D8202-4C0C-4C0D-A592-6F8F026B0232}" type="presOf" srcId="{0963EDA9-C9A5-4CEB-BE5E-BF3138A12F69}" destId="{9B7F0639-7326-4860-991B-C922F62413D9}" srcOrd="0" destOrd="0" presId="urn:microsoft.com/office/officeart/2005/8/layout/vList2"/>
    <dgm:cxn modelId="{36903C06-C8AF-4213-8894-9F243D41B6AE}" srcId="{0963EDA9-C9A5-4CEB-BE5E-BF3138A12F69}" destId="{FF384886-72E5-402E-B55D-F345B0AA4768}" srcOrd="0" destOrd="0" parTransId="{7FB04850-FD82-4142-8F9E-C5F1AA352D31}" sibTransId="{C91C340F-F120-4CB7-B792-B135E33DA4AB}"/>
    <dgm:cxn modelId="{6FCB4F06-EAAA-4388-A6FF-3D5F84B9717F}" type="presOf" srcId="{FF384886-72E5-402E-B55D-F345B0AA4768}" destId="{9B7F0639-7326-4860-991B-C922F62413D9}" srcOrd="0" destOrd="1" presId="urn:microsoft.com/office/officeart/2005/8/layout/vList2"/>
    <dgm:cxn modelId="{609F8433-B703-4638-BE7E-A7118A9EF2F7}" srcId="{9CBFDC6A-7482-4ED4-902C-4B2D423A159D}" destId="{DCBB0203-0D53-4377-8FA2-C3257CF3AD10}" srcOrd="1" destOrd="0" parTransId="{15A3F594-DFA4-45DA-B08E-9936476E7DFC}" sibTransId="{959BF0D2-8A9D-4198-97A2-A69597A589E2}"/>
    <dgm:cxn modelId="{DB0A4B5C-8BA0-43B5-A989-00A028B74962}" srcId="{7112334C-2238-4040-BCC3-6E05531963CE}" destId="{D770363C-9D85-4923-8871-B6940F09EDD5}" srcOrd="0" destOrd="0" parTransId="{6BE5AF40-DF16-472E-A859-C4C37D5D8F4D}" sibTransId="{7E855132-8BAF-48E6-8587-C47E8FD0198C}"/>
    <dgm:cxn modelId="{00616F5E-CE71-48C5-99B0-C2524AE39231}" type="presOf" srcId="{7112334C-2238-4040-BCC3-6E05531963CE}" destId="{15B6029F-5D12-464F-90B4-955EE71C518F}" srcOrd="0" destOrd="0" presId="urn:microsoft.com/office/officeart/2005/8/layout/vList2"/>
    <dgm:cxn modelId="{62FBCB60-50AE-4ACA-ACD5-13B96FA612F2}" srcId="{DCBB0203-0D53-4377-8FA2-C3257CF3AD10}" destId="{0963EDA9-C9A5-4CEB-BE5E-BF3138A12F69}" srcOrd="0" destOrd="0" parTransId="{4A716ABC-B92D-43C2-8EDF-1E974ACADB44}" sibTransId="{E3D95CED-9B8C-4353-BEC2-6EF8AD041C59}"/>
    <dgm:cxn modelId="{54B50C67-5BF2-4AEB-B07D-8A470B4A87DD}" type="presOf" srcId="{84882541-1619-4EBC-AC87-F0450B50EBB3}" destId="{9B7F0639-7326-4860-991B-C922F62413D9}" srcOrd="0" destOrd="2" presId="urn:microsoft.com/office/officeart/2005/8/layout/vList2"/>
    <dgm:cxn modelId="{EF58924D-9DE8-4E2A-A37F-6071003C5145}" srcId="{0963EDA9-C9A5-4CEB-BE5E-BF3138A12F69}" destId="{84882541-1619-4EBC-AC87-F0450B50EBB3}" srcOrd="1" destOrd="0" parTransId="{507CCE6F-C8E5-422F-8856-29DA260A0074}" sibTransId="{EF76820A-342D-4523-87AC-C9D5F7E33E87}"/>
    <dgm:cxn modelId="{CFC28355-4F81-497C-9524-E03A8D62D7B8}" type="presOf" srcId="{8EF128E8-1856-4DE2-BCAB-00C29675A4EC}" destId="{C8DD7942-94CE-461D-B2E2-BE0B5198D02A}" srcOrd="0" destOrd="1" presId="urn:microsoft.com/office/officeart/2005/8/layout/vList2"/>
    <dgm:cxn modelId="{1CE74F8D-5EB5-4FF5-871E-AC9F488CFC4A}" type="presOf" srcId="{DCBB0203-0D53-4377-8FA2-C3257CF3AD10}" destId="{D65C2B4A-26D1-4B78-8457-49E122AE8EC7}" srcOrd="0" destOrd="0" presId="urn:microsoft.com/office/officeart/2005/8/layout/vList2"/>
    <dgm:cxn modelId="{7EA4389D-46B0-415A-8E32-3DE61751FF66}" type="presOf" srcId="{58FCB547-2F3E-4CF2-BE2F-9FB29799A901}" destId="{9B7F0639-7326-4860-991B-C922F62413D9}" srcOrd="0" destOrd="3" presId="urn:microsoft.com/office/officeart/2005/8/layout/vList2"/>
    <dgm:cxn modelId="{CA72DEB6-2B92-49FE-A4A6-0B8ED996475E}" srcId="{9CBFDC6A-7482-4ED4-902C-4B2D423A159D}" destId="{7112334C-2238-4040-BCC3-6E05531963CE}" srcOrd="0" destOrd="0" parTransId="{E502398E-30AD-4F3D-A769-C89C229932EB}" sibTransId="{C3E37AC0-DA8A-4FD6-B38D-18DCAEE3419A}"/>
    <dgm:cxn modelId="{336857BF-425D-401C-AF9E-6D7AF7B50A66}" srcId="{0963EDA9-C9A5-4CEB-BE5E-BF3138A12F69}" destId="{58FCB547-2F3E-4CF2-BE2F-9FB29799A901}" srcOrd="2" destOrd="0" parTransId="{EA19D368-B2F5-4F47-802D-2CA448F3CB70}" sibTransId="{7124520F-7F36-4D6D-A5DE-B2CF43F30EAC}"/>
    <dgm:cxn modelId="{35C931C0-EC2F-4475-9FFB-AC9C5E2A6D32}" type="presOf" srcId="{D770363C-9D85-4923-8871-B6940F09EDD5}" destId="{C8DD7942-94CE-461D-B2E2-BE0B5198D02A}" srcOrd="0" destOrd="0" presId="urn:microsoft.com/office/officeart/2005/8/layout/vList2"/>
    <dgm:cxn modelId="{442C20DD-B608-4DB0-AF14-E0881B8B59E7}" srcId="{7112334C-2238-4040-BCC3-6E05531963CE}" destId="{8EF128E8-1856-4DE2-BCAB-00C29675A4EC}" srcOrd="1" destOrd="0" parTransId="{B0BF7857-7074-4C75-A613-D7F213414469}" sibTransId="{BE9FB018-4057-4B1D-B6D5-6DDD348D26AF}"/>
    <dgm:cxn modelId="{EC12712F-92C0-443F-9AB3-43F6E548C126}" type="presParOf" srcId="{A7BC58AB-0312-4AF6-B51E-C2D08F65C299}" destId="{15B6029F-5D12-464F-90B4-955EE71C518F}" srcOrd="0" destOrd="0" presId="urn:microsoft.com/office/officeart/2005/8/layout/vList2"/>
    <dgm:cxn modelId="{4B81B491-970B-498A-A6AC-FD4EE99126BD}" type="presParOf" srcId="{A7BC58AB-0312-4AF6-B51E-C2D08F65C299}" destId="{C8DD7942-94CE-461D-B2E2-BE0B5198D02A}" srcOrd="1" destOrd="0" presId="urn:microsoft.com/office/officeart/2005/8/layout/vList2"/>
    <dgm:cxn modelId="{E210A39C-36C5-4DE7-A6BC-DBA3AD1DE8C5}" type="presParOf" srcId="{A7BC58AB-0312-4AF6-B51E-C2D08F65C299}" destId="{D65C2B4A-26D1-4B78-8457-49E122AE8EC7}" srcOrd="2" destOrd="0" presId="urn:microsoft.com/office/officeart/2005/8/layout/vList2"/>
    <dgm:cxn modelId="{E075AFA4-0E22-48DE-829E-03B278B3F884}" type="presParOf" srcId="{A7BC58AB-0312-4AF6-B51E-C2D08F65C299}" destId="{9B7F0639-7326-4860-991B-C922F62413D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7A8D8-7DAC-447C-945E-401BFED1061A}">
      <dsp:nvSpPr>
        <dsp:cNvPr id="0" name=""/>
        <dsp:cNvSpPr/>
      </dsp:nvSpPr>
      <dsp:spPr>
        <a:xfrm>
          <a:off x="0" y="316574"/>
          <a:ext cx="8229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Create Tournaments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Edit Tournament Details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Verify Player Details</a:t>
          </a:r>
          <a:endParaRPr lang="en-US" sz="1500" kern="1200" dirty="0"/>
        </a:p>
      </dsp:txBody>
      <dsp:txXfrm>
        <a:off x="0" y="316574"/>
        <a:ext cx="8229600" cy="1134000"/>
      </dsp:txXfrm>
    </dsp:sp>
    <dsp:sp modelId="{319D8119-6CF4-44CB-B087-4DDCFD91D553}">
      <dsp:nvSpPr>
        <dsp:cNvPr id="0" name=""/>
        <dsp:cNvSpPr/>
      </dsp:nvSpPr>
      <dsp:spPr>
        <a:xfrm>
          <a:off x="411480" y="95174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Admin</a:t>
          </a:r>
          <a:endParaRPr lang="en-US" sz="1500" kern="1200" dirty="0"/>
        </a:p>
      </dsp:txBody>
      <dsp:txXfrm>
        <a:off x="433096" y="116790"/>
        <a:ext cx="5717488" cy="399568"/>
      </dsp:txXfrm>
    </dsp:sp>
    <dsp:sp modelId="{64932033-C8B0-44E1-A765-9686DB65C0BF}">
      <dsp:nvSpPr>
        <dsp:cNvPr id="0" name=""/>
        <dsp:cNvSpPr/>
      </dsp:nvSpPr>
      <dsp:spPr>
        <a:xfrm>
          <a:off x="0" y="1752974"/>
          <a:ext cx="8229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Invite Players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Register For Tournament</a:t>
          </a:r>
          <a:endParaRPr lang="en-US" sz="1500" kern="1200" dirty="0"/>
        </a:p>
      </dsp:txBody>
      <dsp:txXfrm>
        <a:off x="0" y="1752974"/>
        <a:ext cx="8229600" cy="874125"/>
      </dsp:txXfrm>
    </dsp:sp>
    <dsp:sp modelId="{9E8443CA-0F6B-4342-9DF5-CBBB83BC424B}">
      <dsp:nvSpPr>
        <dsp:cNvPr id="0" name=""/>
        <dsp:cNvSpPr/>
      </dsp:nvSpPr>
      <dsp:spPr>
        <a:xfrm>
          <a:off x="411480" y="1531574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Team Manager</a:t>
          </a:r>
          <a:endParaRPr lang="en-US" sz="1500" kern="1200" dirty="0"/>
        </a:p>
      </dsp:txBody>
      <dsp:txXfrm>
        <a:off x="433096" y="1553190"/>
        <a:ext cx="5717488" cy="399568"/>
      </dsp:txXfrm>
    </dsp:sp>
    <dsp:sp modelId="{3DD09C45-3ACE-4EBD-A28F-F130839C72E5}">
      <dsp:nvSpPr>
        <dsp:cNvPr id="0" name=""/>
        <dsp:cNvSpPr/>
      </dsp:nvSpPr>
      <dsp:spPr>
        <a:xfrm>
          <a:off x="0" y="2929499"/>
          <a:ext cx="8229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Update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Match Result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Player Stats</a:t>
          </a:r>
          <a:endParaRPr lang="en-US" sz="1500" kern="1200" dirty="0"/>
        </a:p>
      </dsp:txBody>
      <dsp:txXfrm>
        <a:off x="0" y="2929499"/>
        <a:ext cx="8229600" cy="1134000"/>
      </dsp:txXfrm>
    </dsp:sp>
    <dsp:sp modelId="{A11631EA-CC65-4AC1-A25D-B7C5B7DA54C3}">
      <dsp:nvSpPr>
        <dsp:cNvPr id="0" name=""/>
        <dsp:cNvSpPr/>
      </dsp:nvSpPr>
      <dsp:spPr>
        <a:xfrm>
          <a:off x="411480" y="2708099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Score Keeper</a:t>
          </a:r>
          <a:endParaRPr lang="en-US" sz="1500" kern="1200" dirty="0"/>
        </a:p>
      </dsp:txBody>
      <dsp:txXfrm>
        <a:off x="433096" y="2729715"/>
        <a:ext cx="5717488" cy="399568"/>
      </dsp:txXfrm>
    </dsp:sp>
    <dsp:sp modelId="{70D69C57-68F3-41F2-9039-33642F865750}">
      <dsp:nvSpPr>
        <dsp:cNvPr id="0" name=""/>
        <dsp:cNvSpPr/>
      </dsp:nvSpPr>
      <dsp:spPr>
        <a:xfrm>
          <a:off x="0" y="4365900"/>
          <a:ext cx="8229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View Match Details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View Lifetime Stats</a:t>
          </a:r>
          <a:endParaRPr lang="en-US" sz="1500" kern="1200" dirty="0"/>
        </a:p>
      </dsp:txBody>
      <dsp:txXfrm>
        <a:off x="0" y="4365900"/>
        <a:ext cx="8229600" cy="874125"/>
      </dsp:txXfrm>
    </dsp:sp>
    <dsp:sp modelId="{253A8B45-E49A-41B6-95D1-544FCD3BC51C}">
      <dsp:nvSpPr>
        <dsp:cNvPr id="0" name=""/>
        <dsp:cNvSpPr/>
      </dsp:nvSpPr>
      <dsp:spPr>
        <a:xfrm>
          <a:off x="411480" y="4144500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Player</a:t>
          </a:r>
          <a:endParaRPr lang="en-US" sz="1500" kern="1200" dirty="0"/>
        </a:p>
      </dsp:txBody>
      <dsp:txXfrm>
        <a:off x="433096" y="4166116"/>
        <a:ext cx="571748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029F-5D12-464F-90B4-955EE71C518F}">
      <dsp:nvSpPr>
        <dsp:cNvPr id="0" name=""/>
        <dsp:cNvSpPr/>
      </dsp:nvSpPr>
      <dsp:spPr>
        <a:xfrm>
          <a:off x="0" y="35046"/>
          <a:ext cx="855441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Scheduling tournament</a:t>
          </a:r>
        </a:p>
      </dsp:txBody>
      <dsp:txXfrm>
        <a:off x="23417" y="58463"/>
        <a:ext cx="8507584" cy="432866"/>
      </dsp:txXfrm>
    </dsp:sp>
    <dsp:sp modelId="{C8DD7942-94CE-461D-B2E2-BE0B5198D02A}">
      <dsp:nvSpPr>
        <dsp:cNvPr id="0" name=""/>
        <dsp:cNvSpPr/>
      </dsp:nvSpPr>
      <dsp:spPr>
        <a:xfrm>
          <a:off x="0" y="514746"/>
          <a:ext cx="8554418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Managing a tournament can be a very hard task so this software makes it simpler and faster</a:t>
          </a:r>
        </a:p>
      </dsp:txBody>
      <dsp:txXfrm>
        <a:off x="0" y="514746"/>
        <a:ext cx="8554418" cy="331200"/>
      </dsp:txXfrm>
    </dsp:sp>
    <dsp:sp modelId="{4F2796A4-08DE-41D3-860E-F025FD84FA26}">
      <dsp:nvSpPr>
        <dsp:cNvPr id="0" name=""/>
        <dsp:cNvSpPr/>
      </dsp:nvSpPr>
      <dsp:spPr>
        <a:xfrm>
          <a:off x="0" y="845946"/>
          <a:ext cx="855441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Registering players</a:t>
          </a:r>
        </a:p>
      </dsp:txBody>
      <dsp:txXfrm>
        <a:off x="23417" y="869363"/>
        <a:ext cx="8507584" cy="432866"/>
      </dsp:txXfrm>
    </dsp:sp>
    <dsp:sp modelId="{46044C67-42D7-4784-B9D3-334D9D6D954D}">
      <dsp:nvSpPr>
        <dsp:cNvPr id="0" name=""/>
        <dsp:cNvSpPr/>
      </dsp:nvSpPr>
      <dsp:spPr>
        <a:xfrm>
          <a:off x="0" y="1325647"/>
          <a:ext cx="8554418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Makes it easier to keep track of team &amp; its player’s performance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Using </a:t>
          </a:r>
          <a:r>
            <a:rPr lang="en-US" sz="1600" kern="1200" dirty="0" err="1"/>
            <a:t>sql</a:t>
          </a:r>
          <a:endParaRPr lang="en-US" sz="1600" kern="1200" dirty="0"/>
        </a:p>
      </dsp:txBody>
      <dsp:txXfrm>
        <a:off x="0" y="1325647"/>
        <a:ext cx="8554418" cy="548550"/>
      </dsp:txXfrm>
    </dsp:sp>
    <dsp:sp modelId="{9D1B1293-A79E-4206-A0AA-15A2FA262410}">
      <dsp:nvSpPr>
        <dsp:cNvPr id="0" name=""/>
        <dsp:cNvSpPr/>
      </dsp:nvSpPr>
      <dsp:spPr>
        <a:xfrm>
          <a:off x="0" y="1874197"/>
          <a:ext cx="855441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Checking availability</a:t>
          </a:r>
        </a:p>
      </dsp:txBody>
      <dsp:txXfrm>
        <a:off x="23417" y="1897614"/>
        <a:ext cx="8507584" cy="432866"/>
      </dsp:txXfrm>
    </dsp:sp>
    <dsp:sp modelId="{1F0C5244-AF05-416E-928B-86C6249BCFA5}">
      <dsp:nvSpPr>
        <dsp:cNvPr id="0" name=""/>
        <dsp:cNvSpPr/>
      </dsp:nvSpPr>
      <dsp:spPr>
        <a:xfrm>
          <a:off x="0" y="2353896"/>
          <a:ext cx="8554418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Shows the team manager the upcoming tournament</a:t>
          </a:r>
        </a:p>
      </dsp:txBody>
      <dsp:txXfrm>
        <a:off x="0" y="2353896"/>
        <a:ext cx="8554418" cy="331200"/>
      </dsp:txXfrm>
    </dsp:sp>
    <dsp:sp modelId="{B2F107DA-1AA0-4AC2-B3DC-0751FFE77869}">
      <dsp:nvSpPr>
        <dsp:cNvPr id="0" name=""/>
        <dsp:cNvSpPr/>
      </dsp:nvSpPr>
      <dsp:spPr>
        <a:xfrm>
          <a:off x="0" y="2685097"/>
          <a:ext cx="855441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Recording history &amp; player stats</a:t>
          </a:r>
        </a:p>
      </dsp:txBody>
      <dsp:txXfrm>
        <a:off x="23417" y="2708514"/>
        <a:ext cx="8507584" cy="432866"/>
      </dsp:txXfrm>
    </dsp:sp>
    <dsp:sp modelId="{05BFBEB4-D5C0-4C85-BEA2-03D8D2872CFB}">
      <dsp:nvSpPr>
        <dsp:cNvPr id="0" name=""/>
        <dsp:cNvSpPr/>
      </dsp:nvSpPr>
      <dsp:spPr>
        <a:xfrm>
          <a:off x="0" y="3164797"/>
          <a:ext cx="8554418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Allows the team and the players to improve themselves by showing them the areas they can improve upon</a:t>
          </a:r>
        </a:p>
      </dsp:txBody>
      <dsp:txXfrm>
        <a:off x="0" y="3164797"/>
        <a:ext cx="8554418" cy="507150"/>
      </dsp:txXfrm>
    </dsp:sp>
    <dsp:sp modelId="{7F990AEB-D79B-4782-88F8-37CF207D42C4}">
      <dsp:nvSpPr>
        <dsp:cNvPr id="0" name=""/>
        <dsp:cNvSpPr/>
      </dsp:nvSpPr>
      <dsp:spPr>
        <a:xfrm>
          <a:off x="0" y="3671947"/>
          <a:ext cx="855441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Handling security</a:t>
          </a:r>
          <a:endParaRPr lang="en-US" sz="2000" kern="1200" dirty="0"/>
        </a:p>
      </dsp:txBody>
      <dsp:txXfrm>
        <a:off x="23417" y="3695364"/>
        <a:ext cx="8507584" cy="432866"/>
      </dsp:txXfrm>
    </dsp:sp>
    <dsp:sp modelId="{FD38EA82-E351-454C-B5AB-27B663D07E85}">
      <dsp:nvSpPr>
        <dsp:cNvPr id="0" name=""/>
        <dsp:cNvSpPr/>
      </dsp:nvSpPr>
      <dsp:spPr>
        <a:xfrm>
          <a:off x="0" y="4151647"/>
          <a:ext cx="8554418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Admins verify players, create tournaments, assign accounts for score keeper</a:t>
          </a:r>
          <a:endParaRPr lang="en-US" sz="1600" kern="1200" dirty="0"/>
        </a:p>
      </dsp:txBody>
      <dsp:txXfrm>
        <a:off x="0" y="4151647"/>
        <a:ext cx="8554418" cy="331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029F-5D12-464F-90B4-955EE71C518F}">
      <dsp:nvSpPr>
        <dsp:cNvPr id="0" name=""/>
        <dsp:cNvSpPr/>
      </dsp:nvSpPr>
      <dsp:spPr>
        <a:xfrm>
          <a:off x="0" y="17586"/>
          <a:ext cx="855441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Software Requirement:</a:t>
          </a:r>
          <a:endParaRPr lang="en-US" sz="3200" kern="1200" dirty="0"/>
        </a:p>
      </dsp:txBody>
      <dsp:txXfrm>
        <a:off x="37467" y="55053"/>
        <a:ext cx="8479484" cy="692586"/>
      </dsp:txXfrm>
    </dsp:sp>
    <dsp:sp modelId="{C8DD7942-94CE-461D-B2E2-BE0B5198D02A}">
      <dsp:nvSpPr>
        <dsp:cNvPr id="0" name=""/>
        <dsp:cNvSpPr/>
      </dsp:nvSpPr>
      <dsp:spPr>
        <a:xfrm>
          <a:off x="0" y="785106"/>
          <a:ext cx="8554418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JDK 17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 err="1"/>
            <a:t>MySql</a:t>
          </a:r>
          <a:endParaRPr lang="en-US" sz="2500" kern="1200" dirty="0"/>
        </a:p>
      </dsp:txBody>
      <dsp:txXfrm>
        <a:off x="0" y="785106"/>
        <a:ext cx="8554418" cy="861120"/>
      </dsp:txXfrm>
    </dsp:sp>
    <dsp:sp modelId="{D65C2B4A-26D1-4B78-8457-49E122AE8EC7}">
      <dsp:nvSpPr>
        <dsp:cNvPr id="0" name=""/>
        <dsp:cNvSpPr/>
      </dsp:nvSpPr>
      <dsp:spPr>
        <a:xfrm>
          <a:off x="0" y="1646227"/>
          <a:ext cx="855441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Hardware requirements:</a:t>
          </a:r>
        </a:p>
      </dsp:txBody>
      <dsp:txXfrm>
        <a:off x="37467" y="1683694"/>
        <a:ext cx="8479484" cy="692586"/>
      </dsp:txXfrm>
    </dsp:sp>
    <dsp:sp modelId="{9B7F0639-7326-4860-991B-C922F62413D9}">
      <dsp:nvSpPr>
        <dsp:cNvPr id="0" name=""/>
        <dsp:cNvSpPr/>
      </dsp:nvSpPr>
      <dsp:spPr>
        <a:xfrm>
          <a:off x="0" y="2413747"/>
          <a:ext cx="8554418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Windows 7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1 gigahertz (GHz) or faster 32-bit (x86) or 64-bit (x64) processor.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v-SE" sz="2500" kern="1200" dirty="0"/>
            <a:t>4 GB RAM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20 GB diskspace</a:t>
          </a:r>
        </a:p>
      </dsp:txBody>
      <dsp:txXfrm>
        <a:off x="0" y="2413747"/>
        <a:ext cx="8554418" cy="20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3A006-1943-49FC-ADDA-A9B444677E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1AFC3-5532-4ABF-9769-314B28177E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F71545E-F288-4074-B774-C102156E7B9A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C53234E-52C8-4DC8-B398-CA9F272DB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D16101-F564-4D3E-B994-24491DAAA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1FF2A-D86D-4F18-AF8C-62E3E0CF7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796EA-1735-4E67-9D78-6D3046114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C707215-C442-4A51-A113-DD42DAC2B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901AD52-9993-4A86-804A-217541DA7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5E2FD5E3-61AD-46D6-9BDD-D6D5FFE6B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18257EFA-8D7D-48B6-95D7-9ED5A132DE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059995-5558-470E-8859-4C85ABA5F5F1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E39A-686C-4B05-8EBD-FA454E17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B5F1-ADA5-488B-9A7F-4A8DB2B3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35F3-832A-43ED-897A-EA2E1A91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1CBFE8-B012-4AFA-AE77-AE5ED548A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80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EED5-C4FA-4E2C-80D2-CCE016CC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8111-F1B5-407F-8C85-E05159D7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3116D-0100-41CC-BD60-DDD9512F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05979D3-E65D-41C8-9D73-CB22FB624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84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A4B4-BBF6-4D95-B7B1-F817791A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1205-5C29-4E5A-A73F-5C409EAC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7F0F-81A8-4F12-87E4-EB010282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9D82450-BA96-472F-96C6-356FDE6DD3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38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BEF5-BAF4-4B7D-8DD8-876D333A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823D-A131-4AD1-9B2B-B9215AB8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7CA48-E0B9-4AA3-AA2C-76C2CCE8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3970CAA-3A90-40DC-8DBB-1BACF644B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66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GMCET_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43" y="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51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6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81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8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103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68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52A5-FC35-45AF-93FD-9F6C30C4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E6CFE-B8D2-409D-9232-2C2A9144D26C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30015-C5CF-4EAE-B3DE-9FFBA905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30060-1ADD-4494-B3A8-519203ED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C8661-DC7D-482C-A387-C20CCF302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32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0502-A272-42EB-96EC-1F9C07D0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AE0E-EE30-4CEF-8FA0-C5F01B07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9E6C5-FA66-40B8-BD44-CF4FE859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CC595DA-1381-4BB7-930A-1C88A5DF4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605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50C2-02D0-43B1-B8EE-A95A810D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4E121-E42B-4D6A-A7C0-003DDB1A7F32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ABE5-53A6-4F18-9DBF-0DE3A201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F744-3B0D-407A-B1E4-B8BABC5E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58AFD-B735-4886-A007-49FAD2BCF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821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CF0C-FBC7-4A10-BF4E-1BE6B4E1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34BEB-51F9-40D4-8A04-83464CBF38C4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4398-C330-4B7E-A71D-C3915785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4F56-5714-4D49-B414-93A4E298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794C7-A007-4026-97C4-A49AB2FB10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650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2AAC95-4378-40F2-9AB8-E705AF60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04A07-19C3-4F21-A62C-EC1168C86FD0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04BB8-5536-437F-B06F-E7DB752F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D64C4E-15C9-4FC6-B4C0-FFF5462B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F3B52-9B40-44B5-BAA1-A43CD2B3AE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517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3402A6F-60A8-48ED-B774-AAD42367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957C4-D345-4621-AB99-DE608F15F7E0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E46F3D-7299-4A2B-87B7-7C14A496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EA2DA7-EC07-4121-AD3C-C5E5676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77AC2-F671-4CFD-BA81-20B0691FB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177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7CE7AA8-6B5E-4663-A4F8-A2C609EF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AB1C6-C6D6-4FD4-90BA-CE8941106B0C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AD88E69-139E-47F7-80DB-784AC7D2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E31383-5E99-4D7C-93D6-5CD51D04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B8013-8480-421A-A412-827E79FC0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101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0B7227-63A0-4210-9A5A-CECEBDC7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A12A1-63D9-4A66-8EEA-A1323BD6709A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4F2FF34-FDE5-4B98-8283-F821B17F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941F8C-F375-43BE-A627-04EBFDA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31506-7F19-427E-B885-9235D41ED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372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F2F376-6368-47FC-A67D-9219CC0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E996D-0947-4390-916B-0B6AA5FA4924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E416EE-6EF5-4ACF-9527-CE1D5443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EE50DB-FF66-4426-A601-88FC1150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D5FD3-FA21-492A-BA8C-BBF616F8A8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700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2201E7-A002-4EAB-9ABB-5B4FA2B8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1E938-7E0D-48F6-AA4E-7E54A3760A8B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6EF95E-E9C2-4A21-BAE8-5780C32A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2947A0-7EEE-4BB9-A19D-9968CB0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8E311-099B-4AD1-BD75-62A18EB96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584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2483-6450-4DE3-94DE-F1BA02DA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B02A3-68BA-4ADA-A93E-5F61BCF1ABA9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A94D-A6F8-4875-A4E3-30236827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515C-7929-4CE3-B718-4F5E6D3A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8B626-1AAE-4659-89EA-26CE08B34B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487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9A57-5A3B-4304-8150-45137679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0DC82-F214-4A26-AC54-49EDD2463B66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EE50-2C9D-4C77-B80F-E1BA96CB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9A53-404C-44BB-A70D-F5431E51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E5B1C-2446-49C5-92C5-D9046FC197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28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4FB0-5F3F-495F-B360-8380B6B7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CCE7-365D-4353-A161-6F08E85E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DEAD-9440-4872-9F45-921A1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F4E5BF6-1F28-449D-A979-8A6C4CE94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99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12D57-B076-49F6-A601-E55C74F1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64753-D096-4C99-95CD-D23CE22C8E3B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8AD3-CB91-4C38-BE35-4600C27E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0398-AC95-473E-80A1-FD0637CD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9DE06-ECD9-4A98-80A5-C450530C4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161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A61A-07FF-4C09-9EC9-36E0D341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D6C06-B633-417A-B213-1A9379841FDD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79F37-E5D9-4B3A-A6AA-B84F6420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1547-DB61-4D7E-916A-53799CBB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80CE9-5022-4C15-A4EA-BE59C850A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279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2913-8FC7-491C-8358-FCB3A0BF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4F79-1CF8-4E0E-952D-24FA80DD9345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D5AE-BF0B-402B-9EF2-88F09DD9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837A2-1C51-421E-833F-1B1E5D9A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B364C-1540-448C-89D8-22E6D3F6E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985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E0E40F-ACED-4A0C-96C9-B9F032E5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BE8B8-3004-450F-856E-A8A3FC2DE7AE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012E32-2B8D-4810-9C5B-ADAC1C08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1AC09C-855B-4334-A5AB-FC7E0CB4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CE5EB-0F2C-4C9F-922E-C99E67604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6554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8645AA0-9793-4F31-9A85-AB4787CB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3D6F-E92B-4DE3-A889-7C8DFDBF7D92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127225B-E8AF-4B27-89F6-3E39FBC5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12A9655-704C-4DBA-97AA-D8D540DE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6B1AF-91D5-46D9-BEB7-D79C560FF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3127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67EC6C8-03A6-43B3-9AA4-C7704D37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EE69E-E405-4EC0-8134-1479C61CD992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F792E40-8478-4945-AE51-E6A12AED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A482EB-F4C3-4792-9AE3-69871246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71EA3-4E69-4A7F-9262-D202FADA41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4969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5555263-4D35-4248-81AE-AA9E411A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9F24-B9A1-402B-9DC8-CFD11A4900CE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7C1BBD-0482-4060-9AEA-878EBCA4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F690CB-8E03-40A4-B886-518FDDB9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ADCBE-70C2-412A-8295-9921C9B264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0812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2B3B614-A994-43EE-8BF1-918C1D1D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4B8AC-61AE-4AAE-8114-15CADB85E9AE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A15F50-B2AE-4E69-B748-AF66BB54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40F31-9D10-4C40-935A-90886689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98664-02A4-4F8E-BAEE-FF34B9145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347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EEFCF7-A35B-471C-ADE2-2DA17FD4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44CC1-CE0C-42F3-8784-6DD957FCDF08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AF7C56-5EDA-47A7-94CD-4979046A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7E1981-B897-4980-97A0-53407FF2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96B9-0C12-466C-82BB-DB94A51DE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5625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8CFE-8BB9-4D97-BCFD-8752E3D5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A0133-677F-41E5-A3B7-5885652B7EBA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DCC3-8CFC-4F33-8B61-D40C386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B843-1A62-4863-983E-4DA9417E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3AFE6-9896-4177-AC69-77C5FDB44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73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E30DCAB-BD4B-45A1-A4FE-86BB1C7D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FF6849-0292-4E48-8517-61FC76F3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5F0B260-0C3E-44CF-A378-06231665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AFF049-958D-4D8C-B7A2-FFDDA1CC26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373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1FB2-F414-48EC-90F8-D8FD0646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E88F9-6430-40A3-88F7-1806282089E7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8161-FF29-444F-9DC2-4BF4E162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E9FC-17B7-40E0-9E79-9175359F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39A19-80F7-43E1-A8AF-D0BD354AF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849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EB59-61C7-4C6D-989A-A176A892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C81C9-73D8-408A-B897-F056C248F4D0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0336-C862-4DAA-B984-59DE80D6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EE57-5887-4A7C-A7BA-4820A6B4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1B9DC-7EC4-4967-9666-81040B6E4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03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C2C6-A7DF-4019-992E-661158E6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71946-C04B-43F6-AE8D-70F047098524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FB89-0C71-4BCC-94EA-2591467F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528A-7818-4432-BBBF-8A5DE204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4A19A-119C-43AA-A26A-883E845A8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4707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1843-8191-4F61-B6B7-89B18FAB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7443-6914-4512-B591-CC40DC5F1C0A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F9B1-1BDD-43A1-A951-7196EF24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CCD1-B4F0-423A-9D0D-D830877E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AFF2F-2CB7-47BA-BFEE-4254256D9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253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CC1AFF-6853-4A0E-A45C-8E7F34F4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81A81-8000-4CBD-A8BF-332704E6031E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922FBA-AE45-42FF-8E73-316C4442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73BE24-A695-4586-8107-25149CC4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E13A-501E-4914-87A1-29AF03BE3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987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65E5B84-39F7-4843-B3D2-0F6F4935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9F505-A104-4EA2-8355-E31AF471AB62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255B2A-C4B7-4061-A5AC-6C6EFFC6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D60D0D-13B8-4435-BA09-533FD9A8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43C7A-4B56-40A1-9F9A-1897FD46BD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7080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A8BEC83-3082-467C-A6D0-AF754AFA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CB1EC-806E-483F-B4AE-86238B214ED8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135958-808C-4AD6-B743-6BA800FD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0BE80A-0F6E-4DF5-93FE-FB728F7E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7202-51B6-43AA-86D5-0EBCA9B85C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959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FFAFDAD-0CDB-4F21-810F-CF705673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918BD-5DD8-4BC8-A72A-7F953E3F0ECB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B45BA1-74F1-45A4-837D-A8F3471B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E3653D-B1E8-4710-ADB3-33CB3386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5755A-666D-4286-98E0-C98A5075F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0530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E63656-DD2C-4912-BCD5-17F534A8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FA4AA-8434-457E-AF73-39BB5DD63EE3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65C2F4-C1E2-41A3-AEED-A9036E33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F8911A-A0EC-483E-AA06-EE63E04C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76069-081F-4908-B1AA-1784C527CF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8432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77C481-00D0-4974-99FE-5FE1C908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E666E-0809-4543-97CD-8E8D0DF8AFCD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DF1370-8C33-494D-BEFC-8868D989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AFF27F-A3DF-4345-B183-8710E069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296A8-3811-4F4B-AC8B-0329F0728B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59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A4DBA30-62C3-47F1-BA6C-91045706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06435D-5AA7-47F1-A644-0307002B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5E328B-C85C-443F-992E-1633A6BD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FF1F5B6-9B12-49AD-9DB6-7220923A34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6399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F3614-DF4E-413D-9C33-8E34DE7D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D9AC0-B7B8-4472-B8CC-B11D6310D82E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12DA-8597-4786-B9D8-AA1A74D9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071A-9D86-4CE0-AB18-0A6CF883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75D8-C1DE-4595-99DE-81E935217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5300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8057-111A-42E4-BA54-CEE645D0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154FA-6AB7-4C70-9814-2AD90AC936D3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4E8B-B591-4EAF-95AA-515229D2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82F2-BCF2-4E66-B756-5DEC135F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F8E24-E8B4-48D8-83F9-AC126259F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5130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5139-C04F-448B-8773-7153DBC5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F9F9A-B329-413C-81B2-A38CCF7659EB}" type="datetimeFigureOut">
              <a:rPr lang="en-IN"/>
              <a:pPr>
                <a:defRPr/>
              </a:pPr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15E1-79B1-4E8E-802C-508C10FA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8A8E-F843-4B8E-B307-86E22EDF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F7FBE-AFF9-416D-9F65-68DFA01F3B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232870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6039-0D9A-4E8C-AA16-BC160395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32BE7-994E-42DA-8E5D-8957070C1742}" type="datetimeFigureOut">
              <a:rPr lang="en-IN"/>
              <a:pPr>
                <a:defRPr/>
              </a:pPr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4F91-D643-4D33-A8A6-22142AE3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C771-A4A6-477C-B8B7-BE0AF0A7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946-9783-4E35-9303-1948856465E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419474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9FB0-8EB7-49C3-AD7F-4FDF7732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292B-D5DB-4BF3-9998-DDC21C3D142D}" type="datetimeFigureOut">
              <a:rPr lang="en-IN"/>
              <a:pPr>
                <a:defRPr/>
              </a:pPr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4051D-A707-408A-80F9-8DB39EE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9ED2-8D27-48A0-8AA5-D8C4D7A4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01880-0C2D-4868-8AB2-4DA96D02C2F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66745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70D2B3-80C7-4CD0-A44D-2BF6726F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9D548-D5BA-4D77-87F4-E5EE20BB9C94}" type="datetimeFigureOut">
              <a:rPr lang="en-IN"/>
              <a:pPr>
                <a:defRPr/>
              </a:pPr>
              <a:t>14-12-2021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8FDC91-4771-420C-8EDF-74F2F233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FD746B-FEE7-4C23-A791-3F0C4E44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24AE8-030F-4180-8519-4679DAF8B2E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338587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B30508-BE2B-4C7B-80B9-48873923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013F-5051-4CAD-9798-DB496E19645F}" type="datetimeFigureOut">
              <a:rPr lang="en-IN"/>
              <a:pPr>
                <a:defRPr/>
              </a:pPr>
              <a:t>14-12-2021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AB5C28-0973-4194-B3B2-9C1953B0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90C8C8-6316-4FF9-9072-0E14034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E21A4-427D-4D2E-85E4-F84F8A3A057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929637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22E031F-916A-4A95-ABFB-4D5901EB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01F0C-C977-4ED6-9F24-EDF7C1AB897E}" type="datetimeFigureOut">
              <a:rPr lang="en-IN"/>
              <a:pPr>
                <a:defRPr/>
              </a:pPr>
              <a:t>14-12-2021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3991D7-00A2-4B26-950B-8405AC50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2BCFCB-522D-4194-801F-00C2885D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EBCFD-DB00-4B1B-A860-A231EED4624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714327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C98FB6-ECEF-4762-912B-BA9046BF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9C05E-DB93-40F5-8B0E-8A4F9B7D7EA3}" type="datetimeFigureOut">
              <a:rPr lang="en-IN"/>
              <a:pPr>
                <a:defRPr/>
              </a:pPr>
              <a:t>14-12-2021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066283-CA42-4BFF-907C-7F2371FA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B07B56-2366-4B2A-ABD6-962BF78A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72921-23B7-4534-BFD6-7D908CC7A88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9613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42171E-7313-447F-A909-49C4338D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BC666-9292-46FC-9D7F-FB3A9D0C67A1}" type="datetimeFigureOut">
              <a:rPr lang="en-IN"/>
              <a:pPr>
                <a:defRPr/>
              </a:pPr>
              <a:t>14-12-2021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8BB715-BE2C-47D2-8C10-5902C622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EC8FAD-D13B-4914-9E54-6F65A144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9B923-C057-4621-8781-9D8E2249835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0742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8CBEC24-3757-4791-8C64-C78605AC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666F9E8-0AF3-483E-ACEB-34AB5E6E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883ACE-357D-4491-9492-733DAC1F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E83DB99-F9E2-40C2-A82A-4A982421E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0209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F8E4E3-F1B7-43DD-B23B-469D0F47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4EEB1-1180-4F2D-8670-879C5476C22D}" type="datetimeFigureOut">
              <a:rPr lang="en-IN"/>
              <a:pPr>
                <a:defRPr/>
              </a:pPr>
              <a:t>14-12-2021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107CD0-0C19-4A62-A164-A1FB5BC2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AE4D32-C18F-4C1E-B32D-74184319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E9A2E-F2BD-4A45-8B3D-552D056B8A6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285205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EDFA-004C-4511-BE9E-371732B0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0E02C-120F-45FA-A690-D3F6059ED707}" type="datetimeFigureOut">
              <a:rPr lang="en-IN"/>
              <a:pPr>
                <a:defRPr/>
              </a:pPr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8373C-54A4-4369-A6F4-7C8D2382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454AA-10F4-4010-B31E-EA9C3F58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AD0DE-F1FF-497E-855F-655CF9C2EE5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11161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6344-953B-4CBB-AA19-14C0DA3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66753-8E13-4F6A-86A7-67BEFD567553}" type="datetimeFigureOut">
              <a:rPr lang="en-IN"/>
              <a:pPr>
                <a:defRPr/>
              </a:pPr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CDD8-A948-465A-9C4A-064060F1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7104-EB14-47D5-848C-14133A3F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862A9-EAD6-4A2F-A7E1-E97625730A7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1099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EF4AC5-8FB4-4D69-99A2-E873855E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7DD2-2879-48A7-B042-B1F8EA67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6C2C-012B-4A6C-AAEC-EDA376BD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39EB1E1-637B-4AAA-9C39-3433173C4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11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258D1E-43A6-4F96-97C0-49440014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7D8917-C7FF-4BB1-9F2C-84584A63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433FF6-DEE4-49B5-BD05-89C52495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3F5724-6485-4A14-A282-50019A3BA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4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708FD6-9155-4AF1-BAF2-D5730134E082}"/>
              </a:ext>
            </a:extLst>
          </p:cNvPr>
          <p:cNvSpPr/>
          <p:nvPr/>
        </p:nvSpPr>
        <p:spPr>
          <a:xfrm>
            <a:off x="1152525" y="146050"/>
            <a:ext cx="7783513" cy="1019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73F95-3E48-49B7-9529-FBF1E03EA1A1}"/>
              </a:ext>
            </a:extLst>
          </p:cNvPr>
          <p:cNvSpPr/>
          <p:nvPr userDrawn="1"/>
        </p:nvSpPr>
        <p:spPr>
          <a:xfrm>
            <a:off x="-17463" y="6705600"/>
            <a:ext cx="9161463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200" dirty="0"/>
              <a:t>MGMCET</a:t>
            </a:r>
          </a:p>
        </p:txBody>
      </p:sp>
      <p:pic>
        <p:nvPicPr>
          <p:cNvPr id="1028" name="Picture 5" descr="C:\Users\SANJAY\Desktop\MGMLOGO2.jpg">
            <a:extLst>
              <a:ext uri="{FF2B5EF4-FFF2-40B4-BE49-F238E27FC236}">
                <a16:creationId xmlns:a16="http://schemas.microsoft.com/office/drawing/2014/main" id="{1DAEC160-2BF5-4C4A-9D2C-7E1186D37F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09537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76" r:id="rId1"/>
    <p:sldLayoutId id="2147486177" r:id="rId2"/>
    <p:sldLayoutId id="2147486178" r:id="rId3"/>
    <p:sldLayoutId id="2147486179" r:id="rId4"/>
    <p:sldLayoutId id="2147486180" r:id="rId5"/>
    <p:sldLayoutId id="2147486181" r:id="rId6"/>
    <p:sldLayoutId id="2147486125" r:id="rId7"/>
    <p:sldLayoutId id="2147486182" r:id="rId8"/>
    <p:sldLayoutId id="2147486183" r:id="rId9"/>
    <p:sldLayoutId id="2147486184" r:id="rId10"/>
    <p:sldLayoutId id="2147486185" r:id="rId11"/>
    <p:sldLayoutId id="2147486186" r:id="rId12"/>
    <p:sldLayoutId id="2147486126" r:id="rId13"/>
    <p:sldLayoutId id="2147486127" r:id="rId14"/>
    <p:sldLayoutId id="2147486128" r:id="rId15"/>
    <p:sldLayoutId id="2147486129" r:id="rId16"/>
    <p:sldLayoutId id="2147486130" r:id="rId17"/>
    <p:sldLayoutId id="2147486131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6A9235CC-3A88-4542-A388-923C73F25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CD09761-8F33-4BAE-9BC7-CE4FF109A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AAFD-7211-4698-BED9-2A8822A64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3A4FA2-4306-49D2-896F-9472912FDF7D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5AB7-2037-47DE-9C95-800F469F5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CFE7-74E6-4B0F-A633-C9866A9D6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E15ED51-6181-4407-8486-38CC33743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2" r:id="rId1"/>
    <p:sldLayoutId id="2147486133" r:id="rId2"/>
    <p:sldLayoutId id="2147486134" r:id="rId3"/>
    <p:sldLayoutId id="2147486135" r:id="rId4"/>
    <p:sldLayoutId id="2147486136" r:id="rId5"/>
    <p:sldLayoutId id="2147486137" r:id="rId6"/>
    <p:sldLayoutId id="2147486138" r:id="rId7"/>
    <p:sldLayoutId id="2147486139" r:id="rId8"/>
    <p:sldLayoutId id="2147486140" r:id="rId9"/>
    <p:sldLayoutId id="2147486141" r:id="rId10"/>
    <p:sldLayoutId id="214748614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2F1131D0-9577-41EA-A298-37B7667A3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3E06EF65-396E-4916-AB14-AE4475C6F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4FE3-D711-44B9-BF3B-9F67D2305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BEE7A8-49F3-4342-A344-2D95172D1F34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B28B-0707-4D7B-A69B-1FEA6D035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9325-FCE7-42EB-996D-93F061E8B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6D700F-E0EF-4631-9309-47DD79D05E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3" r:id="rId1"/>
    <p:sldLayoutId id="2147486144" r:id="rId2"/>
    <p:sldLayoutId id="2147486145" r:id="rId3"/>
    <p:sldLayoutId id="2147486146" r:id="rId4"/>
    <p:sldLayoutId id="2147486147" r:id="rId5"/>
    <p:sldLayoutId id="2147486148" r:id="rId6"/>
    <p:sldLayoutId id="2147486149" r:id="rId7"/>
    <p:sldLayoutId id="2147486150" r:id="rId8"/>
    <p:sldLayoutId id="2147486151" r:id="rId9"/>
    <p:sldLayoutId id="2147486152" r:id="rId10"/>
    <p:sldLayoutId id="214748615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FFB00BE4-DB44-4A0B-BBD8-996D479D5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A18171A3-CD55-4C41-A446-9477BE59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926F9-920F-4C44-9762-77740EE97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88B39C-4B82-4307-B784-FAC8B76C402E}" type="datetimeFigureOut">
              <a:rPr lang="en-US"/>
              <a:pPr>
                <a:defRPr/>
              </a:pPr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88FF-C1F4-49A8-ACBE-3F81FA77E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F43E-9E75-49CF-A560-E515D95A0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DDE6D2-CFB7-40F3-83E4-AC938FAFC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4" r:id="rId1"/>
    <p:sldLayoutId id="2147486155" r:id="rId2"/>
    <p:sldLayoutId id="2147486156" r:id="rId3"/>
    <p:sldLayoutId id="2147486157" r:id="rId4"/>
    <p:sldLayoutId id="2147486158" r:id="rId5"/>
    <p:sldLayoutId id="2147486159" r:id="rId6"/>
    <p:sldLayoutId id="2147486160" r:id="rId7"/>
    <p:sldLayoutId id="2147486161" r:id="rId8"/>
    <p:sldLayoutId id="2147486162" r:id="rId9"/>
    <p:sldLayoutId id="2147486163" r:id="rId10"/>
    <p:sldLayoutId id="214748616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A20DA-AAEA-49B3-85A9-30C820C4C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17CD76-65E6-416A-A94C-EBBB7A0CE392}" type="datetimeFigureOut">
              <a:rPr lang="en-IN"/>
              <a:pPr>
                <a:defRPr/>
              </a:pPr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7A1BF-CC44-4EF3-8F65-0E3BBE88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4646F-195B-4AC1-9B97-1D667516A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697551-F542-4E77-8A18-F353A75F518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65" r:id="rId1"/>
    <p:sldLayoutId id="2147486166" r:id="rId2"/>
    <p:sldLayoutId id="2147486167" r:id="rId3"/>
    <p:sldLayoutId id="2147486168" r:id="rId4"/>
    <p:sldLayoutId id="2147486169" r:id="rId5"/>
    <p:sldLayoutId id="2147486170" r:id="rId6"/>
    <p:sldLayoutId id="2147486171" r:id="rId7"/>
    <p:sldLayoutId id="2147486172" r:id="rId8"/>
    <p:sldLayoutId id="2147486173" r:id="rId9"/>
    <p:sldLayoutId id="2147486174" r:id="rId10"/>
    <p:sldLayoutId id="214748617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91F43CF1-4485-4B7B-9BB0-9433F7E7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41EBDD-B3FD-4CE8-A896-FC9E9D3A4E18}" type="slidenum">
              <a:rPr lang="en-IN" altLang="en-US" sz="12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IN" altLang="en-US" sz="12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6D5D8A-7F34-4CAF-BF36-364841DACA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36525"/>
            <a:ext cx="7729200" cy="96687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rtl="0" eaLnBrk="1" fontAlgn="base" hangingPunct="1"/>
            <a:r>
              <a:rPr lang="en-US" sz="3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CRICKET 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LEAGUE MANAGEMENT SYSTEM USING JAVA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1F2385D-1E9B-40BA-B8B8-3F1EE5585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606955"/>
              </p:ext>
            </p:extLst>
          </p:nvPr>
        </p:nvGraphicFramePr>
        <p:xfrm>
          <a:off x="457200" y="2438380"/>
          <a:ext cx="8229600" cy="198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600">
                  <a:extLst>
                    <a:ext uri="{9D8B030D-6E8A-4147-A177-3AD203B41FA5}">
                      <a16:colId xmlns:a16="http://schemas.microsoft.com/office/drawing/2014/main" val="1857715879"/>
                    </a:ext>
                  </a:extLst>
                </a:gridCol>
                <a:gridCol w="6372000">
                  <a:extLst>
                    <a:ext uri="{9D8B030D-6E8A-4147-A177-3AD203B41FA5}">
                      <a16:colId xmlns:a16="http://schemas.microsoft.com/office/drawing/2014/main" val="406865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IN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175653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120IT1108A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Pawar Herschel Pravin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23918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120IT1210A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Prabhu Yash Rathod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30120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120IT1144A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Gajakosh Devdatta Ashok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139309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120IT1034A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Mourya Ayush Dilip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8191961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3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56D978-D853-4F5C-86BD-0B42A301B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40" y="1600200"/>
            <a:ext cx="5942120" cy="4525963"/>
          </a:xfrm>
        </p:spPr>
      </p:pic>
    </p:spTree>
    <p:extLst>
      <p:ext uri="{BB962C8B-B14F-4D97-AF65-F5344CB8AC3E}">
        <p14:creationId xmlns:p14="http://schemas.microsoft.com/office/powerpoint/2010/main" val="196066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4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6FEB9B-11A8-40DF-A4C9-51B64C38E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82" y="1600200"/>
            <a:ext cx="7515035" cy="4525963"/>
          </a:xfrm>
        </p:spPr>
      </p:pic>
    </p:spTree>
    <p:extLst>
      <p:ext uri="{BB962C8B-B14F-4D97-AF65-F5344CB8AC3E}">
        <p14:creationId xmlns:p14="http://schemas.microsoft.com/office/powerpoint/2010/main" val="44409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5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F79EF0-3F46-4340-9E19-19D727CE3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88" y="1600200"/>
            <a:ext cx="6197624" cy="4525963"/>
          </a:xfrm>
        </p:spPr>
      </p:pic>
    </p:spTree>
    <p:extLst>
      <p:ext uri="{BB962C8B-B14F-4D97-AF65-F5344CB8AC3E}">
        <p14:creationId xmlns:p14="http://schemas.microsoft.com/office/powerpoint/2010/main" val="304842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</a:t>
            </a:r>
            <a:r>
              <a:rPr lang="en-IN" sz="3200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 6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661B3B-3262-4017-955A-186D2F326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5" y="1600200"/>
            <a:ext cx="7070749" cy="4525963"/>
          </a:xfrm>
        </p:spPr>
      </p:pic>
    </p:spTree>
    <p:extLst>
      <p:ext uri="{BB962C8B-B14F-4D97-AF65-F5344CB8AC3E}">
        <p14:creationId xmlns:p14="http://schemas.microsoft.com/office/powerpoint/2010/main" val="339654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ER Diagram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8F82DF7-1D84-4507-8420-AC8D36917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1284825"/>
            <a:ext cx="7306198" cy="5415950"/>
          </a:xfrm>
        </p:spPr>
      </p:pic>
    </p:spTree>
    <p:extLst>
      <p:ext uri="{BB962C8B-B14F-4D97-AF65-F5344CB8AC3E}">
        <p14:creationId xmlns:p14="http://schemas.microsoft.com/office/powerpoint/2010/main" val="32344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3C047C0-4132-46CA-94D9-928234F4550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59186" y="145800"/>
            <a:ext cx="7660213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Proposed work with methodology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1545CD-F245-44F6-A060-2965D39BE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717731"/>
              </p:ext>
            </p:extLst>
          </p:nvPr>
        </p:nvGraphicFramePr>
        <p:xfrm>
          <a:off x="364981" y="2057506"/>
          <a:ext cx="8554418" cy="451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700" name="TextBox 5">
            <a:extLst>
              <a:ext uri="{FF2B5EF4-FFF2-40B4-BE49-F238E27FC236}">
                <a16:creationId xmlns:a16="http://schemas.microsoft.com/office/drawing/2014/main" id="{2BB199EC-E433-4CE8-B5DD-B58BC7B9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1" y="1103399"/>
            <a:ext cx="85544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dirty="0"/>
              <a:t>Make it easy to make and manage a sports league by handling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3C047C0-4132-46CA-94D9-928234F4550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59186" y="145800"/>
            <a:ext cx="7660213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Software and hardware requirements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1545CD-F245-44F6-A060-2965D39BE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560632"/>
              </p:ext>
            </p:extLst>
          </p:nvPr>
        </p:nvGraphicFramePr>
        <p:xfrm>
          <a:off x="364981" y="2057506"/>
          <a:ext cx="8554418" cy="451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700" name="TextBox 5">
            <a:extLst>
              <a:ext uri="{FF2B5EF4-FFF2-40B4-BE49-F238E27FC236}">
                <a16:creationId xmlns:a16="http://schemas.microsoft.com/office/drawing/2014/main" id="{2BB199EC-E433-4CE8-B5DD-B58BC7B9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1" y="1318842"/>
            <a:ext cx="85544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/>
              <a:t>To use the software, the minimum requirements are</a:t>
            </a:r>
          </a:p>
        </p:txBody>
      </p:sp>
    </p:spTree>
    <p:extLst>
      <p:ext uri="{BB962C8B-B14F-4D97-AF65-F5344CB8AC3E}">
        <p14:creationId xmlns:p14="http://schemas.microsoft.com/office/powerpoint/2010/main" val="361980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4337D-E3B3-4AB7-9B14-98FA6DCF8F9F}"/>
              </a:ext>
            </a:extLst>
          </p:cNvPr>
          <p:cNvSpPr/>
          <p:nvPr/>
        </p:nvSpPr>
        <p:spPr>
          <a:xfrm>
            <a:off x="1562100" y="214313"/>
            <a:ext cx="6635750" cy="1062037"/>
          </a:xfrm>
          <a:prstGeom prst="rect">
            <a:avLst/>
          </a:prstGeom>
        </p:spPr>
        <p:txBody>
          <a:bodyPr lIns="14400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  <a:defRPr/>
            </a:pP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itchFamily="18" charset="0"/>
              </a:rPr>
            </a:br>
            <a:endParaRPr lang="en-IN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Title 1">
            <a:extLst>
              <a:ext uri="{FF2B5EF4-FFF2-40B4-BE49-F238E27FC236}">
                <a16:creationId xmlns:a16="http://schemas.microsoft.com/office/drawing/2014/main" id="{4629D73D-D71D-487D-9824-11ED897909D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1174D-D88D-400A-8551-41B9F3261E82}"/>
              </a:ext>
            </a:extLst>
          </p:cNvPr>
          <p:cNvSpPr txBox="1"/>
          <p:nvPr/>
        </p:nvSpPr>
        <p:spPr>
          <a:xfrm>
            <a:off x="1015200" y="1513800"/>
            <a:ext cx="79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Literature survey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Motivation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Objective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System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Proposed work with 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Software and hardware requirements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>
            <a:extLst>
              <a:ext uri="{FF2B5EF4-FFF2-40B4-BE49-F238E27FC236}">
                <a16:creationId xmlns:a16="http://schemas.microsoft.com/office/drawing/2014/main" id="{3EDE097D-FAA9-4318-A058-F3B95C98888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3BC5E-5490-4359-A85C-9EE3E6F6D824}"/>
              </a:ext>
            </a:extLst>
          </p:cNvPr>
          <p:cNvSpPr txBox="1"/>
          <p:nvPr/>
        </p:nvSpPr>
        <p:spPr>
          <a:xfrm>
            <a:off x="946800" y="1787400"/>
            <a:ext cx="704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Managing a tournament can be a very hard task so this software makes it simpler and faster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4">
            <a:extLst>
              <a:ext uri="{FF2B5EF4-FFF2-40B4-BE49-F238E27FC236}">
                <a16:creationId xmlns:a16="http://schemas.microsoft.com/office/drawing/2014/main" id="{B68DEF6B-993C-4BCC-A395-CCA095C5ED3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10259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30F783C-EE61-409E-B4FB-F4BDC09C3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51030"/>
              </p:ext>
            </p:extLst>
          </p:nvPr>
        </p:nvGraphicFramePr>
        <p:xfrm>
          <a:off x="262800" y="1308600"/>
          <a:ext cx="8686800" cy="43773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54410">
                  <a:extLst>
                    <a:ext uri="{9D8B030D-6E8A-4147-A177-3AD203B41FA5}">
                      <a16:colId xmlns:a16="http://schemas.microsoft.com/office/drawing/2014/main" val="668650046"/>
                    </a:ext>
                  </a:extLst>
                </a:gridCol>
                <a:gridCol w="3079123">
                  <a:extLst>
                    <a:ext uri="{9D8B030D-6E8A-4147-A177-3AD203B41FA5}">
                      <a16:colId xmlns:a16="http://schemas.microsoft.com/office/drawing/2014/main" val="4267618629"/>
                    </a:ext>
                  </a:extLst>
                </a:gridCol>
                <a:gridCol w="2253267">
                  <a:extLst>
                    <a:ext uri="{9D8B030D-6E8A-4147-A177-3AD203B41FA5}">
                      <a16:colId xmlns:a16="http://schemas.microsoft.com/office/drawing/2014/main" val="875485854"/>
                    </a:ext>
                  </a:extLst>
                </a:gridCol>
              </a:tblGrid>
              <a:tr h="1221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TITLE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AUTHOR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AIM OF THE PAPER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extLst>
                  <a:ext uri="{0D108BD9-81ED-4DB2-BD59-A6C34878D82A}">
                    <a16:rowId xmlns:a16="http://schemas.microsoft.com/office/drawing/2014/main" val="1864945119"/>
                  </a:ext>
                </a:extLst>
              </a:tr>
              <a:tr h="733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and Development of Management System for Reserve Talents of Competitive Sports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Qing and Y. </a:t>
                      </a:r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Tianchao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"Design and Development of Management System for Reserve Talents of Competitive Sports," 2010 Second International Conference on Computer Modeling and Simulation, 2010, pp. 491-493, </a:t>
                      </a:r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10.1109/ICCMS.2010.472.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paper develops a kind of management system and analysis management for reserve talents of competitive sports based on network. The system possesses such features as convenient to use, strong expandability, and comprehensive functions.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extLst>
                  <a:ext uri="{0D108BD9-81ED-4DB2-BD59-A6C34878D82A}">
                    <a16:rowId xmlns:a16="http://schemas.microsoft.com/office/drawing/2014/main" val="2409947080"/>
                  </a:ext>
                </a:extLst>
              </a:tr>
              <a:tr h="733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Designing database for a football league: A case study of Thai football league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Chaloemchai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Trisuwannawat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Chirasil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Chayawan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Nithinant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Thammakoranonta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"Designing database for a football league: A case study of Thai football league," 2010 3rd International Conference on Computer Science and Information Technology, 2010, pp. 359-363,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10.1109/ICCSIT.2010.5564970.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this paper , a database for a football league has been designed by classifying and representing those data in categories. The app is used to design a database for football league which help to analyze and store beneficial information.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933216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 descr="Image result for thats all for today thanks">
            <a:extLst>
              <a:ext uri="{FF2B5EF4-FFF2-40B4-BE49-F238E27FC236}">
                <a16:creationId xmlns:a16="http://schemas.microsoft.com/office/drawing/2014/main" id="{B658C371-63B8-4C0F-B927-DE50111898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AutoShape 4" descr="Image result for thats all for today thanks">
            <a:extLst>
              <a:ext uri="{FF2B5EF4-FFF2-40B4-BE49-F238E27FC236}">
                <a16:creationId xmlns:a16="http://schemas.microsoft.com/office/drawing/2014/main" id="{899E3636-B862-4882-B4CD-F2BF679499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212EFF-238D-4C2D-AF56-41665BE8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200"/>
          </a:xfrm>
        </p:spPr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Managing a tournament can be a very hard task, you need to:</a:t>
            </a:r>
          </a:p>
          <a:p>
            <a:pPr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committee and get volunteers</a:t>
            </a:r>
          </a:p>
          <a:p>
            <a:pPr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Organize them so work is done efficiently</a:t>
            </a:r>
          </a:p>
          <a:p>
            <a:pPr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 out dates in advance and select venue</a:t>
            </a:r>
          </a:p>
          <a:p>
            <a:pPr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Promote the tournaments</a:t>
            </a:r>
          </a:p>
          <a:p>
            <a:pPr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 scores</a:t>
            </a:r>
          </a:p>
          <a:p>
            <a:pPr lvl="1"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software avoid manual labor by automating some of the process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Increase the security by avoiding paperwork and using login credentials</a:t>
            </a:r>
          </a:p>
        </p:txBody>
      </p:sp>
      <p:sp>
        <p:nvSpPr>
          <p:cNvPr id="23556" name="Title 1">
            <a:extLst>
              <a:ext uri="{FF2B5EF4-FFF2-40B4-BE49-F238E27FC236}">
                <a16:creationId xmlns:a16="http://schemas.microsoft.com/office/drawing/2014/main" id="{21E83836-18F3-4695-83B5-316EDA7E188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1152000" y="160338"/>
            <a:ext cx="7836425" cy="10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41E3-FE6B-474E-A8EA-E4D7568E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 a system that provides a convenient way to manage tournaments and register for them</a:t>
            </a:r>
          </a:p>
          <a:p>
            <a:pPr algn="just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 a database which stores team and tournament details and player stats</a:t>
            </a:r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5CE0EE5B-1C7D-41CE-A4D0-38EA4A90063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1152000" y="146050"/>
            <a:ext cx="7797600" cy="10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403055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E5C1EB-B774-447C-8214-EED4319E7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80419"/>
              </p:ext>
            </p:extLst>
          </p:nvPr>
        </p:nvGraphicFramePr>
        <p:xfrm>
          <a:off x="457200" y="1240200"/>
          <a:ext cx="8229600" cy="533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User Types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1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72A038-38EB-4557-AB40-B707DCA32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53" y="1600200"/>
            <a:ext cx="5973693" cy="4525963"/>
          </a:xfrm>
        </p:spPr>
      </p:pic>
    </p:spTree>
    <p:extLst>
      <p:ext uri="{BB962C8B-B14F-4D97-AF65-F5344CB8AC3E}">
        <p14:creationId xmlns:p14="http://schemas.microsoft.com/office/powerpoint/2010/main" val="322383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2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7984D2-03B2-4688-806C-143A89191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04" y="1600200"/>
            <a:ext cx="6218192" cy="4525963"/>
          </a:xfrm>
        </p:spPr>
      </p:pic>
    </p:spTree>
    <p:extLst>
      <p:ext uri="{BB962C8B-B14F-4D97-AF65-F5344CB8AC3E}">
        <p14:creationId xmlns:p14="http://schemas.microsoft.com/office/powerpoint/2010/main" val="2517104625"/>
      </p:ext>
    </p:extLst>
  </p:cSld>
  <p:clrMapOvr>
    <a:masterClrMapping/>
  </p:clrMapOvr>
</p:sld>
</file>

<file path=ppt/theme/theme1.xml><?xml version="1.0" encoding="utf-8"?>
<a:theme xmlns:a="http://schemas.openxmlformats.org/drawingml/2006/main" name="MGMCET_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B297339-D82C-45D4-9A76-284AE8ED605A}">
  <we:reference id="wa104380955" version="3.6.4.1" store="en-US" storeType="OMEX"/>
  <we:alternateReferences>
    <we:reference id="wa104380955" version="3.6.4.1" store="WA10438095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SIT_ETC Templet for the PPT</Template>
  <TotalTime>6801</TotalTime>
  <Words>588</Words>
  <Application>Microsoft Office PowerPoint</Application>
  <PresentationFormat>On-screen Show (4:3)</PresentationFormat>
  <Paragraphs>92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Times New Roman</vt:lpstr>
      <vt:lpstr>MGMCET_IT</vt:lpstr>
      <vt:lpstr>3_Custom Design</vt:lpstr>
      <vt:lpstr>2_Custom Design</vt:lpstr>
      <vt:lpstr>1_Custom Design</vt:lpstr>
      <vt:lpstr>Custom Design</vt:lpstr>
      <vt:lpstr>CRICKET LEAGUE MANAGEMENT SYSTEM USING JAVA</vt:lpstr>
      <vt:lpstr>Content</vt:lpstr>
      <vt:lpstr>Introduction</vt:lpstr>
      <vt:lpstr>Literature survey</vt:lpstr>
      <vt:lpstr>Motivation</vt:lpstr>
      <vt:lpstr>Objective</vt:lpstr>
      <vt:lpstr>System Architecture / User Types</vt:lpstr>
      <vt:lpstr>System Architecture / Flow Chart / 1</vt:lpstr>
      <vt:lpstr>System Architecture / Flow Chart / 2</vt:lpstr>
      <vt:lpstr>System Architecture / Flow Chart / 3</vt:lpstr>
      <vt:lpstr>System Architecture / Flow Chart / 4</vt:lpstr>
      <vt:lpstr>System Architecture / Flow Chart / 5</vt:lpstr>
      <vt:lpstr>System Architecture / Flow Chart / 6</vt:lpstr>
      <vt:lpstr>System Architecture / ER Diagram</vt:lpstr>
      <vt:lpstr>Proposed work with methodology</vt:lpstr>
      <vt:lpstr>Software and hardware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DSMANTRI</dc:creator>
  <cp:lastModifiedBy>Herschel Pawar</cp:lastModifiedBy>
  <cp:revision>705</cp:revision>
  <cp:lastPrinted>1601-01-01T00:00:00Z</cp:lastPrinted>
  <dcterms:created xsi:type="dcterms:W3CDTF">1601-01-01T00:00:00Z</dcterms:created>
  <dcterms:modified xsi:type="dcterms:W3CDTF">2021-12-14T05:34:50Z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