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2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81" r:id="rId17"/>
    <p:sldId id="682" r:id="rId18"/>
    <p:sldId id="676" r:id="rId19"/>
    <p:sldId id="667" r:id="rId20"/>
    <p:sldId id="6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32" autoAdjust="0"/>
  </p:normalViewPr>
  <p:slideViewPr>
    <p:cSldViewPr>
      <p:cViewPr varScale="1">
        <p:scale>
          <a:sx n="82" d="100"/>
          <a:sy n="82" d="100"/>
        </p:scale>
        <p:origin x="1070" y="10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 dirty="0"/>
            <a:t>Admin</a:t>
          </a:r>
          <a:endParaRPr lang="en-US" dirty="0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Invite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0A453A14-AD1B-4F5D-B0A0-647FB464D447}">
      <dgm:prSet phldrT="[Text]"/>
      <dgm:spPr/>
      <dgm:t>
        <a:bodyPr/>
        <a:lstStyle/>
        <a:p>
          <a:r>
            <a:rPr lang="en-IN" dirty="0"/>
            <a:t>Edit Tournament Details</a:t>
          </a:r>
          <a:endParaRPr lang="en-US" dirty="0"/>
        </a:p>
      </dgm:t>
    </dgm:pt>
    <dgm:pt modelId="{DE6E5C00-AA84-4558-92FF-CC868ED9D416}" type="parTrans" cxnId="{3ED1F80B-62DF-4C00-92D6-B70619204056}">
      <dgm:prSet/>
      <dgm:spPr/>
      <dgm:t>
        <a:bodyPr/>
        <a:lstStyle/>
        <a:p>
          <a:endParaRPr lang="en-US"/>
        </a:p>
      </dgm:t>
    </dgm:pt>
    <dgm:pt modelId="{F42BB643-B08D-4013-A4AB-E05EB89F2CC3}" type="sibTrans" cxnId="{3ED1F80B-62DF-4C00-92D6-B70619204056}">
      <dgm:prSet/>
      <dgm:spPr/>
      <dgm:t>
        <a:bodyPr/>
        <a:lstStyle/>
        <a:p>
          <a:endParaRPr lang="en-US"/>
        </a:p>
      </dgm:t>
    </dgm:pt>
    <dgm:pt modelId="{FDADE170-F128-41B6-BFAD-C27297A7EDA2}">
      <dgm:prSet phldrT="[Text]"/>
      <dgm:spPr/>
      <dgm:t>
        <a:bodyPr/>
        <a:lstStyle/>
        <a:p>
          <a:r>
            <a:rPr lang="en-IN" dirty="0"/>
            <a:t>Verify Player Details</a:t>
          </a:r>
          <a:endParaRPr lang="en-US" dirty="0"/>
        </a:p>
      </dgm:t>
    </dgm:pt>
    <dgm:pt modelId="{50EB138E-1C6C-4C59-9406-8FE502A67834}" type="parTrans" cxnId="{3BA58C6C-7640-468D-87F7-EDAE7B0660BA}">
      <dgm:prSet/>
      <dgm:spPr/>
      <dgm:t>
        <a:bodyPr/>
        <a:lstStyle/>
        <a:p>
          <a:endParaRPr lang="en-US"/>
        </a:p>
      </dgm:t>
    </dgm:pt>
    <dgm:pt modelId="{97437822-465C-4DCE-AD27-FFDA6395B86C}" type="sibTrans" cxnId="{3BA58C6C-7640-468D-87F7-EDAE7B0660BA}">
      <dgm:prSet/>
      <dgm:spPr/>
      <dgm:t>
        <a:bodyPr/>
        <a:lstStyle/>
        <a:p>
          <a:endParaRPr lang="en-US"/>
        </a:p>
      </dgm:t>
    </dgm:pt>
    <dgm:pt modelId="{C704EAC5-B8F2-4B5D-9C4A-9138D84D7434}">
      <dgm:prSet phldrT="[Text]"/>
      <dgm:spPr/>
      <dgm:t>
        <a:bodyPr/>
        <a:lstStyle/>
        <a:p>
          <a:r>
            <a:rPr lang="en-IN" dirty="0"/>
            <a:t>Player</a:t>
          </a:r>
          <a:endParaRPr lang="en-US" dirty="0"/>
        </a:p>
      </dgm:t>
    </dgm:pt>
    <dgm:pt modelId="{E2C64C25-6F69-4126-8640-53A1180D200A}" type="parTrans" cxnId="{AF72B6CE-AA8B-4F66-9BDC-B0EE84D082FD}">
      <dgm:prSet/>
      <dgm:spPr/>
      <dgm:t>
        <a:bodyPr/>
        <a:lstStyle/>
        <a:p>
          <a:endParaRPr lang="en-US"/>
        </a:p>
      </dgm:t>
    </dgm:pt>
    <dgm:pt modelId="{2E745D89-ECA7-43F9-93F9-4C31F75F4461}" type="sibTrans" cxnId="{AF72B6CE-AA8B-4F66-9BDC-B0EE84D082FD}">
      <dgm:prSet/>
      <dgm:spPr/>
      <dgm:t>
        <a:bodyPr/>
        <a:lstStyle/>
        <a:p>
          <a:endParaRPr lang="en-US"/>
        </a:p>
      </dgm:t>
    </dgm:pt>
    <dgm:pt modelId="{729A4C71-D6CC-4879-A3B0-F8F8C2A4EBFD}">
      <dgm:prSet phldrT="[Text]"/>
      <dgm:spPr/>
      <dgm:t>
        <a:bodyPr/>
        <a:lstStyle/>
        <a:p>
          <a:r>
            <a:rPr lang="en-IN" dirty="0"/>
            <a:t>View Match Details</a:t>
          </a:r>
          <a:endParaRPr lang="en-US" dirty="0"/>
        </a:p>
      </dgm:t>
    </dgm:pt>
    <dgm:pt modelId="{25836D3B-E9C3-4599-9117-99ECF3C039B6}" type="parTrans" cxnId="{A1BD42CD-B118-48C9-9136-4181BD73D2F4}">
      <dgm:prSet/>
      <dgm:spPr/>
      <dgm:t>
        <a:bodyPr/>
        <a:lstStyle/>
        <a:p>
          <a:endParaRPr lang="en-US"/>
        </a:p>
      </dgm:t>
    </dgm:pt>
    <dgm:pt modelId="{3719AF55-B0A2-483B-AD41-235B1B8D284E}" type="sibTrans" cxnId="{A1BD42CD-B118-48C9-9136-4181BD73D2F4}">
      <dgm:prSet/>
      <dgm:spPr/>
      <dgm:t>
        <a:bodyPr/>
        <a:lstStyle/>
        <a:p>
          <a:endParaRPr lang="en-US"/>
        </a:p>
      </dgm:t>
    </dgm:pt>
    <dgm:pt modelId="{E2541F2D-8787-4D71-B3EC-8046AC7E598D}">
      <dgm:prSet phldrT="[Text]"/>
      <dgm:spPr/>
      <dgm:t>
        <a:bodyPr/>
        <a:lstStyle/>
        <a:p>
          <a:r>
            <a:rPr lang="en-IN" dirty="0"/>
            <a:t>View Lifetime Stats</a:t>
          </a:r>
          <a:endParaRPr lang="en-US" dirty="0"/>
        </a:p>
      </dgm:t>
    </dgm:pt>
    <dgm:pt modelId="{36D72E39-55D4-4600-AF42-8BB02116522B}" type="parTrans" cxnId="{B74AD745-C6A4-40B3-84FE-7D7BA8E38C36}">
      <dgm:prSet/>
      <dgm:spPr/>
      <dgm:t>
        <a:bodyPr/>
        <a:lstStyle/>
        <a:p>
          <a:endParaRPr lang="en-US"/>
        </a:p>
      </dgm:t>
    </dgm:pt>
    <dgm:pt modelId="{CF13AD4B-CFC8-4E33-8A60-736605ECCAED}" type="sibTrans" cxnId="{B74AD745-C6A4-40B3-84FE-7D7BA8E38C36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4"/>
      <dgm:spPr/>
    </dgm:pt>
    <dgm:pt modelId="{319D8119-6CF4-44CB-B087-4DDCFD91D553}" type="pres">
      <dgm:prSet presAssocID="{38063777-6FC0-41E6-9585-F67C4B0DAE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4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4"/>
      <dgm:spPr/>
    </dgm:pt>
    <dgm:pt modelId="{9E8443CA-0F6B-4342-9DF5-CBBB83BC424B}" type="pres">
      <dgm:prSet presAssocID="{E50E505A-AC94-4A01-AB04-3C1B367E4A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4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4"/>
      <dgm:spPr/>
    </dgm:pt>
    <dgm:pt modelId="{A11631EA-CC65-4AC1-A25D-B7C5B7DA54C3}" type="pres">
      <dgm:prSet presAssocID="{92E13372-DA0C-44A2-AB59-339E73D368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4">
        <dgm:presLayoutVars>
          <dgm:bulletEnabled val="1"/>
        </dgm:presLayoutVars>
      </dgm:prSet>
      <dgm:spPr/>
    </dgm:pt>
    <dgm:pt modelId="{70BE5EF1-0633-44ED-8B97-D2BDBEF4BC4E}" type="pres">
      <dgm:prSet presAssocID="{DE041B27-0673-46C6-99F5-2320E0F1C6ED}" presName="spaceBetweenRectangles" presStyleCnt="0"/>
      <dgm:spPr/>
    </dgm:pt>
    <dgm:pt modelId="{9239B60B-CDF0-4881-8C63-9387150CB449}" type="pres">
      <dgm:prSet presAssocID="{C704EAC5-B8F2-4B5D-9C4A-9138D84D7434}" presName="parentLin" presStyleCnt="0"/>
      <dgm:spPr/>
    </dgm:pt>
    <dgm:pt modelId="{A4D3682C-C897-45AA-91B5-00403F34B50C}" type="pres">
      <dgm:prSet presAssocID="{C704EAC5-B8F2-4B5D-9C4A-9138D84D7434}" presName="parentLeftMargin" presStyleLbl="node1" presStyleIdx="2" presStyleCnt="4"/>
      <dgm:spPr/>
    </dgm:pt>
    <dgm:pt modelId="{253A8B45-E49A-41B6-95D1-544FCD3BC51C}" type="pres">
      <dgm:prSet presAssocID="{C704EAC5-B8F2-4B5D-9C4A-9138D84D743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B0A950-9E4D-4A44-9BB1-4CA4E3795CE4}" type="pres">
      <dgm:prSet presAssocID="{C704EAC5-B8F2-4B5D-9C4A-9138D84D7434}" presName="negativeSpace" presStyleCnt="0"/>
      <dgm:spPr/>
    </dgm:pt>
    <dgm:pt modelId="{70D69C57-68F3-41F2-9039-33642F865750}" type="pres">
      <dgm:prSet presAssocID="{C704EAC5-B8F2-4B5D-9C4A-9138D84D743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3ED1F80B-62DF-4C00-92D6-B70619204056}" srcId="{38063777-6FC0-41E6-9585-F67C4B0DAEAC}" destId="{0A453A14-AD1B-4F5D-B0A0-647FB464D447}" srcOrd="1" destOrd="0" parTransId="{DE6E5C00-AA84-4558-92FF-CC868ED9D416}" sibTransId="{F42BB643-B08D-4013-A4AB-E05EB89F2CC3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8DC165B-F828-4089-B9AC-B0D6578B6A0C}" type="presOf" srcId="{0A453A14-AD1B-4F5D-B0A0-647FB464D447}" destId="{F877A8D8-7DAC-447C-945E-401BFED1061A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B74AD745-C6A4-40B3-84FE-7D7BA8E38C36}" srcId="{C704EAC5-B8F2-4B5D-9C4A-9138D84D7434}" destId="{E2541F2D-8787-4D71-B3EC-8046AC7E598D}" srcOrd="1" destOrd="0" parTransId="{36D72E39-55D4-4600-AF42-8BB02116522B}" sibTransId="{CF13AD4B-CFC8-4E33-8A60-736605ECCAED}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21BC924A-B192-41D2-BA2A-9E1F1AD57A33}" type="presOf" srcId="{FDADE170-F128-41B6-BFAD-C27297A7EDA2}" destId="{F877A8D8-7DAC-447C-945E-401BFED1061A}" srcOrd="0" destOrd="2" presId="urn:microsoft.com/office/officeart/2005/8/layout/list1"/>
    <dgm:cxn modelId="{3BA58C6C-7640-468D-87F7-EDAE7B0660BA}" srcId="{38063777-6FC0-41E6-9585-F67C4B0DAEAC}" destId="{FDADE170-F128-41B6-BFAD-C27297A7EDA2}" srcOrd="2" destOrd="0" parTransId="{50EB138E-1C6C-4C59-9406-8FE502A67834}" sibTransId="{97437822-465C-4DCE-AD27-FFDA6395B86C}"/>
    <dgm:cxn modelId="{3A464E4D-3872-4C00-A9DD-07B07A0690FE}" type="presOf" srcId="{729A4C71-D6CC-4879-A3B0-F8F8C2A4EBFD}" destId="{70D69C57-68F3-41F2-9039-33642F865750}" srcOrd="0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4847696F-DD43-435C-9B48-C2A4B479FC3E}" type="presOf" srcId="{C704EAC5-B8F2-4B5D-9C4A-9138D84D7434}" destId="{A4D3682C-C897-45AA-91B5-00403F34B50C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1BD42CD-B118-48C9-9136-4181BD73D2F4}" srcId="{C704EAC5-B8F2-4B5D-9C4A-9138D84D7434}" destId="{729A4C71-D6CC-4879-A3B0-F8F8C2A4EBFD}" srcOrd="0" destOrd="0" parTransId="{25836D3B-E9C3-4599-9117-99ECF3C039B6}" sibTransId="{3719AF55-B0A2-483B-AD41-235B1B8D284E}"/>
    <dgm:cxn modelId="{AF72B6CE-AA8B-4F66-9BDC-B0EE84D082FD}" srcId="{EF4DE4F3-87A5-4A6B-8907-2F89BB868914}" destId="{C704EAC5-B8F2-4B5D-9C4A-9138D84D7434}" srcOrd="3" destOrd="0" parTransId="{E2C64C25-6F69-4126-8640-53A1180D200A}" sibTransId="{2E745D89-ECA7-43F9-93F9-4C31F75F4461}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912F53E0-382D-4105-BB3D-5B8333E529BA}" type="presOf" srcId="{E2541F2D-8787-4D71-B3EC-8046AC7E598D}" destId="{70D69C57-68F3-41F2-9039-33642F865750}" srcOrd="0" destOrd="1" presId="urn:microsoft.com/office/officeart/2005/8/layout/list1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C579ABF3-8C50-4052-B3B7-9B63CE65A97E}" type="presOf" srcId="{C704EAC5-B8F2-4B5D-9C4A-9138D84D7434}" destId="{253A8B45-E49A-41B6-95D1-544FCD3BC51C}" srcOrd="1" destOrd="0" presId="urn:microsoft.com/office/officeart/2005/8/layout/list1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  <dgm:cxn modelId="{65362635-B731-4747-9DA6-E478B70409C2}" type="presParOf" srcId="{A35721CB-AF1C-4782-BEEF-0EABA65E75D5}" destId="{70BE5EF1-0633-44ED-8B97-D2BDBEF4BC4E}" srcOrd="11" destOrd="0" presId="urn:microsoft.com/office/officeart/2005/8/layout/list1"/>
    <dgm:cxn modelId="{25DA8538-6A29-49DE-9836-6FCF2EDB68D5}" type="presParOf" srcId="{A35721CB-AF1C-4782-BEEF-0EABA65E75D5}" destId="{9239B60B-CDF0-4881-8C63-9387150CB449}" srcOrd="12" destOrd="0" presId="urn:microsoft.com/office/officeart/2005/8/layout/list1"/>
    <dgm:cxn modelId="{971AAC45-49DC-4384-9250-857EA138312B}" type="presParOf" srcId="{9239B60B-CDF0-4881-8C63-9387150CB449}" destId="{A4D3682C-C897-45AA-91B5-00403F34B50C}" srcOrd="0" destOrd="0" presId="urn:microsoft.com/office/officeart/2005/8/layout/list1"/>
    <dgm:cxn modelId="{07934E47-F4E3-497A-B4FE-B8F6581DD49D}" type="presParOf" srcId="{9239B60B-CDF0-4881-8C63-9387150CB449}" destId="{253A8B45-E49A-41B6-95D1-544FCD3BC51C}" srcOrd="1" destOrd="0" presId="urn:microsoft.com/office/officeart/2005/8/layout/list1"/>
    <dgm:cxn modelId="{A34B9A7D-AD91-4AB6-9C90-9B8E2F6DA95C}" type="presParOf" srcId="{A35721CB-AF1C-4782-BEEF-0EABA65E75D5}" destId="{94B0A950-9E4D-4A44-9BB1-4CA4E3795CE4}" srcOrd="13" destOrd="0" presId="urn:microsoft.com/office/officeart/2005/8/layout/list1"/>
    <dgm:cxn modelId="{ADADAB5B-A13E-4045-BA49-3A66E1D24984}" type="presParOf" srcId="{A35721CB-AF1C-4782-BEEF-0EABA65E75D5}" destId="{70D69C57-68F3-41F2-9039-33642F8657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60BD36C5-0D83-46FA-B60F-362EE41F63CD}">
      <dgm:prSet/>
      <dgm:spPr/>
      <dgm:t>
        <a:bodyPr/>
        <a:lstStyle/>
        <a:p>
          <a:r>
            <a:rPr lang="en-IN" dirty="0"/>
            <a:t>Handling security</a:t>
          </a:r>
          <a:endParaRPr lang="en-US" dirty="0"/>
        </a:p>
      </dgm:t>
    </dgm:pt>
    <dgm:pt modelId="{9BAC823B-03C6-49B3-B6A2-E71F555001DB}" type="parTrans" cxnId="{EDFCFED6-C56E-4610-99F6-42D852FF1DF5}">
      <dgm:prSet/>
      <dgm:spPr/>
      <dgm:t>
        <a:bodyPr/>
        <a:lstStyle/>
        <a:p>
          <a:endParaRPr lang="en-US"/>
        </a:p>
      </dgm:t>
    </dgm:pt>
    <dgm:pt modelId="{4182B018-4382-4282-88BD-DDEAA893811A}" type="sibTrans" cxnId="{EDFCFED6-C56E-4610-99F6-42D852FF1DF5}">
      <dgm:prSet/>
      <dgm:spPr/>
      <dgm:t>
        <a:bodyPr/>
        <a:lstStyle/>
        <a:p>
          <a:endParaRPr lang="en-US"/>
        </a:p>
      </dgm:t>
    </dgm:pt>
    <dgm:pt modelId="{66FA18C2-C08D-4CAC-BA31-9B05A965FBBE}">
      <dgm:prSet/>
      <dgm:spPr/>
      <dgm:t>
        <a:bodyPr/>
        <a:lstStyle/>
        <a:p>
          <a:r>
            <a:rPr lang="en-IN" dirty="0"/>
            <a:t>Admins verify players, create tournaments, assign accounts for score keeper</a:t>
          </a:r>
          <a:endParaRPr lang="en-US" dirty="0"/>
        </a:p>
      </dgm:t>
    </dgm:pt>
    <dgm:pt modelId="{2F8800A7-2734-4431-BC2B-76FC12924B50}" type="parTrans" cxnId="{D796B375-6ADA-4E33-B07B-842FBAA2E650}">
      <dgm:prSet/>
      <dgm:spPr/>
      <dgm:t>
        <a:bodyPr/>
        <a:lstStyle/>
        <a:p>
          <a:endParaRPr lang="en-US"/>
        </a:p>
      </dgm:t>
    </dgm:pt>
    <dgm:pt modelId="{631A455D-32B4-4B7D-8FB4-E1C9FB62BA96}" type="sibTrans" cxnId="{D796B375-6ADA-4E33-B07B-842FBAA2E650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5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5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5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5">
        <dgm:presLayoutVars>
          <dgm:bulletEnabled val="1"/>
        </dgm:presLayoutVars>
      </dgm:prSet>
      <dgm:spPr/>
    </dgm:pt>
    <dgm:pt modelId="{7F990AEB-D79B-4782-88F8-37CF207D42C4}" type="pres">
      <dgm:prSet presAssocID="{60BD36C5-0D83-46FA-B60F-362EE41F63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38EA82-E351-454C-B5AB-27B663D07E85}" type="pres">
      <dgm:prSet presAssocID="{60BD36C5-0D83-46FA-B60F-362EE41F63C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4B2F0643-44D1-428C-A8E2-F397EE11BE83}" type="presOf" srcId="{66FA18C2-C08D-4CAC-BA31-9B05A965FBBE}" destId="{FD38EA82-E351-454C-B5AB-27B663D07E85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96B375-6ADA-4E33-B07B-842FBAA2E650}" srcId="{60BD36C5-0D83-46FA-B60F-362EE41F63CD}" destId="{66FA18C2-C08D-4CAC-BA31-9B05A965FBBE}" srcOrd="0" destOrd="0" parTransId="{2F8800A7-2734-4431-BC2B-76FC12924B50}" sibTransId="{631A455D-32B4-4B7D-8FB4-E1C9FB62BA96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DAAF92D5-9730-4039-BE44-813692C3CA85}" type="presOf" srcId="{60BD36C5-0D83-46FA-B60F-362EE41F63CD}" destId="{7F990AEB-D79B-4782-88F8-37CF207D42C4}" srcOrd="0" destOrd="0" presId="urn:microsoft.com/office/officeart/2005/8/layout/vList2"/>
    <dgm:cxn modelId="{EDFCFED6-C56E-4610-99F6-42D852FF1DF5}" srcId="{9CBFDC6A-7482-4ED4-902C-4B2D423A159D}" destId="{60BD36C5-0D83-46FA-B60F-362EE41F63CD}" srcOrd="4" destOrd="0" parTransId="{9BAC823B-03C6-49B3-B6A2-E71F555001DB}" sibTransId="{4182B018-4382-4282-88BD-DDEAA893811A}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  <dgm:cxn modelId="{5BE4D595-82C7-4326-9E34-00FE3465AD97}" type="presParOf" srcId="{A7BC58AB-0312-4AF6-B51E-C2D08F65C299}" destId="{7F990AEB-D79B-4782-88F8-37CF207D42C4}" srcOrd="8" destOrd="0" presId="urn:microsoft.com/office/officeart/2005/8/layout/vList2"/>
    <dgm:cxn modelId="{B464D1F4-51C8-48EB-B25E-C5FF3498AD3B}" type="presParOf" srcId="{A7BC58AB-0312-4AF6-B51E-C2D08F65C299}" destId="{FD38EA82-E351-454C-B5AB-27B663D07E8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 dirty="0"/>
            <a:t>JDK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 dirty="0" err="1"/>
            <a:t>MySql</a:t>
          </a:r>
          <a:endParaRPr lang="en-US" dirty="0"/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  <dgm:t>
        <a:bodyPr/>
        <a:lstStyle/>
        <a:p>
          <a:endParaRPr lang="en-US"/>
        </a:p>
      </dgm:t>
    </dgm:pt>
    <dgm:pt modelId="{7124520F-7F36-4D6D-A5DE-B2CF43F30EAC}" type="sibTrans" cxnId="{336857BF-425D-401C-AF9E-6D7AF7B50A66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16574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Create Tournaments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Edit Tournament Details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Verify Player Details</a:t>
          </a:r>
          <a:endParaRPr lang="en-US" sz="1500" kern="1200" dirty="0"/>
        </a:p>
      </dsp:txBody>
      <dsp:txXfrm>
        <a:off x="0" y="316574"/>
        <a:ext cx="8229600" cy="1134000"/>
      </dsp:txXfrm>
    </dsp:sp>
    <dsp:sp modelId="{319D8119-6CF4-44CB-B087-4DDCFD91D553}">
      <dsp:nvSpPr>
        <dsp:cNvPr id="0" name=""/>
        <dsp:cNvSpPr/>
      </dsp:nvSpPr>
      <dsp:spPr>
        <a:xfrm>
          <a:off x="411480" y="9517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Admin</a:t>
          </a:r>
          <a:endParaRPr lang="en-US" sz="1500" kern="1200" dirty="0"/>
        </a:p>
      </dsp:txBody>
      <dsp:txXfrm>
        <a:off x="433096" y="116790"/>
        <a:ext cx="5717488" cy="399568"/>
      </dsp:txXfrm>
    </dsp:sp>
    <dsp:sp modelId="{64932033-C8B0-44E1-A765-9686DB65C0BF}">
      <dsp:nvSpPr>
        <dsp:cNvPr id="0" name=""/>
        <dsp:cNvSpPr/>
      </dsp:nvSpPr>
      <dsp:spPr>
        <a:xfrm>
          <a:off x="0" y="1752974"/>
          <a:ext cx="8229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Invite Players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Register For Tournament</a:t>
          </a:r>
          <a:endParaRPr lang="en-US" sz="1500" kern="1200" dirty="0"/>
        </a:p>
      </dsp:txBody>
      <dsp:txXfrm>
        <a:off x="0" y="1752974"/>
        <a:ext cx="8229600" cy="874125"/>
      </dsp:txXfrm>
    </dsp:sp>
    <dsp:sp modelId="{9E8443CA-0F6B-4342-9DF5-CBBB83BC424B}">
      <dsp:nvSpPr>
        <dsp:cNvPr id="0" name=""/>
        <dsp:cNvSpPr/>
      </dsp:nvSpPr>
      <dsp:spPr>
        <a:xfrm>
          <a:off x="411480" y="153157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 Manager</a:t>
          </a:r>
          <a:endParaRPr lang="en-US" sz="1500" kern="1200" dirty="0"/>
        </a:p>
      </dsp:txBody>
      <dsp:txXfrm>
        <a:off x="433096" y="1553190"/>
        <a:ext cx="5717488" cy="399568"/>
      </dsp:txXfrm>
    </dsp:sp>
    <dsp:sp modelId="{3DD09C45-3ACE-4EBD-A28F-F130839C72E5}">
      <dsp:nvSpPr>
        <dsp:cNvPr id="0" name=""/>
        <dsp:cNvSpPr/>
      </dsp:nvSpPr>
      <dsp:spPr>
        <a:xfrm>
          <a:off x="0" y="2929499"/>
          <a:ext cx="8229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Update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Match Result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Player Stats</a:t>
          </a:r>
          <a:endParaRPr lang="en-US" sz="1500" kern="1200" dirty="0"/>
        </a:p>
      </dsp:txBody>
      <dsp:txXfrm>
        <a:off x="0" y="2929499"/>
        <a:ext cx="8229600" cy="1134000"/>
      </dsp:txXfrm>
    </dsp:sp>
    <dsp:sp modelId="{A11631EA-CC65-4AC1-A25D-B7C5B7DA54C3}">
      <dsp:nvSpPr>
        <dsp:cNvPr id="0" name=""/>
        <dsp:cNvSpPr/>
      </dsp:nvSpPr>
      <dsp:spPr>
        <a:xfrm>
          <a:off x="411480" y="270809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Score Keeper</a:t>
          </a:r>
          <a:endParaRPr lang="en-US" sz="1500" kern="1200" dirty="0"/>
        </a:p>
      </dsp:txBody>
      <dsp:txXfrm>
        <a:off x="433096" y="2729715"/>
        <a:ext cx="5717488" cy="399568"/>
      </dsp:txXfrm>
    </dsp:sp>
    <dsp:sp modelId="{70D69C57-68F3-41F2-9039-33642F865750}">
      <dsp:nvSpPr>
        <dsp:cNvPr id="0" name=""/>
        <dsp:cNvSpPr/>
      </dsp:nvSpPr>
      <dsp:spPr>
        <a:xfrm>
          <a:off x="0" y="4365900"/>
          <a:ext cx="8229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View Match Details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View Lifetime Stats</a:t>
          </a:r>
          <a:endParaRPr lang="en-US" sz="1500" kern="1200" dirty="0"/>
        </a:p>
      </dsp:txBody>
      <dsp:txXfrm>
        <a:off x="0" y="4365900"/>
        <a:ext cx="8229600" cy="874125"/>
      </dsp:txXfrm>
    </dsp:sp>
    <dsp:sp modelId="{253A8B45-E49A-41B6-95D1-544FCD3BC51C}">
      <dsp:nvSpPr>
        <dsp:cNvPr id="0" name=""/>
        <dsp:cNvSpPr/>
      </dsp:nvSpPr>
      <dsp:spPr>
        <a:xfrm>
          <a:off x="411480" y="4144500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Player</a:t>
          </a:r>
          <a:endParaRPr lang="en-US" sz="1500" kern="1200" dirty="0"/>
        </a:p>
      </dsp:txBody>
      <dsp:txXfrm>
        <a:off x="433096" y="4166116"/>
        <a:ext cx="57174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35046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Scheduling tournament</a:t>
          </a:r>
        </a:p>
      </dsp:txBody>
      <dsp:txXfrm>
        <a:off x="23417" y="58463"/>
        <a:ext cx="8507584" cy="432866"/>
      </dsp:txXfrm>
    </dsp:sp>
    <dsp:sp modelId="{C8DD7942-94CE-461D-B2E2-BE0B5198D02A}">
      <dsp:nvSpPr>
        <dsp:cNvPr id="0" name=""/>
        <dsp:cNvSpPr/>
      </dsp:nvSpPr>
      <dsp:spPr>
        <a:xfrm>
          <a:off x="0" y="514746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514746"/>
        <a:ext cx="8554418" cy="331200"/>
      </dsp:txXfrm>
    </dsp:sp>
    <dsp:sp modelId="{4F2796A4-08DE-41D3-860E-F025FD84FA26}">
      <dsp:nvSpPr>
        <dsp:cNvPr id="0" name=""/>
        <dsp:cNvSpPr/>
      </dsp:nvSpPr>
      <dsp:spPr>
        <a:xfrm>
          <a:off x="0" y="845946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Registering players</a:t>
          </a:r>
        </a:p>
      </dsp:txBody>
      <dsp:txXfrm>
        <a:off x="23417" y="869363"/>
        <a:ext cx="8507584" cy="432866"/>
      </dsp:txXfrm>
    </dsp:sp>
    <dsp:sp modelId="{46044C67-42D7-4784-B9D3-334D9D6D954D}">
      <dsp:nvSpPr>
        <dsp:cNvPr id="0" name=""/>
        <dsp:cNvSpPr/>
      </dsp:nvSpPr>
      <dsp:spPr>
        <a:xfrm>
          <a:off x="0" y="1325647"/>
          <a:ext cx="855441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325647"/>
        <a:ext cx="8554418" cy="548550"/>
      </dsp:txXfrm>
    </dsp:sp>
    <dsp:sp modelId="{9D1B1293-A79E-4206-A0AA-15A2FA262410}">
      <dsp:nvSpPr>
        <dsp:cNvPr id="0" name=""/>
        <dsp:cNvSpPr/>
      </dsp:nvSpPr>
      <dsp:spPr>
        <a:xfrm>
          <a:off x="0" y="187419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Checking availability</a:t>
          </a:r>
        </a:p>
      </dsp:txBody>
      <dsp:txXfrm>
        <a:off x="23417" y="1897614"/>
        <a:ext cx="8507584" cy="432866"/>
      </dsp:txXfrm>
    </dsp:sp>
    <dsp:sp modelId="{1F0C5244-AF05-416E-928B-86C6249BCFA5}">
      <dsp:nvSpPr>
        <dsp:cNvPr id="0" name=""/>
        <dsp:cNvSpPr/>
      </dsp:nvSpPr>
      <dsp:spPr>
        <a:xfrm>
          <a:off x="0" y="2353896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</dsp:txBody>
      <dsp:txXfrm>
        <a:off x="0" y="2353896"/>
        <a:ext cx="8554418" cy="331200"/>
      </dsp:txXfrm>
    </dsp:sp>
    <dsp:sp modelId="{B2F107DA-1AA0-4AC2-B3DC-0751FFE77869}">
      <dsp:nvSpPr>
        <dsp:cNvPr id="0" name=""/>
        <dsp:cNvSpPr/>
      </dsp:nvSpPr>
      <dsp:spPr>
        <a:xfrm>
          <a:off x="0" y="268509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Recording history &amp; player stats</a:t>
          </a:r>
        </a:p>
      </dsp:txBody>
      <dsp:txXfrm>
        <a:off x="23417" y="2708514"/>
        <a:ext cx="8507584" cy="432866"/>
      </dsp:txXfrm>
    </dsp:sp>
    <dsp:sp modelId="{05BFBEB4-D5C0-4C85-BEA2-03D8D2872CFB}">
      <dsp:nvSpPr>
        <dsp:cNvPr id="0" name=""/>
        <dsp:cNvSpPr/>
      </dsp:nvSpPr>
      <dsp:spPr>
        <a:xfrm>
          <a:off x="0" y="3164797"/>
          <a:ext cx="8554418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164797"/>
        <a:ext cx="8554418" cy="507150"/>
      </dsp:txXfrm>
    </dsp:sp>
    <dsp:sp modelId="{7F990AEB-D79B-4782-88F8-37CF207D42C4}">
      <dsp:nvSpPr>
        <dsp:cNvPr id="0" name=""/>
        <dsp:cNvSpPr/>
      </dsp:nvSpPr>
      <dsp:spPr>
        <a:xfrm>
          <a:off x="0" y="3671947"/>
          <a:ext cx="855441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Handling security</a:t>
          </a:r>
          <a:endParaRPr lang="en-US" sz="2000" kern="1200" dirty="0"/>
        </a:p>
      </dsp:txBody>
      <dsp:txXfrm>
        <a:off x="23417" y="3695364"/>
        <a:ext cx="8507584" cy="432866"/>
      </dsp:txXfrm>
    </dsp:sp>
    <dsp:sp modelId="{FD38EA82-E351-454C-B5AB-27B663D07E85}">
      <dsp:nvSpPr>
        <dsp:cNvPr id="0" name=""/>
        <dsp:cNvSpPr/>
      </dsp:nvSpPr>
      <dsp:spPr>
        <a:xfrm>
          <a:off x="0" y="4151647"/>
          <a:ext cx="855441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Admins verify players, create tournaments, assign accounts for score keeper</a:t>
          </a:r>
          <a:endParaRPr lang="en-US" sz="1600" kern="1200" dirty="0"/>
        </a:p>
      </dsp:txBody>
      <dsp:txXfrm>
        <a:off x="0" y="4151647"/>
        <a:ext cx="8554418" cy="33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JDK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MySql</a:t>
          </a:r>
          <a:endParaRPr lang="en-US" sz="2500" kern="1200" dirty="0"/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SPORTS 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06955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56D978-D853-4F5C-86BD-0B42A301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40" y="1600200"/>
            <a:ext cx="5942120" cy="4525963"/>
          </a:xfrm>
        </p:spPr>
      </p:pic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6FEB9B-11A8-40DF-A4C9-51B64C38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2" y="1600200"/>
            <a:ext cx="7515035" cy="4525963"/>
          </a:xfrm>
        </p:spPr>
      </p:pic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5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F79EF0-3F46-4340-9E19-19D727CE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88" y="1600200"/>
            <a:ext cx="6197624" cy="4525963"/>
          </a:xfrm>
        </p:spPr>
      </p:pic>
    </p:spTree>
    <p:extLst>
      <p:ext uri="{BB962C8B-B14F-4D97-AF65-F5344CB8AC3E}">
        <p14:creationId xmlns:p14="http://schemas.microsoft.com/office/powerpoint/2010/main" val="304842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</a:t>
            </a:r>
            <a:r>
              <a:rPr lang="en-IN" sz="32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 6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661B3B-3262-4017-955A-186D2F32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5" y="1600200"/>
            <a:ext cx="7070749" cy="4525963"/>
          </a:xfrm>
        </p:spPr>
      </p:pic>
    </p:spTree>
    <p:extLst>
      <p:ext uri="{BB962C8B-B14F-4D97-AF65-F5344CB8AC3E}">
        <p14:creationId xmlns:p14="http://schemas.microsoft.com/office/powerpoint/2010/main" val="339654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8F82DF7-1D84-4507-8420-AC8D3691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1284825"/>
            <a:ext cx="7306198" cy="5415950"/>
          </a:xfrm>
        </p:spPr>
      </p:pic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71773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560632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1174D-D88D-400A-8551-41B9F3261E82}"/>
              </a:ext>
            </a:extLst>
          </p:cNvPr>
          <p:cNvSpPr txBox="1"/>
          <p:nvPr/>
        </p:nvSpPr>
        <p:spPr>
          <a:xfrm>
            <a:off x="1015200" y="1513800"/>
            <a:ext cx="79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System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Proposed work with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Software and hardware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3BC5E-5490-4359-A85C-9EE3E6F6D824}"/>
              </a:ext>
            </a:extLst>
          </p:cNvPr>
          <p:cNvSpPr txBox="1"/>
          <p:nvPr/>
        </p:nvSpPr>
        <p:spPr>
          <a:xfrm>
            <a:off x="946800" y="1787400"/>
            <a:ext cx="704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200"/>
          </a:xfrm>
        </p:spPr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task, you need to: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committee and get volunteers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Organize them so work is done efficiently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out dates in advance and select venue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Promote the tournaments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 scores</a:t>
            </a: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software avoid manual labor by automating some of the process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the security by avoiding paperwork and using login credentials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0419"/>
              </p:ext>
            </p:extLst>
          </p:nvPr>
        </p:nvGraphicFramePr>
        <p:xfrm>
          <a:off x="457200" y="1240200"/>
          <a:ext cx="8229600" cy="53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72A038-38EB-4557-AB40-B707DCA32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53" y="1600200"/>
            <a:ext cx="5973693" cy="4525963"/>
          </a:xfrm>
        </p:spPr>
      </p:pic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7984D2-03B2-4688-806C-143A8919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04" y="1600200"/>
            <a:ext cx="6218192" cy="4525963"/>
          </a:xfrm>
        </p:spPr>
      </p:pic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6801</TotalTime>
  <Words>588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SPORTS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Flow Chart / 5</vt:lpstr>
      <vt:lpstr>System Architecture / Flow Chart / 6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704</cp:revision>
  <cp:lastPrinted>1601-01-01T00:00:00Z</cp:lastPrinted>
  <dcterms:created xsi:type="dcterms:W3CDTF">1601-01-01T00:00:00Z</dcterms:created>
  <dcterms:modified xsi:type="dcterms:W3CDTF">2021-12-13T15:34:16Z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