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415" r:id="rId2"/>
    <p:sldMasterId id="2147484403" r:id="rId3"/>
    <p:sldMasterId id="2147484391" r:id="rId4"/>
    <p:sldMasterId id="2147483913" r:id="rId5"/>
  </p:sldMasterIdLst>
  <p:notesMasterIdLst>
    <p:notesMasterId r:id="rId27"/>
  </p:notesMasterIdLst>
  <p:sldIdLst>
    <p:sldId id="666" r:id="rId6"/>
    <p:sldId id="658" r:id="rId7"/>
    <p:sldId id="665" r:id="rId8"/>
    <p:sldId id="687" r:id="rId9"/>
    <p:sldId id="688" r:id="rId10"/>
    <p:sldId id="683" r:id="rId11"/>
    <p:sldId id="689" r:id="rId12"/>
    <p:sldId id="690" r:id="rId13"/>
    <p:sldId id="684" r:id="rId14"/>
    <p:sldId id="691" r:id="rId15"/>
    <p:sldId id="692" r:id="rId16"/>
    <p:sldId id="685" r:id="rId17"/>
    <p:sldId id="693" r:id="rId18"/>
    <p:sldId id="686" r:id="rId19"/>
    <p:sldId id="694" r:id="rId20"/>
    <p:sldId id="695" r:id="rId21"/>
    <p:sldId id="696" r:id="rId22"/>
    <p:sldId id="670" r:id="rId23"/>
    <p:sldId id="697" r:id="rId24"/>
    <p:sldId id="667" r:id="rId25"/>
    <p:sldId id="677"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2800"/>
    <a:srgbClr val="CC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2" autoAdjust="0"/>
  </p:normalViewPr>
  <p:slideViewPr>
    <p:cSldViewPr>
      <p:cViewPr varScale="1">
        <p:scale>
          <a:sx n="85" d="100"/>
          <a:sy n="85" d="100"/>
        </p:scale>
        <p:origin x="1406" y="48"/>
      </p:cViewPr>
      <p:guideLst>
        <p:guide orient="horz" pos="2160"/>
        <p:guide orient="horz" pos="22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0"/>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DE4F3-87A5-4A6B-8907-2F89BB8689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8063777-6FC0-41E6-9585-F67C4B0DAEAC}">
      <dgm:prSet phldrT="[Text]"/>
      <dgm:spPr/>
      <dgm:t>
        <a:bodyPr/>
        <a:lstStyle/>
        <a:p>
          <a:r>
            <a:rPr lang="en-IN" dirty="0"/>
            <a:t>Admin</a:t>
          </a:r>
          <a:endParaRPr lang="en-US" dirty="0"/>
        </a:p>
      </dgm:t>
    </dgm:pt>
    <dgm:pt modelId="{0FE6B861-2C76-4910-8949-06C780015EF3}" type="parTrans" cxnId="{44632016-CC91-4B7D-BC17-D6C97C000206}">
      <dgm:prSet/>
      <dgm:spPr/>
      <dgm:t>
        <a:bodyPr/>
        <a:lstStyle/>
        <a:p>
          <a:endParaRPr lang="en-US"/>
        </a:p>
      </dgm:t>
    </dgm:pt>
    <dgm:pt modelId="{9EBC1BA4-8016-44ED-86D3-501FBF301EB9}" type="sibTrans" cxnId="{44632016-CC91-4B7D-BC17-D6C97C000206}">
      <dgm:prSet/>
      <dgm:spPr/>
      <dgm:t>
        <a:bodyPr/>
        <a:lstStyle/>
        <a:p>
          <a:endParaRPr lang="en-US"/>
        </a:p>
      </dgm:t>
    </dgm:pt>
    <dgm:pt modelId="{EFFA2691-AD3E-4196-AB96-7D7F530F0060}">
      <dgm:prSet phldrT="[Text]"/>
      <dgm:spPr/>
      <dgm:t>
        <a:bodyPr/>
        <a:lstStyle/>
        <a:p>
          <a:r>
            <a:rPr lang="en-IN" dirty="0"/>
            <a:t>Create Tournaments</a:t>
          </a:r>
          <a:endParaRPr lang="en-US" dirty="0"/>
        </a:p>
      </dgm:t>
    </dgm:pt>
    <dgm:pt modelId="{E0AA07A2-F006-4435-BC28-51357A8D6C08}" type="parTrans" cxnId="{AEE0A509-9046-41C9-A2CC-BAE3EDA21178}">
      <dgm:prSet/>
      <dgm:spPr/>
      <dgm:t>
        <a:bodyPr/>
        <a:lstStyle/>
        <a:p>
          <a:endParaRPr lang="en-US"/>
        </a:p>
      </dgm:t>
    </dgm:pt>
    <dgm:pt modelId="{6C64BAA2-534C-4F44-B05C-36ED4407BD2F}" type="sibTrans" cxnId="{AEE0A509-9046-41C9-A2CC-BAE3EDA21178}">
      <dgm:prSet/>
      <dgm:spPr/>
      <dgm:t>
        <a:bodyPr/>
        <a:lstStyle/>
        <a:p>
          <a:endParaRPr lang="en-US"/>
        </a:p>
      </dgm:t>
    </dgm:pt>
    <dgm:pt modelId="{E50E505A-AC94-4A01-AB04-3C1B367E4AEF}">
      <dgm:prSet phldrT="[Text]"/>
      <dgm:spPr/>
      <dgm:t>
        <a:bodyPr/>
        <a:lstStyle/>
        <a:p>
          <a:r>
            <a:rPr lang="en-IN" dirty="0"/>
            <a:t>Team Manager</a:t>
          </a:r>
          <a:endParaRPr lang="en-US" dirty="0"/>
        </a:p>
      </dgm:t>
    </dgm:pt>
    <dgm:pt modelId="{663AC903-A430-4EDB-84C1-1422D535F564}" type="parTrans" cxnId="{A4F217D7-E722-47DE-A465-739AE1EFB265}">
      <dgm:prSet/>
      <dgm:spPr/>
      <dgm:t>
        <a:bodyPr/>
        <a:lstStyle/>
        <a:p>
          <a:endParaRPr lang="en-US"/>
        </a:p>
      </dgm:t>
    </dgm:pt>
    <dgm:pt modelId="{19CFACE8-CE97-4201-A80D-C1400120E524}" type="sibTrans" cxnId="{A4F217D7-E722-47DE-A465-739AE1EFB265}">
      <dgm:prSet/>
      <dgm:spPr/>
      <dgm:t>
        <a:bodyPr/>
        <a:lstStyle/>
        <a:p>
          <a:endParaRPr lang="en-US"/>
        </a:p>
      </dgm:t>
    </dgm:pt>
    <dgm:pt modelId="{D7B0639E-0508-4306-928B-AA987907CADF}">
      <dgm:prSet phldrT="[Text]"/>
      <dgm:spPr/>
      <dgm:t>
        <a:bodyPr/>
        <a:lstStyle/>
        <a:p>
          <a:r>
            <a:rPr lang="en-IN" dirty="0"/>
            <a:t>Register</a:t>
          </a:r>
          <a:endParaRPr lang="en-US" dirty="0"/>
        </a:p>
      </dgm:t>
    </dgm:pt>
    <dgm:pt modelId="{5749D040-3AAA-46F3-9584-DFAC1694BA9B}" type="parTrans" cxnId="{E19ED87D-3A66-4013-B2FE-DCF08B1ABAB8}">
      <dgm:prSet/>
      <dgm:spPr/>
      <dgm:t>
        <a:bodyPr/>
        <a:lstStyle/>
        <a:p>
          <a:endParaRPr lang="en-US"/>
        </a:p>
      </dgm:t>
    </dgm:pt>
    <dgm:pt modelId="{F2CEC9D9-AC7B-4B67-8240-C8197BAD9E24}" type="sibTrans" cxnId="{E19ED87D-3A66-4013-B2FE-DCF08B1ABAB8}">
      <dgm:prSet/>
      <dgm:spPr/>
      <dgm:t>
        <a:bodyPr/>
        <a:lstStyle/>
        <a:p>
          <a:endParaRPr lang="en-US"/>
        </a:p>
      </dgm:t>
    </dgm:pt>
    <dgm:pt modelId="{FDADE170-F128-41B6-BFAD-C27297A7EDA2}">
      <dgm:prSet phldrT="[Text]"/>
      <dgm:spPr/>
      <dgm:t>
        <a:bodyPr/>
        <a:lstStyle/>
        <a:p>
          <a:r>
            <a:rPr lang="en-IN" dirty="0"/>
            <a:t>Verify Player Details</a:t>
          </a:r>
          <a:endParaRPr lang="en-US" dirty="0"/>
        </a:p>
      </dgm:t>
    </dgm:pt>
    <dgm:pt modelId="{50EB138E-1C6C-4C59-9406-8FE502A67834}" type="parTrans" cxnId="{3BA58C6C-7640-468D-87F7-EDAE7B0660BA}">
      <dgm:prSet/>
      <dgm:spPr/>
      <dgm:t>
        <a:bodyPr/>
        <a:lstStyle/>
        <a:p>
          <a:endParaRPr lang="en-US"/>
        </a:p>
      </dgm:t>
    </dgm:pt>
    <dgm:pt modelId="{97437822-465C-4DCE-AD27-FFDA6395B86C}" type="sibTrans" cxnId="{3BA58C6C-7640-468D-87F7-EDAE7B0660BA}">
      <dgm:prSet/>
      <dgm:spPr/>
      <dgm:t>
        <a:bodyPr/>
        <a:lstStyle/>
        <a:p>
          <a:endParaRPr lang="en-US"/>
        </a:p>
      </dgm:t>
    </dgm:pt>
    <dgm:pt modelId="{C704EAC5-B8F2-4B5D-9C4A-9138D84D7434}">
      <dgm:prSet phldrT="[Text]"/>
      <dgm:spPr/>
      <dgm:t>
        <a:bodyPr/>
        <a:lstStyle/>
        <a:p>
          <a:r>
            <a:rPr lang="en-IN" dirty="0"/>
            <a:t>Anonymous</a:t>
          </a:r>
          <a:endParaRPr lang="en-US" dirty="0"/>
        </a:p>
      </dgm:t>
    </dgm:pt>
    <dgm:pt modelId="{E2C64C25-6F69-4126-8640-53A1180D200A}" type="parTrans" cxnId="{AF72B6CE-AA8B-4F66-9BDC-B0EE84D082FD}">
      <dgm:prSet/>
      <dgm:spPr/>
      <dgm:t>
        <a:bodyPr/>
        <a:lstStyle/>
        <a:p>
          <a:endParaRPr lang="en-US"/>
        </a:p>
      </dgm:t>
    </dgm:pt>
    <dgm:pt modelId="{2E745D89-ECA7-43F9-93F9-4C31F75F4461}" type="sibTrans" cxnId="{AF72B6CE-AA8B-4F66-9BDC-B0EE84D082FD}">
      <dgm:prSet/>
      <dgm:spPr/>
      <dgm:t>
        <a:bodyPr/>
        <a:lstStyle/>
        <a:p>
          <a:endParaRPr lang="en-US"/>
        </a:p>
      </dgm:t>
    </dgm:pt>
    <dgm:pt modelId="{729A4C71-D6CC-4879-A3B0-F8F8C2A4EBFD}">
      <dgm:prSet phldrT="[Text]"/>
      <dgm:spPr/>
      <dgm:t>
        <a:bodyPr/>
        <a:lstStyle/>
        <a:p>
          <a:r>
            <a:rPr lang="en-US" dirty="0"/>
            <a:t>Player Stats</a:t>
          </a:r>
        </a:p>
      </dgm:t>
    </dgm:pt>
    <dgm:pt modelId="{25836D3B-E9C3-4599-9117-99ECF3C039B6}" type="parTrans" cxnId="{A1BD42CD-B118-48C9-9136-4181BD73D2F4}">
      <dgm:prSet/>
      <dgm:spPr/>
      <dgm:t>
        <a:bodyPr/>
        <a:lstStyle/>
        <a:p>
          <a:endParaRPr lang="en-US"/>
        </a:p>
      </dgm:t>
    </dgm:pt>
    <dgm:pt modelId="{3719AF55-B0A2-483B-AD41-235B1B8D284E}" type="sibTrans" cxnId="{A1BD42CD-B118-48C9-9136-4181BD73D2F4}">
      <dgm:prSet/>
      <dgm:spPr/>
      <dgm:t>
        <a:bodyPr/>
        <a:lstStyle/>
        <a:p>
          <a:endParaRPr lang="en-US"/>
        </a:p>
      </dgm:t>
    </dgm:pt>
    <dgm:pt modelId="{C1CBF93E-EE1C-4BDA-9CDB-311E7F4C6A48}">
      <dgm:prSet phldrT="[Text]"/>
      <dgm:spPr/>
      <dgm:t>
        <a:bodyPr/>
        <a:lstStyle/>
        <a:p>
          <a:r>
            <a:rPr lang="en-IN" dirty="0"/>
            <a:t>Update</a:t>
          </a:r>
          <a:endParaRPr lang="en-US" dirty="0"/>
        </a:p>
      </dgm:t>
    </dgm:pt>
    <dgm:pt modelId="{61AD1086-2CDB-40F9-A975-0EDFD854336B}" type="parTrans" cxnId="{DA7CAE6C-1736-4EDC-B6F8-017494C38926}">
      <dgm:prSet/>
      <dgm:spPr/>
      <dgm:t>
        <a:bodyPr/>
        <a:lstStyle/>
        <a:p>
          <a:endParaRPr lang="en-US"/>
        </a:p>
      </dgm:t>
    </dgm:pt>
    <dgm:pt modelId="{081D442B-F3B6-48EA-BFBF-5132B60C24CE}" type="sibTrans" cxnId="{DA7CAE6C-1736-4EDC-B6F8-017494C38926}">
      <dgm:prSet/>
      <dgm:spPr/>
      <dgm:t>
        <a:bodyPr/>
        <a:lstStyle/>
        <a:p>
          <a:endParaRPr lang="en-US"/>
        </a:p>
      </dgm:t>
    </dgm:pt>
    <dgm:pt modelId="{6028C383-51EE-482E-97B6-32CA8539BBBE}">
      <dgm:prSet phldrT="[Text]"/>
      <dgm:spPr/>
      <dgm:t>
        <a:bodyPr/>
        <a:lstStyle/>
        <a:p>
          <a:r>
            <a:rPr lang="en-IN" dirty="0"/>
            <a:t>Match Result</a:t>
          </a:r>
          <a:endParaRPr lang="en-US" dirty="0"/>
        </a:p>
      </dgm:t>
    </dgm:pt>
    <dgm:pt modelId="{D2E18D5E-1A48-4001-AD3A-B39375F0CA12}" type="parTrans" cxnId="{410FE662-7E2D-48E4-80E4-369BD9943A8D}">
      <dgm:prSet/>
      <dgm:spPr/>
      <dgm:t>
        <a:bodyPr/>
        <a:lstStyle/>
        <a:p>
          <a:endParaRPr lang="en-US"/>
        </a:p>
      </dgm:t>
    </dgm:pt>
    <dgm:pt modelId="{9CF4101B-C0C2-462B-B2E5-C4F4A69CB020}" type="sibTrans" cxnId="{410FE662-7E2D-48E4-80E4-369BD9943A8D}">
      <dgm:prSet/>
      <dgm:spPr/>
      <dgm:t>
        <a:bodyPr/>
        <a:lstStyle/>
        <a:p>
          <a:endParaRPr lang="en-US"/>
        </a:p>
      </dgm:t>
    </dgm:pt>
    <dgm:pt modelId="{EC61F8F7-3995-4E19-A0D8-B88300DE5C25}">
      <dgm:prSet phldrT="[Text]"/>
      <dgm:spPr/>
      <dgm:t>
        <a:bodyPr/>
        <a:lstStyle/>
        <a:p>
          <a:r>
            <a:rPr lang="en-IN" dirty="0"/>
            <a:t>Player Stats</a:t>
          </a:r>
          <a:endParaRPr lang="en-US" dirty="0"/>
        </a:p>
      </dgm:t>
    </dgm:pt>
    <dgm:pt modelId="{25495C9C-AA94-4E37-A772-00D60C8EEED4}" type="parTrans" cxnId="{250BDB76-2588-4666-A9B7-246DEA684FA0}">
      <dgm:prSet/>
      <dgm:spPr/>
      <dgm:t>
        <a:bodyPr/>
        <a:lstStyle/>
        <a:p>
          <a:endParaRPr lang="en-US"/>
        </a:p>
      </dgm:t>
    </dgm:pt>
    <dgm:pt modelId="{BBA87393-F24E-4357-A42C-7895BA07BEDA}" type="sibTrans" cxnId="{250BDB76-2588-4666-A9B7-246DEA684FA0}">
      <dgm:prSet/>
      <dgm:spPr/>
      <dgm:t>
        <a:bodyPr/>
        <a:lstStyle/>
        <a:p>
          <a:endParaRPr lang="en-US"/>
        </a:p>
      </dgm:t>
    </dgm:pt>
    <dgm:pt modelId="{75FB2A86-6EE7-4833-916B-9A966FF61E36}">
      <dgm:prSet phldrT="[Text]"/>
      <dgm:spPr/>
      <dgm:t>
        <a:bodyPr/>
        <a:lstStyle/>
        <a:p>
          <a:r>
            <a:rPr lang="en-US" dirty="0"/>
            <a:t>Tournament</a:t>
          </a:r>
        </a:p>
      </dgm:t>
    </dgm:pt>
    <dgm:pt modelId="{BC2E1F6D-0DD6-4DBC-BA26-2ABD5C5BBE04}" type="parTrans" cxnId="{C1AAF91C-18ED-4C4F-8A07-411603353DCB}">
      <dgm:prSet/>
      <dgm:spPr/>
      <dgm:t>
        <a:bodyPr/>
        <a:lstStyle/>
        <a:p>
          <a:endParaRPr lang="en-US"/>
        </a:p>
      </dgm:t>
    </dgm:pt>
    <dgm:pt modelId="{1EC27A5F-A298-4BF4-8F76-463B4CC248AB}" type="sibTrans" cxnId="{C1AAF91C-18ED-4C4F-8A07-411603353DCB}">
      <dgm:prSet/>
      <dgm:spPr/>
      <dgm:t>
        <a:bodyPr/>
        <a:lstStyle/>
        <a:p>
          <a:endParaRPr lang="en-US"/>
        </a:p>
      </dgm:t>
    </dgm:pt>
    <dgm:pt modelId="{C1963568-B8BE-4260-9C71-C080A58B6495}">
      <dgm:prSet phldrT="[Text]"/>
      <dgm:spPr/>
      <dgm:t>
        <a:bodyPr/>
        <a:lstStyle/>
        <a:p>
          <a:r>
            <a:rPr lang="en-US" dirty="0"/>
            <a:t>Players</a:t>
          </a:r>
        </a:p>
      </dgm:t>
    </dgm:pt>
    <dgm:pt modelId="{9AFA019E-3F30-421E-A731-93E75116CF10}" type="parTrans" cxnId="{2F7F86C5-9FDE-4145-8CC9-24D449F6BD6B}">
      <dgm:prSet/>
      <dgm:spPr/>
      <dgm:t>
        <a:bodyPr/>
        <a:lstStyle/>
        <a:p>
          <a:endParaRPr lang="en-US"/>
        </a:p>
      </dgm:t>
    </dgm:pt>
    <dgm:pt modelId="{BA1294B8-C16A-457A-B033-058B9F28EBF8}" type="sibTrans" cxnId="{2F7F86C5-9FDE-4145-8CC9-24D449F6BD6B}">
      <dgm:prSet/>
      <dgm:spPr/>
      <dgm:t>
        <a:bodyPr/>
        <a:lstStyle/>
        <a:p>
          <a:endParaRPr lang="en-US"/>
        </a:p>
      </dgm:t>
    </dgm:pt>
    <dgm:pt modelId="{13D75F99-888B-4361-8FCF-29DAA5A339DF}">
      <dgm:prSet phldrT="[Text]"/>
      <dgm:spPr/>
      <dgm:t>
        <a:bodyPr/>
        <a:lstStyle/>
        <a:p>
          <a:r>
            <a:rPr lang="en-US" dirty="0"/>
            <a:t>Schedule</a:t>
          </a:r>
        </a:p>
      </dgm:t>
    </dgm:pt>
    <dgm:pt modelId="{BFF0354B-DA3B-418E-9748-8BB889B5C24F}" type="parTrans" cxnId="{9ED70A66-2912-4259-936A-DF9BF90E784B}">
      <dgm:prSet/>
      <dgm:spPr/>
      <dgm:t>
        <a:bodyPr/>
        <a:lstStyle/>
        <a:p>
          <a:endParaRPr lang="en-US"/>
        </a:p>
      </dgm:t>
    </dgm:pt>
    <dgm:pt modelId="{6E2E047A-D335-45AB-8B9D-E2BF7DE7FB39}" type="sibTrans" cxnId="{9ED70A66-2912-4259-936A-DF9BF90E784B}">
      <dgm:prSet/>
      <dgm:spPr/>
      <dgm:t>
        <a:bodyPr/>
        <a:lstStyle/>
        <a:p>
          <a:endParaRPr lang="en-US"/>
        </a:p>
      </dgm:t>
    </dgm:pt>
    <dgm:pt modelId="{25EF3CA8-45E2-482B-B72B-61313B02CC55}">
      <dgm:prSet phldrT="[Text]"/>
      <dgm:spPr/>
      <dgm:t>
        <a:bodyPr/>
        <a:lstStyle/>
        <a:p>
          <a:r>
            <a:rPr lang="en-US" dirty="0"/>
            <a:t>Match Results</a:t>
          </a:r>
        </a:p>
      </dgm:t>
    </dgm:pt>
    <dgm:pt modelId="{BD20EC6B-8838-43F0-A026-2A63F48A79A9}" type="parTrans" cxnId="{ADAEE06B-ADBE-43F0-8C10-66E94FF5C4AB}">
      <dgm:prSet/>
      <dgm:spPr/>
      <dgm:t>
        <a:bodyPr/>
        <a:lstStyle/>
        <a:p>
          <a:endParaRPr lang="en-US"/>
        </a:p>
      </dgm:t>
    </dgm:pt>
    <dgm:pt modelId="{C4BC7D88-1DE6-4F52-BC12-A28467D0A2EC}" type="sibTrans" cxnId="{ADAEE06B-ADBE-43F0-8C10-66E94FF5C4AB}">
      <dgm:prSet/>
      <dgm:spPr/>
      <dgm:t>
        <a:bodyPr/>
        <a:lstStyle/>
        <a:p>
          <a:endParaRPr lang="en-US"/>
        </a:p>
      </dgm:t>
    </dgm:pt>
    <dgm:pt modelId="{47C5ADB3-BADA-46CB-A496-17967DF084BB}">
      <dgm:prSet phldrT="[Text]"/>
      <dgm:spPr/>
      <dgm:t>
        <a:bodyPr/>
        <a:lstStyle/>
        <a:p>
          <a:r>
            <a:rPr lang="en-US" dirty="0"/>
            <a:t>Check</a:t>
          </a:r>
        </a:p>
      </dgm:t>
    </dgm:pt>
    <dgm:pt modelId="{88AF8046-7DC3-45D4-9F39-92F1A0FDA141}" type="parTrans" cxnId="{B2D9A89D-9901-4263-AF41-10796104C67C}">
      <dgm:prSet/>
      <dgm:spPr/>
      <dgm:t>
        <a:bodyPr/>
        <a:lstStyle/>
        <a:p>
          <a:endParaRPr lang="en-US"/>
        </a:p>
      </dgm:t>
    </dgm:pt>
    <dgm:pt modelId="{2316653F-2014-4154-AEEC-EBEBC65F4C71}" type="sibTrans" cxnId="{B2D9A89D-9901-4263-AF41-10796104C67C}">
      <dgm:prSet/>
      <dgm:spPr/>
      <dgm:t>
        <a:bodyPr/>
        <a:lstStyle/>
        <a:p>
          <a:endParaRPr lang="en-US"/>
        </a:p>
      </dgm:t>
    </dgm:pt>
    <dgm:pt modelId="{A35721CB-AF1C-4782-BEEF-0EABA65E75D5}" type="pres">
      <dgm:prSet presAssocID="{EF4DE4F3-87A5-4A6B-8907-2F89BB868914}" presName="linear" presStyleCnt="0">
        <dgm:presLayoutVars>
          <dgm:dir/>
          <dgm:animLvl val="lvl"/>
          <dgm:resizeHandles val="exact"/>
        </dgm:presLayoutVars>
      </dgm:prSet>
      <dgm:spPr/>
    </dgm:pt>
    <dgm:pt modelId="{1651B150-9949-424C-9707-6B6FA5AE3F60}" type="pres">
      <dgm:prSet presAssocID="{38063777-6FC0-41E6-9585-F67C4B0DAEAC}" presName="parentLin" presStyleCnt="0"/>
      <dgm:spPr/>
    </dgm:pt>
    <dgm:pt modelId="{75CCEB1F-0811-4537-84F3-6D61DF9543C1}" type="pres">
      <dgm:prSet presAssocID="{38063777-6FC0-41E6-9585-F67C4B0DAEAC}" presName="parentLeftMargin" presStyleLbl="node1" presStyleIdx="0" presStyleCnt="3"/>
      <dgm:spPr/>
    </dgm:pt>
    <dgm:pt modelId="{319D8119-6CF4-44CB-B087-4DDCFD91D553}" type="pres">
      <dgm:prSet presAssocID="{38063777-6FC0-41E6-9585-F67C4B0DAEAC}" presName="parentText" presStyleLbl="node1" presStyleIdx="0" presStyleCnt="3">
        <dgm:presLayoutVars>
          <dgm:chMax val="0"/>
          <dgm:bulletEnabled val="1"/>
        </dgm:presLayoutVars>
      </dgm:prSet>
      <dgm:spPr/>
    </dgm:pt>
    <dgm:pt modelId="{A5D44E29-52A2-4F8B-BAD5-9AE7432D5CEC}" type="pres">
      <dgm:prSet presAssocID="{38063777-6FC0-41E6-9585-F67C4B0DAEAC}" presName="negativeSpace" presStyleCnt="0"/>
      <dgm:spPr/>
    </dgm:pt>
    <dgm:pt modelId="{F877A8D8-7DAC-447C-945E-401BFED1061A}" type="pres">
      <dgm:prSet presAssocID="{38063777-6FC0-41E6-9585-F67C4B0DAEAC}" presName="childText" presStyleLbl="conFgAcc1" presStyleIdx="0" presStyleCnt="3">
        <dgm:presLayoutVars>
          <dgm:bulletEnabled val="1"/>
        </dgm:presLayoutVars>
      </dgm:prSet>
      <dgm:spPr/>
    </dgm:pt>
    <dgm:pt modelId="{5776033C-8DF5-4306-8640-22A19895D88E}" type="pres">
      <dgm:prSet presAssocID="{9EBC1BA4-8016-44ED-86D3-501FBF301EB9}" presName="spaceBetweenRectangles" presStyleCnt="0"/>
      <dgm:spPr/>
    </dgm:pt>
    <dgm:pt modelId="{3E519048-3C00-4560-B9F0-51410E9014B5}" type="pres">
      <dgm:prSet presAssocID="{E50E505A-AC94-4A01-AB04-3C1B367E4AEF}" presName="parentLin" presStyleCnt="0"/>
      <dgm:spPr/>
    </dgm:pt>
    <dgm:pt modelId="{ED0C7F49-A129-4329-B544-B7F22ED6DD66}" type="pres">
      <dgm:prSet presAssocID="{E50E505A-AC94-4A01-AB04-3C1B367E4AEF}" presName="parentLeftMargin" presStyleLbl="node1" presStyleIdx="0" presStyleCnt="3"/>
      <dgm:spPr/>
    </dgm:pt>
    <dgm:pt modelId="{9E8443CA-0F6B-4342-9DF5-CBBB83BC424B}" type="pres">
      <dgm:prSet presAssocID="{E50E505A-AC94-4A01-AB04-3C1B367E4AEF}" presName="parentText" presStyleLbl="node1" presStyleIdx="1" presStyleCnt="3">
        <dgm:presLayoutVars>
          <dgm:chMax val="0"/>
          <dgm:bulletEnabled val="1"/>
        </dgm:presLayoutVars>
      </dgm:prSet>
      <dgm:spPr/>
    </dgm:pt>
    <dgm:pt modelId="{A4536CEF-9BCC-46EC-A46A-862ECC7E7BEF}" type="pres">
      <dgm:prSet presAssocID="{E50E505A-AC94-4A01-AB04-3C1B367E4AEF}" presName="negativeSpace" presStyleCnt="0"/>
      <dgm:spPr/>
    </dgm:pt>
    <dgm:pt modelId="{64932033-C8B0-44E1-A765-9686DB65C0BF}" type="pres">
      <dgm:prSet presAssocID="{E50E505A-AC94-4A01-AB04-3C1B367E4AEF}" presName="childText" presStyleLbl="conFgAcc1" presStyleIdx="1" presStyleCnt="3">
        <dgm:presLayoutVars>
          <dgm:bulletEnabled val="1"/>
        </dgm:presLayoutVars>
      </dgm:prSet>
      <dgm:spPr/>
    </dgm:pt>
    <dgm:pt modelId="{B861C467-5C57-4377-87BE-64988BE3AEE2}" type="pres">
      <dgm:prSet presAssocID="{19CFACE8-CE97-4201-A80D-C1400120E524}" presName="spaceBetweenRectangles" presStyleCnt="0"/>
      <dgm:spPr/>
    </dgm:pt>
    <dgm:pt modelId="{9239B60B-CDF0-4881-8C63-9387150CB449}" type="pres">
      <dgm:prSet presAssocID="{C704EAC5-B8F2-4B5D-9C4A-9138D84D7434}" presName="parentLin" presStyleCnt="0"/>
      <dgm:spPr/>
    </dgm:pt>
    <dgm:pt modelId="{A4D3682C-C897-45AA-91B5-00403F34B50C}" type="pres">
      <dgm:prSet presAssocID="{C704EAC5-B8F2-4B5D-9C4A-9138D84D7434}" presName="parentLeftMargin" presStyleLbl="node1" presStyleIdx="1" presStyleCnt="3"/>
      <dgm:spPr/>
    </dgm:pt>
    <dgm:pt modelId="{253A8B45-E49A-41B6-95D1-544FCD3BC51C}" type="pres">
      <dgm:prSet presAssocID="{C704EAC5-B8F2-4B5D-9C4A-9138D84D7434}" presName="parentText" presStyleLbl="node1" presStyleIdx="2" presStyleCnt="3">
        <dgm:presLayoutVars>
          <dgm:chMax val="0"/>
          <dgm:bulletEnabled val="1"/>
        </dgm:presLayoutVars>
      </dgm:prSet>
      <dgm:spPr/>
    </dgm:pt>
    <dgm:pt modelId="{94B0A950-9E4D-4A44-9BB1-4CA4E3795CE4}" type="pres">
      <dgm:prSet presAssocID="{C704EAC5-B8F2-4B5D-9C4A-9138D84D7434}" presName="negativeSpace" presStyleCnt="0"/>
      <dgm:spPr/>
    </dgm:pt>
    <dgm:pt modelId="{70D69C57-68F3-41F2-9039-33642F865750}" type="pres">
      <dgm:prSet presAssocID="{C704EAC5-B8F2-4B5D-9C4A-9138D84D7434}" presName="childText" presStyleLbl="conFgAcc1" presStyleIdx="2" presStyleCnt="3">
        <dgm:presLayoutVars>
          <dgm:bulletEnabled val="1"/>
        </dgm:presLayoutVars>
      </dgm:prSet>
      <dgm:spPr/>
    </dgm:pt>
  </dgm:ptLst>
  <dgm:cxnLst>
    <dgm:cxn modelId="{AEE0A509-9046-41C9-A2CC-BAE3EDA21178}" srcId="{38063777-6FC0-41E6-9585-F67C4B0DAEAC}" destId="{EFFA2691-AD3E-4196-AB96-7D7F530F0060}" srcOrd="0" destOrd="0" parTransId="{E0AA07A2-F006-4435-BC28-51357A8D6C08}" sibTransId="{6C64BAA2-534C-4F44-B05C-36ED4407BD2F}"/>
    <dgm:cxn modelId="{E0DB2515-4D85-40A5-9BE2-017B1B840F18}" type="presOf" srcId="{D7B0639E-0508-4306-928B-AA987907CADF}" destId="{64932033-C8B0-44E1-A765-9686DB65C0BF}" srcOrd="0" destOrd="0" presId="urn:microsoft.com/office/officeart/2005/8/layout/list1"/>
    <dgm:cxn modelId="{44632016-CC91-4B7D-BC17-D6C97C000206}" srcId="{EF4DE4F3-87A5-4A6B-8907-2F89BB868914}" destId="{38063777-6FC0-41E6-9585-F67C4B0DAEAC}" srcOrd="0" destOrd="0" parTransId="{0FE6B861-2C76-4910-8949-06C780015EF3}" sibTransId="{9EBC1BA4-8016-44ED-86D3-501FBF301EB9}"/>
    <dgm:cxn modelId="{C1AAF91C-18ED-4C4F-8A07-411603353DCB}" srcId="{D7B0639E-0508-4306-928B-AA987907CADF}" destId="{75FB2A86-6EE7-4833-916B-9A966FF61E36}" srcOrd="0" destOrd="0" parTransId="{BC2E1F6D-0DD6-4DBC-BA26-2ABD5C5BBE04}" sibTransId="{1EC27A5F-A298-4BF4-8F76-463B4CC248AB}"/>
    <dgm:cxn modelId="{4635DA20-61C3-44AB-8A59-000B437CA20E}" type="presOf" srcId="{6028C383-51EE-482E-97B6-32CA8539BBBE}" destId="{F877A8D8-7DAC-447C-945E-401BFED1061A}" srcOrd="0" destOrd="3" presId="urn:microsoft.com/office/officeart/2005/8/layout/list1"/>
    <dgm:cxn modelId="{D0249E29-C93E-44F3-A997-F4C605504C5B}" type="presOf" srcId="{13D75F99-888B-4361-8FCF-29DAA5A339DF}" destId="{70D69C57-68F3-41F2-9039-33642F865750}" srcOrd="0" destOrd="2" presId="urn:microsoft.com/office/officeart/2005/8/layout/list1"/>
    <dgm:cxn modelId="{BC31F438-CF89-4D38-9F15-0D9B7053A92B}" type="presOf" srcId="{75FB2A86-6EE7-4833-916B-9A966FF61E36}" destId="{64932033-C8B0-44E1-A765-9686DB65C0BF}" srcOrd="0" destOrd="1" presId="urn:microsoft.com/office/officeart/2005/8/layout/list1"/>
    <dgm:cxn modelId="{22380E5D-FC28-4682-9818-C75793D7516C}" type="presOf" srcId="{EFFA2691-AD3E-4196-AB96-7D7F530F0060}" destId="{F877A8D8-7DAC-447C-945E-401BFED1061A}" srcOrd="0" destOrd="0" presId="urn:microsoft.com/office/officeart/2005/8/layout/list1"/>
    <dgm:cxn modelId="{410FE662-7E2D-48E4-80E4-369BD9943A8D}" srcId="{C1CBF93E-EE1C-4BDA-9CDB-311E7F4C6A48}" destId="{6028C383-51EE-482E-97B6-32CA8539BBBE}" srcOrd="0" destOrd="0" parTransId="{D2E18D5E-1A48-4001-AD3A-B39375F0CA12}" sibTransId="{9CF4101B-C0C2-462B-B2E5-C4F4A69CB020}"/>
    <dgm:cxn modelId="{9ED70A66-2912-4259-936A-DF9BF90E784B}" srcId="{47C5ADB3-BADA-46CB-A496-17967DF084BB}" destId="{13D75F99-888B-4361-8FCF-29DAA5A339DF}" srcOrd="1" destOrd="0" parTransId="{BFF0354B-DA3B-418E-9748-8BB889B5C24F}" sibTransId="{6E2E047A-D335-45AB-8B9D-E2BF7DE7FB39}"/>
    <dgm:cxn modelId="{7D1FDE48-4BA5-4334-86C1-6AA95879EE38}" type="presOf" srcId="{38063777-6FC0-41E6-9585-F67C4B0DAEAC}" destId="{319D8119-6CF4-44CB-B087-4DDCFD91D553}" srcOrd="1" destOrd="0" presId="urn:microsoft.com/office/officeart/2005/8/layout/list1"/>
    <dgm:cxn modelId="{21BC924A-B192-41D2-BA2A-9E1F1AD57A33}" type="presOf" srcId="{FDADE170-F128-41B6-BFAD-C27297A7EDA2}" destId="{F877A8D8-7DAC-447C-945E-401BFED1061A}" srcOrd="0" destOrd="1" presId="urn:microsoft.com/office/officeart/2005/8/layout/list1"/>
    <dgm:cxn modelId="{ADAEE06B-ADBE-43F0-8C10-66E94FF5C4AB}" srcId="{47C5ADB3-BADA-46CB-A496-17967DF084BB}" destId="{25EF3CA8-45E2-482B-B72B-61313B02CC55}" srcOrd="2" destOrd="0" parTransId="{BD20EC6B-8838-43F0-A026-2A63F48A79A9}" sibTransId="{C4BC7D88-1DE6-4F52-BC12-A28467D0A2EC}"/>
    <dgm:cxn modelId="{3BA58C6C-7640-468D-87F7-EDAE7B0660BA}" srcId="{38063777-6FC0-41E6-9585-F67C4B0DAEAC}" destId="{FDADE170-F128-41B6-BFAD-C27297A7EDA2}" srcOrd="1" destOrd="0" parTransId="{50EB138E-1C6C-4C59-9406-8FE502A67834}" sibTransId="{97437822-465C-4DCE-AD27-FFDA6395B86C}"/>
    <dgm:cxn modelId="{DA7CAE6C-1736-4EDC-B6F8-017494C38926}" srcId="{38063777-6FC0-41E6-9585-F67C4B0DAEAC}" destId="{C1CBF93E-EE1C-4BDA-9CDB-311E7F4C6A48}" srcOrd="2" destOrd="0" parTransId="{61AD1086-2CDB-40F9-A975-0EDFD854336B}" sibTransId="{081D442B-F3B6-48EA-BFBF-5132B60C24CE}"/>
    <dgm:cxn modelId="{AB90446E-FB54-4C21-82D1-664ACFD51C8A}" type="presOf" srcId="{E50E505A-AC94-4A01-AB04-3C1B367E4AEF}" destId="{ED0C7F49-A129-4329-B544-B7F22ED6DD66}" srcOrd="0" destOrd="0" presId="urn:microsoft.com/office/officeart/2005/8/layout/list1"/>
    <dgm:cxn modelId="{4847696F-DD43-435C-9B48-C2A4B479FC3E}" type="presOf" srcId="{C704EAC5-B8F2-4B5D-9C4A-9138D84D7434}" destId="{A4D3682C-C897-45AA-91B5-00403F34B50C}" srcOrd="0" destOrd="0" presId="urn:microsoft.com/office/officeart/2005/8/layout/list1"/>
    <dgm:cxn modelId="{FEDC8671-8B4E-46C8-8018-08DD0CA37DED}" type="presOf" srcId="{C1963568-B8BE-4260-9C71-C080A58B6495}" destId="{64932033-C8B0-44E1-A765-9686DB65C0BF}" srcOrd="0" destOrd="2" presId="urn:microsoft.com/office/officeart/2005/8/layout/list1"/>
    <dgm:cxn modelId="{250BDB76-2588-4666-A9B7-246DEA684FA0}" srcId="{C1CBF93E-EE1C-4BDA-9CDB-311E7F4C6A48}" destId="{EC61F8F7-3995-4E19-A0D8-B88300DE5C25}" srcOrd="1" destOrd="0" parTransId="{25495C9C-AA94-4E37-A772-00D60C8EEED4}" sibTransId="{BBA87393-F24E-4357-A42C-7895BA07BEDA}"/>
    <dgm:cxn modelId="{E19ED87D-3A66-4013-B2FE-DCF08B1ABAB8}" srcId="{E50E505A-AC94-4A01-AB04-3C1B367E4AEF}" destId="{D7B0639E-0508-4306-928B-AA987907CADF}" srcOrd="0" destOrd="0" parTransId="{5749D040-3AAA-46F3-9584-DFAC1694BA9B}" sibTransId="{F2CEC9D9-AC7B-4B67-8240-C8197BAD9E24}"/>
    <dgm:cxn modelId="{13E0CF82-E977-4D6F-BDA8-25A7189092FB}" type="presOf" srcId="{E50E505A-AC94-4A01-AB04-3C1B367E4AEF}" destId="{9E8443CA-0F6B-4342-9DF5-CBBB83BC424B}" srcOrd="1" destOrd="0" presId="urn:microsoft.com/office/officeart/2005/8/layout/list1"/>
    <dgm:cxn modelId="{C2C29584-013B-4876-A893-60D5FEF94635}" type="presOf" srcId="{729A4C71-D6CC-4879-A3B0-F8F8C2A4EBFD}" destId="{70D69C57-68F3-41F2-9039-33642F865750}" srcOrd="0" destOrd="1" presId="urn:microsoft.com/office/officeart/2005/8/layout/list1"/>
    <dgm:cxn modelId="{A18EFF91-734E-4009-9D2E-253C41A9DF0B}" type="presOf" srcId="{EC61F8F7-3995-4E19-A0D8-B88300DE5C25}" destId="{F877A8D8-7DAC-447C-945E-401BFED1061A}" srcOrd="0" destOrd="4" presId="urn:microsoft.com/office/officeart/2005/8/layout/list1"/>
    <dgm:cxn modelId="{B2D9A89D-9901-4263-AF41-10796104C67C}" srcId="{C704EAC5-B8F2-4B5D-9C4A-9138D84D7434}" destId="{47C5ADB3-BADA-46CB-A496-17967DF084BB}" srcOrd="0" destOrd="0" parTransId="{88AF8046-7DC3-45D4-9F39-92F1A0FDA141}" sibTransId="{2316653F-2014-4154-AEEC-EBEBC65F4C71}"/>
    <dgm:cxn modelId="{70A550C4-87E2-421B-BEF2-48126A8F7C48}" type="presOf" srcId="{25EF3CA8-45E2-482B-B72B-61313B02CC55}" destId="{70D69C57-68F3-41F2-9039-33642F865750}" srcOrd="0" destOrd="3" presId="urn:microsoft.com/office/officeart/2005/8/layout/list1"/>
    <dgm:cxn modelId="{2F7F86C5-9FDE-4145-8CC9-24D449F6BD6B}" srcId="{D7B0639E-0508-4306-928B-AA987907CADF}" destId="{C1963568-B8BE-4260-9C71-C080A58B6495}" srcOrd="1" destOrd="0" parTransId="{9AFA019E-3F30-421E-A731-93E75116CF10}" sibTransId="{BA1294B8-C16A-457A-B033-058B9F28EBF8}"/>
    <dgm:cxn modelId="{818AF6CB-DF36-48FF-A6B2-AC848C003C1A}" type="presOf" srcId="{EF4DE4F3-87A5-4A6B-8907-2F89BB868914}" destId="{A35721CB-AF1C-4782-BEEF-0EABA65E75D5}" srcOrd="0" destOrd="0" presId="urn:microsoft.com/office/officeart/2005/8/layout/list1"/>
    <dgm:cxn modelId="{5F8B3ECC-943D-491F-A4B3-3317DBCB6460}" type="presOf" srcId="{38063777-6FC0-41E6-9585-F67C4B0DAEAC}" destId="{75CCEB1F-0811-4537-84F3-6D61DF9543C1}" srcOrd="0" destOrd="0" presId="urn:microsoft.com/office/officeart/2005/8/layout/list1"/>
    <dgm:cxn modelId="{A1BD42CD-B118-48C9-9136-4181BD73D2F4}" srcId="{47C5ADB3-BADA-46CB-A496-17967DF084BB}" destId="{729A4C71-D6CC-4879-A3B0-F8F8C2A4EBFD}" srcOrd="0" destOrd="0" parTransId="{25836D3B-E9C3-4599-9117-99ECF3C039B6}" sibTransId="{3719AF55-B0A2-483B-AD41-235B1B8D284E}"/>
    <dgm:cxn modelId="{AF72B6CE-AA8B-4F66-9BDC-B0EE84D082FD}" srcId="{EF4DE4F3-87A5-4A6B-8907-2F89BB868914}" destId="{C704EAC5-B8F2-4B5D-9C4A-9138D84D7434}" srcOrd="2" destOrd="0" parTransId="{E2C64C25-6F69-4126-8640-53A1180D200A}" sibTransId="{2E745D89-ECA7-43F9-93F9-4C31F75F4461}"/>
    <dgm:cxn modelId="{A4F217D7-E722-47DE-A465-739AE1EFB265}" srcId="{EF4DE4F3-87A5-4A6B-8907-2F89BB868914}" destId="{E50E505A-AC94-4A01-AB04-3C1B367E4AEF}" srcOrd="1" destOrd="0" parTransId="{663AC903-A430-4EDB-84C1-1422D535F564}" sibTransId="{19CFACE8-CE97-4201-A80D-C1400120E524}"/>
    <dgm:cxn modelId="{F8405DEF-1C62-40D4-AD86-AAFCC0F80B0A}" type="presOf" srcId="{C1CBF93E-EE1C-4BDA-9CDB-311E7F4C6A48}" destId="{F877A8D8-7DAC-447C-945E-401BFED1061A}" srcOrd="0" destOrd="2" presId="urn:microsoft.com/office/officeart/2005/8/layout/list1"/>
    <dgm:cxn modelId="{C579ABF3-8C50-4052-B3B7-9B63CE65A97E}" type="presOf" srcId="{C704EAC5-B8F2-4B5D-9C4A-9138D84D7434}" destId="{253A8B45-E49A-41B6-95D1-544FCD3BC51C}" srcOrd="1" destOrd="0" presId="urn:microsoft.com/office/officeart/2005/8/layout/list1"/>
    <dgm:cxn modelId="{4C7E5AF7-0E8C-440E-A589-45CEBECE00D8}" type="presOf" srcId="{47C5ADB3-BADA-46CB-A496-17967DF084BB}" destId="{70D69C57-68F3-41F2-9039-33642F865750}" srcOrd="0" destOrd="0" presId="urn:microsoft.com/office/officeart/2005/8/layout/list1"/>
    <dgm:cxn modelId="{30B586F5-CD36-4A84-912D-5DD271935CB6}" type="presParOf" srcId="{A35721CB-AF1C-4782-BEEF-0EABA65E75D5}" destId="{1651B150-9949-424C-9707-6B6FA5AE3F60}" srcOrd="0" destOrd="0" presId="urn:microsoft.com/office/officeart/2005/8/layout/list1"/>
    <dgm:cxn modelId="{E0ED46AB-868F-4130-B0F8-97C2698DBEDB}" type="presParOf" srcId="{1651B150-9949-424C-9707-6B6FA5AE3F60}" destId="{75CCEB1F-0811-4537-84F3-6D61DF9543C1}" srcOrd="0" destOrd="0" presId="urn:microsoft.com/office/officeart/2005/8/layout/list1"/>
    <dgm:cxn modelId="{84EC3639-27AC-4523-AA4E-791982A48696}" type="presParOf" srcId="{1651B150-9949-424C-9707-6B6FA5AE3F60}" destId="{319D8119-6CF4-44CB-B087-4DDCFD91D553}" srcOrd="1" destOrd="0" presId="urn:microsoft.com/office/officeart/2005/8/layout/list1"/>
    <dgm:cxn modelId="{C3636A08-7982-4C5B-A3CD-A719368B46D1}" type="presParOf" srcId="{A35721CB-AF1C-4782-BEEF-0EABA65E75D5}" destId="{A5D44E29-52A2-4F8B-BAD5-9AE7432D5CEC}" srcOrd="1" destOrd="0" presId="urn:microsoft.com/office/officeart/2005/8/layout/list1"/>
    <dgm:cxn modelId="{7DED95AB-4D81-48D8-A87B-99361D37FE6C}" type="presParOf" srcId="{A35721CB-AF1C-4782-BEEF-0EABA65E75D5}" destId="{F877A8D8-7DAC-447C-945E-401BFED1061A}" srcOrd="2" destOrd="0" presId="urn:microsoft.com/office/officeart/2005/8/layout/list1"/>
    <dgm:cxn modelId="{78719A71-BB7B-4028-BA16-291A6ACF229B}" type="presParOf" srcId="{A35721CB-AF1C-4782-BEEF-0EABA65E75D5}" destId="{5776033C-8DF5-4306-8640-22A19895D88E}" srcOrd="3" destOrd="0" presId="urn:microsoft.com/office/officeart/2005/8/layout/list1"/>
    <dgm:cxn modelId="{054A9796-A94C-4917-BC1B-44E2CABA9789}" type="presParOf" srcId="{A35721CB-AF1C-4782-BEEF-0EABA65E75D5}" destId="{3E519048-3C00-4560-B9F0-51410E9014B5}" srcOrd="4" destOrd="0" presId="urn:microsoft.com/office/officeart/2005/8/layout/list1"/>
    <dgm:cxn modelId="{B5F166C0-2187-4B78-9491-0664092B1305}" type="presParOf" srcId="{3E519048-3C00-4560-B9F0-51410E9014B5}" destId="{ED0C7F49-A129-4329-B544-B7F22ED6DD66}" srcOrd="0" destOrd="0" presId="urn:microsoft.com/office/officeart/2005/8/layout/list1"/>
    <dgm:cxn modelId="{3A1BC586-19F0-4C2A-A55E-AFFA204DB93D}" type="presParOf" srcId="{3E519048-3C00-4560-B9F0-51410E9014B5}" destId="{9E8443CA-0F6B-4342-9DF5-CBBB83BC424B}" srcOrd="1" destOrd="0" presId="urn:microsoft.com/office/officeart/2005/8/layout/list1"/>
    <dgm:cxn modelId="{4A18450D-A107-438C-AF2A-DE6A0996630C}" type="presParOf" srcId="{A35721CB-AF1C-4782-BEEF-0EABA65E75D5}" destId="{A4536CEF-9BCC-46EC-A46A-862ECC7E7BEF}" srcOrd="5" destOrd="0" presId="urn:microsoft.com/office/officeart/2005/8/layout/list1"/>
    <dgm:cxn modelId="{8A89DA68-EF27-467E-8459-AFA2471B7B4E}" type="presParOf" srcId="{A35721CB-AF1C-4782-BEEF-0EABA65E75D5}" destId="{64932033-C8B0-44E1-A765-9686DB65C0BF}" srcOrd="6" destOrd="0" presId="urn:microsoft.com/office/officeart/2005/8/layout/list1"/>
    <dgm:cxn modelId="{69D9FF47-6647-4F23-91CE-E514E97A3C76}" type="presParOf" srcId="{A35721CB-AF1C-4782-BEEF-0EABA65E75D5}" destId="{B861C467-5C57-4377-87BE-64988BE3AEE2}" srcOrd="7" destOrd="0" presId="urn:microsoft.com/office/officeart/2005/8/layout/list1"/>
    <dgm:cxn modelId="{25DA8538-6A29-49DE-9836-6FCF2EDB68D5}" type="presParOf" srcId="{A35721CB-AF1C-4782-BEEF-0EABA65E75D5}" destId="{9239B60B-CDF0-4881-8C63-9387150CB449}" srcOrd="8" destOrd="0" presId="urn:microsoft.com/office/officeart/2005/8/layout/list1"/>
    <dgm:cxn modelId="{971AAC45-49DC-4384-9250-857EA138312B}" type="presParOf" srcId="{9239B60B-CDF0-4881-8C63-9387150CB449}" destId="{A4D3682C-C897-45AA-91B5-00403F34B50C}" srcOrd="0" destOrd="0" presId="urn:microsoft.com/office/officeart/2005/8/layout/list1"/>
    <dgm:cxn modelId="{07934E47-F4E3-497A-B4FE-B8F6581DD49D}" type="presParOf" srcId="{9239B60B-CDF0-4881-8C63-9387150CB449}" destId="{253A8B45-E49A-41B6-95D1-544FCD3BC51C}" srcOrd="1" destOrd="0" presId="urn:microsoft.com/office/officeart/2005/8/layout/list1"/>
    <dgm:cxn modelId="{A34B9A7D-AD91-4AB6-9C90-9B8E2F6DA95C}" type="presParOf" srcId="{A35721CB-AF1C-4782-BEEF-0EABA65E75D5}" destId="{94B0A950-9E4D-4A44-9BB1-4CA4E3795CE4}" srcOrd="9" destOrd="0" presId="urn:microsoft.com/office/officeart/2005/8/layout/list1"/>
    <dgm:cxn modelId="{ADADAB5B-A13E-4045-BA49-3A66E1D24984}" type="presParOf" srcId="{A35721CB-AF1C-4782-BEEF-0EABA65E75D5}" destId="{70D69C57-68F3-41F2-9039-33642F86575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FDC6A-7482-4ED4-902C-4B2D423A1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12334C-2238-4040-BCC3-6E05531963CE}">
      <dgm:prSet phldrT="[Text]"/>
      <dgm:spPr/>
      <dgm:t>
        <a:bodyPr/>
        <a:lstStyle/>
        <a:p>
          <a:r>
            <a:rPr lang="en-US" dirty="0"/>
            <a:t>Scheduling tournament</a:t>
          </a:r>
        </a:p>
      </dgm:t>
    </dgm:pt>
    <dgm:pt modelId="{E502398E-30AD-4F3D-A769-C89C229932EB}" type="parTrans" cxnId="{CA72DEB6-2B92-49FE-A4A6-0B8ED996475E}">
      <dgm:prSet/>
      <dgm:spPr/>
      <dgm:t>
        <a:bodyPr/>
        <a:lstStyle/>
        <a:p>
          <a:endParaRPr lang="en-US"/>
        </a:p>
      </dgm:t>
    </dgm:pt>
    <dgm:pt modelId="{C3E37AC0-DA8A-4FD6-B38D-18DCAEE3419A}" type="sibTrans" cxnId="{CA72DEB6-2B92-49FE-A4A6-0B8ED996475E}">
      <dgm:prSet/>
      <dgm:spPr/>
      <dgm:t>
        <a:bodyPr/>
        <a:lstStyle/>
        <a:p>
          <a:endParaRPr lang="en-US"/>
        </a:p>
      </dgm:t>
    </dgm:pt>
    <dgm:pt modelId="{DBC9AEA4-EA1F-4AE9-A850-AF232770B8BE}">
      <dgm:prSet/>
      <dgm:spPr/>
      <dgm:t>
        <a:bodyPr/>
        <a:lstStyle/>
        <a:p>
          <a:r>
            <a:rPr lang="en-US" dirty="0"/>
            <a:t>Managing a tournament can be a very hard task so this software makes it simpler and faster</a:t>
          </a:r>
        </a:p>
      </dgm:t>
    </dgm:pt>
    <dgm:pt modelId="{82FAF728-2A98-42EC-8330-8C4C135B6455}" type="parTrans" cxnId="{3E586DC0-9431-4B8E-8070-A51E88352716}">
      <dgm:prSet/>
      <dgm:spPr/>
      <dgm:t>
        <a:bodyPr/>
        <a:lstStyle/>
        <a:p>
          <a:endParaRPr lang="en-US"/>
        </a:p>
      </dgm:t>
    </dgm:pt>
    <dgm:pt modelId="{85FD679A-D44B-4002-A7DE-8BEA2F85FDB5}" type="sibTrans" cxnId="{3E586DC0-9431-4B8E-8070-A51E88352716}">
      <dgm:prSet/>
      <dgm:spPr/>
      <dgm:t>
        <a:bodyPr/>
        <a:lstStyle/>
        <a:p>
          <a:endParaRPr lang="en-US"/>
        </a:p>
      </dgm:t>
    </dgm:pt>
    <dgm:pt modelId="{C0A03E02-2291-42C2-819F-40DB9A27982D}">
      <dgm:prSet/>
      <dgm:spPr/>
      <dgm:t>
        <a:bodyPr/>
        <a:lstStyle/>
        <a:p>
          <a:r>
            <a:rPr lang="en-US" dirty="0"/>
            <a:t>Registering players</a:t>
          </a:r>
        </a:p>
      </dgm:t>
    </dgm:pt>
    <dgm:pt modelId="{E2BC4BCD-7024-47AD-A3C6-1B67AB160541}" type="parTrans" cxnId="{276B046B-E292-4003-B611-47266377B446}">
      <dgm:prSet/>
      <dgm:spPr/>
      <dgm:t>
        <a:bodyPr/>
        <a:lstStyle/>
        <a:p>
          <a:endParaRPr lang="en-US"/>
        </a:p>
      </dgm:t>
    </dgm:pt>
    <dgm:pt modelId="{51199693-2949-4B8C-8339-7D40CBEB5E85}" type="sibTrans" cxnId="{276B046B-E292-4003-B611-47266377B446}">
      <dgm:prSet/>
      <dgm:spPr/>
      <dgm:t>
        <a:bodyPr/>
        <a:lstStyle/>
        <a:p>
          <a:endParaRPr lang="en-US"/>
        </a:p>
      </dgm:t>
    </dgm:pt>
    <dgm:pt modelId="{04242A6A-4088-47D0-AECD-3B488F228470}">
      <dgm:prSet/>
      <dgm:spPr/>
      <dgm:t>
        <a:bodyPr/>
        <a:lstStyle/>
        <a:p>
          <a:r>
            <a:rPr lang="en-US" dirty="0"/>
            <a:t>Makes it easier to keep track of team &amp; its player’s performance </a:t>
          </a:r>
        </a:p>
      </dgm:t>
    </dgm:pt>
    <dgm:pt modelId="{D9F034E2-1418-4DB4-A8C5-69A2378D6F08}" type="parTrans" cxnId="{F8AAE41D-2ACC-4D0D-AF88-C765B95BDB0C}">
      <dgm:prSet/>
      <dgm:spPr/>
      <dgm:t>
        <a:bodyPr/>
        <a:lstStyle/>
        <a:p>
          <a:endParaRPr lang="en-US"/>
        </a:p>
      </dgm:t>
    </dgm:pt>
    <dgm:pt modelId="{79E5CCE2-4CAA-4995-9A2F-4DFB43F3FFD6}" type="sibTrans" cxnId="{F8AAE41D-2ACC-4D0D-AF88-C765B95BDB0C}">
      <dgm:prSet/>
      <dgm:spPr/>
      <dgm:t>
        <a:bodyPr/>
        <a:lstStyle/>
        <a:p>
          <a:endParaRPr lang="en-US"/>
        </a:p>
      </dgm:t>
    </dgm:pt>
    <dgm:pt modelId="{1ED9411E-7511-4FC8-98D7-28E1062D54B7}">
      <dgm:prSet/>
      <dgm:spPr/>
      <dgm:t>
        <a:bodyPr/>
        <a:lstStyle/>
        <a:p>
          <a:r>
            <a:rPr lang="en-US" dirty="0"/>
            <a:t>Using </a:t>
          </a:r>
          <a:r>
            <a:rPr lang="en-US" dirty="0" err="1"/>
            <a:t>sql</a:t>
          </a:r>
          <a:endParaRPr lang="en-US" dirty="0"/>
        </a:p>
      </dgm:t>
    </dgm:pt>
    <dgm:pt modelId="{1DA60E6F-A606-4C94-932A-D51AB5FCD57A}" type="parTrans" cxnId="{D845D080-F032-4EE6-8C43-F207F21F2D1D}">
      <dgm:prSet/>
      <dgm:spPr/>
      <dgm:t>
        <a:bodyPr/>
        <a:lstStyle/>
        <a:p>
          <a:endParaRPr lang="en-US"/>
        </a:p>
      </dgm:t>
    </dgm:pt>
    <dgm:pt modelId="{DD98B751-B23E-4A7E-832B-1F0E882D7924}" type="sibTrans" cxnId="{D845D080-F032-4EE6-8C43-F207F21F2D1D}">
      <dgm:prSet/>
      <dgm:spPr/>
      <dgm:t>
        <a:bodyPr/>
        <a:lstStyle/>
        <a:p>
          <a:endParaRPr lang="en-US"/>
        </a:p>
      </dgm:t>
    </dgm:pt>
    <dgm:pt modelId="{9217D800-56B1-4077-938A-552A26182160}">
      <dgm:prSet/>
      <dgm:spPr/>
      <dgm:t>
        <a:bodyPr/>
        <a:lstStyle/>
        <a:p>
          <a:r>
            <a:rPr lang="en-US" dirty="0"/>
            <a:t>Recording history &amp; player stats</a:t>
          </a:r>
        </a:p>
      </dgm:t>
    </dgm:pt>
    <dgm:pt modelId="{8BAD0520-92E2-40D2-9D09-ECC57316D8EC}" type="parTrans" cxnId="{CC424263-BF88-459D-A1CD-382F3DB80F86}">
      <dgm:prSet/>
      <dgm:spPr/>
      <dgm:t>
        <a:bodyPr/>
        <a:lstStyle/>
        <a:p>
          <a:endParaRPr lang="en-US"/>
        </a:p>
      </dgm:t>
    </dgm:pt>
    <dgm:pt modelId="{0EE1EA57-C189-492A-9911-CBA30124ED0E}" type="sibTrans" cxnId="{CC424263-BF88-459D-A1CD-382F3DB80F86}">
      <dgm:prSet/>
      <dgm:spPr/>
      <dgm:t>
        <a:bodyPr/>
        <a:lstStyle/>
        <a:p>
          <a:endParaRPr lang="en-US"/>
        </a:p>
      </dgm:t>
    </dgm:pt>
    <dgm:pt modelId="{F5C07B2B-6579-43D4-A4C0-74BB8FB322AB}">
      <dgm:prSet/>
      <dgm:spPr/>
      <dgm:t>
        <a:bodyPr/>
        <a:lstStyle/>
        <a:p>
          <a:r>
            <a:rPr lang="en-US" dirty="0"/>
            <a:t>Allows the team and the players to improve themselves by showing them the areas they can improve upon</a:t>
          </a:r>
        </a:p>
      </dgm:t>
    </dgm:pt>
    <dgm:pt modelId="{7BEAF4C9-097C-4BEC-B802-66A8824B66E4}" type="parTrans" cxnId="{5A43E53B-2C79-45B9-AC33-BE9E9EC07502}">
      <dgm:prSet/>
      <dgm:spPr/>
      <dgm:t>
        <a:bodyPr/>
        <a:lstStyle/>
        <a:p>
          <a:endParaRPr lang="en-US"/>
        </a:p>
      </dgm:t>
    </dgm:pt>
    <dgm:pt modelId="{C3575E01-61C7-47C4-9B77-88A39A357EEF}" type="sibTrans" cxnId="{5A43E53B-2C79-45B9-AC33-BE9E9EC07502}">
      <dgm:prSet/>
      <dgm:spPr/>
      <dgm:t>
        <a:bodyPr/>
        <a:lstStyle/>
        <a:p>
          <a:endParaRPr lang="en-US"/>
        </a:p>
      </dgm:t>
    </dgm:pt>
    <dgm:pt modelId="{A7BC58AB-0312-4AF6-B51E-C2D08F65C299}" type="pres">
      <dgm:prSet presAssocID="{9CBFDC6A-7482-4ED4-902C-4B2D423A159D}" presName="linear" presStyleCnt="0">
        <dgm:presLayoutVars>
          <dgm:animLvl val="lvl"/>
          <dgm:resizeHandles val="exact"/>
        </dgm:presLayoutVars>
      </dgm:prSet>
      <dgm:spPr/>
    </dgm:pt>
    <dgm:pt modelId="{15B6029F-5D12-464F-90B4-955EE71C518F}" type="pres">
      <dgm:prSet presAssocID="{7112334C-2238-4040-BCC3-6E05531963CE}" presName="parentText" presStyleLbl="node1" presStyleIdx="0" presStyleCnt="3">
        <dgm:presLayoutVars>
          <dgm:chMax val="0"/>
          <dgm:bulletEnabled val="1"/>
        </dgm:presLayoutVars>
      </dgm:prSet>
      <dgm:spPr/>
    </dgm:pt>
    <dgm:pt modelId="{C8DD7942-94CE-461D-B2E2-BE0B5198D02A}" type="pres">
      <dgm:prSet presAssocID="{7112334C-2238-4040-BCC3-6E05531963CE}" presName="childText" presStyleLbl="revTx" presStyleIdx="0" presStyleCnt="3">
        <dgm:presLayoutVars>
          <dgm:bulletEnabled val="1"/>
        </dgm:presLayoutVars>
      </dgm:prSet>
      <dgm:spPr/>
    </dgm:pt>
    <dgm:pt modelId="{4F2796A4-08DE-41D3-860E-F025FD84FA26}" type="pres">
      <dgm:prSet presAssocID="{C0A03E02-2291-42C2-819F-40DB9A27982D}" presName="parentText" presStyleLbl="node1" presStyleIdx="1" presStyleCnt="3">
        <dgm:presLayoutVars>
          <dgm:chMax val="0"/>
          <dgm:bulletEnabled val="1"/>
        </dgm:presLayoutVars>
      </dgm:prSet>
      <dgm:spPr/>
    </dgm:pt>
    <dgm:pt modelId="{46044C67-42D7-4784-B9D3-334D9D6D954D}" type="pres">
      <dgm:prSet presAssocID="{C0A03E02-2291-42C2-819F-40DB9A27982D}" presName="childText" presStyleLbl="revTx" presStyleIdx="1" presStyleCnt="3">
        <dgm:presLayoutVars>
          <dgm:bulletEnabled val="1"/>
        </dgm:presLayoutVars>
      </dgm:prSet>
      <dgm:spPr/>
    </dgm:pt>
    <dgm:pt modelId="{B2F107DA-1AA0-4AC2-B3DC-0751FFE77869}" type="pres">
      <dgm:prSet presAssocID="{9217D800-56B1-4077-938A-552A26182160}" presName="parentText" presStyleLbl="node1" presStyleIdx="2" presStyleCnt="3">
        <dgm:presLayoutVars>
          <dgm:chMax val="0"/>
          <dgm:bulletEnabled val="1"/>
        </dgm:presLayoutVars>
      </dgm:prSet>
      <dgm:spPr/>
    </dgm:pt>
    <dgm:pt modelId="{05BFBEB4-D5C0-4C85-BEA2-03D8D2872CFB}" type="pres">
      <dgm:prSet presAssocID="{9217D800-56B1-4077-938A-552A26182160}" presName="childText" presStyleLbl="revTx" presStyleIdx="2" presStyleCnt="3">
        <dgm:presLayoutVars>
          <dgm:bulletEnabled val="1"/>
        </dgm:presLayoutVars>
      </dgm:prSet>
      <dgm:spPr/>
    </dgm:pt>
  </dgm:ptLst>
  <dgm:cxnLst>
    <dgm:cxn modelId="{7E279101-9651-44B5-B33F-FFB15AAFB8E7}" type="presOf" srcId="{9CBFDC6A-7482-4ED4-902C-4B2D423A159D}" destId="{A7BC58AB-0312-4AF6-B51E-C2D08F65C299}" srcOrd="0" destOrd="0" presId="urn:microsoft.com/office/officeart/2005/8/layout/vList2"/>
    <dgm:cxn modelId="{AF3B071B-DC7B-48E4-8E65-DDF92F4BEEDF}" type="presOf" srcId="{1ED9411E-7511-4FC8-98D7-28E1062D54B7}" destId="{46044C67-42D7-4784-B9D3-334D9D6D954D}" srcOrd="0" destOrd="1" presId="urn:microsoft.com/office/officeart/2005/8/layout/vList2"/>
    <dgm:cxn modelId="{F8AAE41D-2ACC-4D0D-AF88-C765B95BDB0C}" srcId="{C0A03E02-2291-42C2-819F-40DB9A27982D}" destId="{04242A6A-4088-47D0-AECD-3B488F228470}" srcOrd="0" destOrd="0" parTransId="{D9F034E2-1418-4DB4-A8C5-69A2378D6F08}" sibTransId="{79E5CCE2-4CAA-4995-9A2F-4DFB43F3FFD6}"/>
    <dgm:cxn modelId="{5A43E53B-2C79-45B9-AC33-BE9E9EC07502}" srcId="{9217D800-56B1-4077-938A-552A26182160}" destId="{F5C07B2B-6579-43D4-A4C0-74BB8FB322AB}" srcOrd="0" destOrd="0" parTransId="{7BEAF4C9-097C-4BEC-B802-66A8824B66E4}" sibTransId="{C3575E01-61C7-47C4-9B77-88A39A357EEF}"/>
    <dgm:cxn modelId="{00616F5E-CE71-48C5-99B0-C2524AE39231}" type="presOf" srcId="{7112334C-2238-4040-BCC3-6E05531963CE}" destId="{15B6029F-5D12-464F-90B4-955EE71C518F}" srcOrd="0" destOrd="0" presId="urn:microsoft.com/office/officeart/2005/8/layout/vList2"/>
    <dgm:cxn modelId="{CC424263-BF88-459D-A1CD-382F3DB80F86}" srcId="{9CBFDC6A-7482-4ED4-902C-4B2D423A159D}" destId="{9217D800-56B1-4077-938A-552A26182160}" srcOrd="2" destOrd="0" parTransId="{8BAD0520-92E2-40D2-9D09-ECC57316D8EC}" sibTransId="{0EE1EA57-C189-492A-9911-CBA30124ED0E}"/>
    <dgm:cxn modelId="{276B046B-E292-4003-B611-47266377B446}" srcId="{9CBFDC6A-7482-4ED4-902C-4B2D423A159D}" destId="{C0A03E02-2291-42C2-819F-40DB9A27982D}" srcOrd="1" destOrd="0" parTransId="{E2BC4BCD-7024-47AD-A3C6-1B67AB160541}" sibTransId="{51199693-2949-4B8C-8339-7D40CBEB5E85}"/>
    <dgm:cxn modelId="{EBC7447B-A494-439C-A225-FB27D10CAA4A}" type="presOf" srcId="{04242A6A-4088-47D0-AECD-3B488F228470}" destId="{46044C67-42D7-4784-B9D3-334D9D6D954D}" srcOrd="0" destOrd="0" presId="urn:microsoft.com/office/officeart/2005/8/layout/vList2"/>
    <dgm:cxn modelId="{D845D080-F032-4EE6-8C43-F207F21F2D1D}" srcId="{04242A6A-4088-47D0-AECD-3B488F228470}" destId="{1ED9411E-7511-4FC8-98D7-28E1062D54B7}" srcOrd="0" destOrd="0" parTransId="{1DA60E6F-A606-4C94-932A-D51AB5FCD57A}" sibTransId="{DD98B751-B23E-4A7E-832B-1F0E882D7924}"/>
    <dgm:cxn modelId="{CA72DEB6-2B92-49FE-A4A6-0B8ED996475E}" srcId="{9CBFDC6A-7482-4ED4-902C-4B2D423A159D}" destId="{7112334C-2238-4040-BCC3-6E05531963CE}" srcOrd="0" destOrd="0" parTransId="{E502398E-30AD-4F3D-A769-C89C229932EB}" sibTransId="{C3E37AC0-DA8A-4FD6-B38D-18DCAEE3419A}"/>
    <dgm:cxn modelId="{3E586DC0-9431-4B8E-8070-A51E88352716}" srcId="{7112334C-2238-4040-BCC3-6E05531963CE}" destId="{DBC9AEA4-EA1F-4AE9-A850-AF232770B8BE}" srcOrd="0" destOrd="0" parTransId="{82FAF728-2A98-42EC-8330-8C4C135B6455}" sibTransId="{85FD679A-D44B-4002-A7DE-8BEA2F85FDB5}"/>
    <dgm:cxn modelId="{1BB68BDB-D7A9-4AFC-94CD-08E858A03908}" type="presOf" srcId="{C0A03E02-2291-42C2-819F-40DB9A27982D}" destId="{4F2796A4-08DE-41D3-860E-F025FD84FA26}" srcOrd="0" destOrd="0" presId="urn:microsoft.com/office/officeart/2005/8/layout/vList2"/>
    <dgm:cxn modelId="{9FF1E3DE-57CC-40B5-922C-57AD20902DE8}" type="presOf" srcId="{F5C07B2B-6579-43D4-A4C0-74BB8FB322AB}" destId="{05BFBEB4-D5C0-4C85-BEA2-03D8D2872CFB}" srcOrd="0" destOrd="0" presId="urn:microsoft.com/office/officeart/2005/8/layout/vList2"/>
    <dgm:cxn modelId="{FE4413E3-6417-4893-B1F1-66173DFA4D37}" type="presOf" srcId="{9217D800-56B1-4077-938A-552A26182160}" destId="{B2F107DA-1AA0-4AC2-B3DC-0751FFE77869}" srcOrd="0" destOrd="0" presId="urn:microsoft.com/office/officeart/2005/8/layout/vList2"/>
    <dgm:cxn modelId="{DBB39DEA-1EFA-4765-932E-31B1BEC7A133}" type="presOf" srcId="{DBC9AEA4-EA1F-4AE9-A850-AF232770B8BE}" destId="{C8DD7942-94CE-461D-B2E2-BE0B5198D02A}" srcOrd="0" destOrd="0" presId="urn:microsoft.com/office/officeart/2005/8/layout/vList2"/>
    <dgm:cxn modelId="{EC12712F-92C0-443F-9AB3-43F6E548C126}" type="presParOf" srcId="{A7BC58AB-0312-4AF6-B51E-C2D08F65C299}" destId="{15B6029F-5D12-464F-90B4-955EE71C518F}" srcOrd="0" destOrd="0" presId="urn:microsoft.com/office/officeart/2005/8/layout/vList2"/>
    <dgm:cxn modelId="{4B81B491-970B-498A-A6AC-FD4EE99126BD}" type="presParOf" srcId="{A7BC58AB-0312-4AF6-B51E-C2D08F65C299}" destId="{C8DD7942-94CE-461D-B2E2-BE0B5198D02A}" srcOrd="1" destOrd="0" presId="urn:microsoft.com/office/officeart/2005/8/layout/vList2"/>
    <dgm:cxn modelId="{956E238F-FBA0-4136-908F-4A9A003A412E}" type="presParOf" srcId="{A7BC58AB-0312-4AF6-B51E-C2D08F65C299}" destId="{4F2796A4-08DE-41D3-860E-F025FD84FA26}" srcOrd="2" destOrd="0" presId="urn:microsoft.com/office/officeart/2005/8/layout/vList2"/>
    <dgm:cxn modelId="{7FC324B8-0886-4CCF-9CC3-8DF276DA45A0}" type="presParOf" srcId="{A7BC58AB-0312-4AF6-B51E-C2D08F65C299}" destId="{46044C67-42D7-4784-B9D3-334D9D6D954D}" srcOrd="3" destOrd="0" presId="urn:microsoft.com/office/officeart/2005/8/layout/vList2"/>
    <dgm:cxn modelId="{BB14A7B4-FBA9-430A-870A-6318F23C7550}" type="presParOf" srcId="{A7BC58AB-0312-4AF6-B51E-C2D08F65C299}" destId="{B2F107DA-1AA0-4AC2-B3DC-0751FFE77869}" srcOrd="4" destOrd="0" presId="urn:microsoft.com/office/officeart/2005/8/layout/vList2"/>
    <dgm:cxn modelId="{A796C73A-C206-4D43-9226-6EEC43C3B95C}" type="presParOf" srcId="{A7BC58AB-0312-4AF6-B51E-C2D08F65C299}" destId="{05BFBEB4-D5C0-4C85-BEA2-03D8D2872CF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BFDC6A-7482-4ED4-902C-4B2D423A1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12334C-2238-4040-BCC3-6E05531963CE}">
      <dgm:prSet phldrT="[Text]"/>
      <dgm:spPr/>
      <dgm:t>
        <a:bodyPr/>
        <a:lstStyle/>
        <a:p>
          <a:r>
            <a:rPr lang="en-US"/>
            <a:t>Software Requirement:</a:t>
          </a:r>
          <a:endParaRPr lang="en-US" dirty="0"/>
        </a:p>
      </dgm:t>
    </dgm:pt>
    <dgm:pt modelId="{E502398E-30AD-4F3D-A769-C89C229932EB}" type="parTrans" cxnId="{CA72DEB6-2B92-49FE-A4A6-0B8ED996475E}">
      <dgm:prSet/>
      <dgm:spPr/>
      <dgm:t>
        <a:bodyPr/>
        <a:lstStyle/>
        <a:p>
          <a:endParaRPr lang="en-US"/>
        </a:p>
      </dgm:t>
    </dgm:pt>
    <dgm:pt modelId="{C3E37AC0-DA8A-4FD6-B38D-18DCAEE3419A}" type="sibTrans" cxnId="{CA72DEB6-2B92-49FE-A4A6-0B8ED996475E}">
      <dgm:prSet/>
      <dgm:spPr/>
      <dgm:t>
        <a:bodyPr/>
        <a:lstStyle/>
        <a:p>
          <a:endParaRPr lang="en-US"/>
        </a:p>
      </dgm:t>
    </dgm:pt>
    <dgm:pt modelId="{D770363C-9D85-4923-8871-B6940F09EDD5}">
      <dgm:prSet/>
      <dgm:spPr/>
      <dgm:t>
        <a:bodyPr/>
        <a:lstStyle/>
        <a:p>
          <a:r>
            <a:rPr lang="en-US" dirty="0"/>
            <a:t>Python 3</a:t>
          </a:r>
        </a:p>
      </dgm:t>
    </dgm:pt>
    <dgm:pt modelId="{6BE5AF40-DF16-472E-A859-C4C37D5D8F4D}" type="parTrans" cxnId="{DB0A4B5C-8BA0-43B5-A989-00A028B74962}">
      <dgm:prSet/>
      <dgm:spPr/>
      <dgm:t>
        <a:bodyPr/>
        <a:lstStyle/>
        <a:p>
          <a:endParaRPr lang="en-US"/>
        </a:p>
      </dgm:t>
    </dgm:pt>
    <dgm:pt modelId="{7E855132-8BAF-48E6-8587-C47E8FD0198C}" type="sibTrans" cxnId="{DB0A4B5C-8BA0-43B5-A989-00A028B74962}">
      <dgm:prSet/>
      <dgm:spPr/>
      <dgm:t>
        <a:bodyPr/>
        <a:lstStyle/>
        <a:p>
          <a:endParaRPr lang="en-US"/>
        </a:p>
      </dgm:t>
    </dgm:pt>
    <dgm:pt modelId="{8EF128E8-1856-4DE2-BCAB-00C29675A4EC}">
      <dgm:prSet/>
      <dgm:spPr/>
      <dgm:t>
        <a:bodyPr/>
        <a:lstStyle/>
        <a:p>
          <a:r>
            <a:rPr lang="en-US" dirty="0" err="1"/>
            <a:t>MySql</a:t>
          </a:r>
          <a:endParaRPr lang="en-US" dirty="0"/>
        </a:p>
      </dgm:t>
    </dgm:pt>
    <dgm:pt modelId="{B0BF7857-7074-4C75-A613-D7F213414469}" type="parTrans" cxnId="{442C20DD-B608-4DB0-AF14-E0881B8B59E7}">
      <dgm:prSet/>
      <dgm:spPr/>
      <dgm:t>
        <a:bodyPr/>
        <a:lstStyle/>
        <a:p>
          <a:endParaRPr lang="en-US"/>
        </a:p>
      </dgm:t>
    </dgm:pt>
    <dgm:pt modelId="{BE9FB018-4057-4B1D-B6D5-6DDD348D26AF}" type="sibTrans" cxnId="{442C20DD-B608-4DB0-AF14-E0881B8B59E7}">
      <dgm:prSet/>
      <dgm:spPr/>
      <dgm:t>
        <a:bodyPr/>
        <a:lstStyle/>
        <a:p>
          <a:endParaRPr lang="en-US"/>
        </a:p>
      </dgm:t>
    </dgm:pt>
    <dgm:pt modelId="{DCBB0203-0D53-4377-8FA2-C3257CF3AD10}">
      <dgm:prSet/>
      <dgm:spPr/>
      <dgm:t>
        <a:bodyPr/>
        <a:lstStyle/>
        <a:p>
          <a:r>
            <a:rPr lang="en-US"/>
            <a:t>Hardware requirements:</a:t>
          </a:r>
        </a:p>
      </dgm:t>
    </dgm:pt>
    <dgm:pt modelId="{15A3F594-DFA4-45DA-B08E-9936476E7DFC}" type="parTrans" cxnId="{609F8433-B703-4638-BE7E-A7118A9EF2F7}">
      <dgm:prSet/>
      <dgm:spPr/>
      <dgm:t>
        <a:bodyPr/>
        <a:lstStyle/>
        <a:p>
          <a:endParaRPr lang="en-US"/>
        </a:p>
      </dgm:t>
    </dgm:pt>
    <dgm:pt modelId="{959BF0D2-8A9D-4198-97A2-A69597A589E2}" type="sibTrans" cxnId="{609F8433-B703-4638-BE7E-A7118A9EF2F7}">
      <dgm:prSet/>
      <dgm:spPr/>
      <dgm:t>
        <a:bodyPr/>
        <a:lstStyle/>
        <a:p>
          <a:endParaRPr lang="en-US"/>
        </a:p>
      </dgm:t>
    </dgm:pt>
    <dgm:pt modelId="{0963EDA9-C9A5-4CEB-BE5E-BF3138A12F69}">
      <dgm:prSet/>
      <dgm:spPr/>
      <dgm:t>
        <a:bodyPr/>
        <a:lstStyle/>
        <a:p>
          <a:r>
            <a:rPr lang="en-US" dirty="0"/>
            <a:t>Windows 7</a:t>
          </a:r>
        </a:p>
      </dgm:t>
    </dgm:pt>
    <dgm:pt modelId="{4A716ABC-B92D-43C2-8EDF-1E974ACADB44}" type="parTrans" cxnId="{62FBCB60-50AE-4ACA-ACD5-13B96FA612F2}">
      <dgm:prSet/>
      <dgm:spPr/>
      <dgm:t>
        <a:bodyPr/>
        <a:lstStyle/>
        <a:p>
          <a:endParaRPr lang="en-US"/>
        </a:p>
      </dgm:t>
    </dgm:pt>
    <dgm:pt modelId="{E3D95CED-9B8C-4353-BEC2-6EF8AD041C59}" type="sibTrans" cxnId="{62FBCB60-50AE-4ACA-ACD5-13B96FA612F2}">
      <dgm:prSet/>
      <dgm:spPr/>
      <dgm:t>
        <a:bodyPr/>
        <a:lstStyle/>
        <a:p>
          <a:endParaRPr lang="en-US"/>
        </a:p>
      </dgm:t>
    </dgm:pt>
    <dgm:pt modelId="{FF384886-72E5-402E-B55D-F345B0AA4768}">
      <dgm:prSet/>
      <dgm:spPr/>
      <dgm:t>
        <a:bodyPr/>
        <a:lstStyle/>
        <a:p>
          <a:r>
            <a:rPr lang="en-US" dirty="0"/>
            <a:t>1 gigahertz (GHz) or faster 32-bit (x86) or 64-bit (x64) processor.</a:t>
          </a:r>
        </a:p>
      </dgm:t>
    </dgm:pt>
    <dgm:pt modelId="{7FB04850-FD82-4142-8F9E-C5F1AA352D31}" type="parTrans" cxnId="{36903C06-C8AF-4213-8894-9F243D41B6AE}">
      <dgm:prSet/>
      <dgm:spPr/>
      <dgm:t>
        <a:bodyPr/>
        <a:lstStyle/>
        <a:p>
          <a:endParaRPr lang="en-US"/>
        </a:p>
      </dgm:t>
    </dgm:pt>
    <dgm:pt modelId="{C91C340F-F120-4CB7-B792-B135E33DA4AB}" type="sibTrans" cxnId="{36903C06-C8AF-4213-8894-9F243D41B6AE}">
      <dgm:prSet/>
      <dgm:spPr/>
      <dgm:t>
        <a:bodyPr/>
        <a:lstStyle/>
        <a:p>
          <a:endParaRPr lang="en-US"/>
        </a:p>
      </dgm:t>
    </dgm:pt>
    <dgm:pt modelId="{84882541-1619-4EBC-AC87-F0450B50EBB3}">
      <dgm:prSet/>
      <dgm:spPr/>
      <dgm:t>
        <a:bodyPr/>
        <a:lstStyle/>
        <a:p>
          <a:r>
            <a:rPr lang="sv-SE" dirty="0"/>
            <a:t>4 GB RAM</a:t>
          </a:r>
          <a:endParaRPr lang="en-US" dirty="0"/>
        </a:p>
      </dgm:t>
    </dgm:pt>
    <dgm:pt modelId="{507CCE6F-C8E5-422F-8856-29DA260A0074}" type="parTrans" cxnId="{EF58924D-9DE8-4E2A-A37F-6071003C5145}">
      <dgm:prSet/>
      <dgm:spPr/>
      <dgm:t>
        <a:bodyPr/>
        <a:lstStyle/>
        <a:p>
          <a:endParaRPr lang="en-US"/>
        </a:p>
      </dgm:t>
    </dgm:pt>
    <dgm:pt modelId="{EF76820A-342D-4523-87AC-C9D5F7E33E87}" type="sibTrans" cxnId="{EF58924D-9DE8-4E2A-A37F-6071003C5145}">
      <dgm:prSet/>
      <dgm:spPr/>
      <dgm:t>
        <a:bodyPr/>
        <a:lstStyle/>
        <a:p>
          <a:endParaRPr lang="en-US"/>
        </a:p>
      </dgm:t>
    </dgm:pt>
    <dgm:pt modelId="{58FCB547-2F3E-4CF2-BE2F-9FB29799A901}">
      <dgm:prSet/>
      <dgm:spPr/>
      <dgm:t>
        <a:bodyPr/>
        <a:lstStyle/>
        <a:p>
          <a:r>
            <a:rPr lang="en-US" dirty="0"/>
            <a:t>20 GB diskspace</a:t>
          </a:r>
        </a:p>
      </dgm:t>
    </dgm:pt>
    <dgm:pt modelId="{EA19D368-B2F5-4F47-802D-2CA448F3CB70}" type="parTrans" cxnId="{336857BF-425D-401C-AF9E-6D7AF7B50A66}">
      <dgm:prSet/>
      <dgm:spPr/>
      <dgm:t>
        <a:bodyPr/>
        <a:lstStyle/>
        <a:p>
          <a:endParaRPr lang="en-US"/>
        </a:p>
      </dgm:t>
    </dgm:pt>
    <dgm:pt modelId="{7124520F-7F36-4D6D-A5DE-B2CF43F30EAC}" type="sibTrans" cxnId="{336857BF-425D-401C-AF9E-6D7AF7B50A66}">
      <dgm:prSet/>
      <dgm:spPr/>
      <dgm:t>
        <a:bodyPr/>
        <a:lstStyle/>
        <a:p>
          <a:endParaRPr lang="en-US"/>
        </a:p>
      </dgm:t>
    </dgm:pt>
    <dgm:pt modelId="{FC9856D5-DC35-4877-B63A-CCC753686CA9}">
      <dgm:prSet/>
      <dgm:spPr/>
      <dgm:t>
        <a:bodyPr/>
        <a:lstStyle/>
        <a:p>
          <a:r>
            <a:rPr lang="en-US" dirty="0"/>
            <a:t>Flask</a:t>
          </a:r>
        </a:p>
      </dgm:t>
    </dgm:pt>
    <dgm:pt modelId="{57098B85-467A-4ED3-AFDF-141B8FBCA4EC}" type="parTrans" cxnId="{970100E4-0CCA-4F5D-BA25-2D172EB8C84C}">
      <dgm:prSet/>
      <dgm:spPr/>
      <dgm:t>
        <a:bodyPr/>
        <a:lstStyle/>
        <a:p>
          <a:endParaRPr lang="en-US"/>
        </a:p>
      </dgm:t>
    </dgm:pt>
    <dgm:pt modelId="{E5DF3333-9A1A-4794-9D66-5D49B4D14226}" type="sibTrans" cxnId="{970100E4-0CCA-4F5D-BA25-2D172EB8C84C}">
      <dgm:prSet/>
      <dgm:spPr/>
      <dgm:t>
        <a:bodyPr/>
        <a:lstStyle/>
        <a:p>
          <a:endParaRPr lang="en-US"/>
        </a:p>
      </dgm:t>
    </dgm:pt>
    <dgm:pt modelId="{8B17B621-75A3-4933-87A4-461C7A142B55}">
      <dgm:prSet/>
      <dgm:spPr/>
      <dgm:t>
        <a:bodyPr/>
        <a:lstStyle/>
        <a:p>
          <a:r>
            <a:rPr lang="en-US" dirty="0"/>
            <a:t>Apache </a:t>
          </a:r>
        </a:p>
      </dgm:t>
    </dgm:pt>
    <dgm:pt modelId="{7E5C3307-CBAB-43EA-B913-A6F850506738}" type="parTrans" cxnId="{98EC8EB0-515F-421F-A82D-A6646DF65D90}">
      <dgm:prSet/>
      <dgm:spPr/>
      <dgm:t>
        <a:bodyPr/>
        <a:lstStyle/>
        <a:p>
          <a:endParaRPr lang="en-US"/>
        </a:p>
      </dgm:t>
    </dgm:pt>
    <dgm:pt modelId="{1606FFDD-CDDB-4029-92F8-087AB58B9E8A}" type="sibTrans" cxnId="{98EC8EB0-515F-421F-A82D-A6646DF65D90}">
      <dgm:prSet/>
      <dgm:spPr/>
      <dgm:t>
        <a:bodyPr/>
        <a:lstStyle/>
        <a:p>
          <a:endParaRPr lang="en-US"/>
        </a:p>
      </dgm:t>
    </dgm:pt>
    <dgm:pt modelId="{A7BC58AB-0312-4AF6-B51E-C2D08F65C299}" type="pres">
      <dgm:prSet presAssocID="{9CBFDC6A-7482-4ED4-902C-4B2D423A159D}" presName="linear" presStyleCnt="0">
        <dgm:presLayoutVars>
          <dgm:animLvl val="lvl"/>
          <dgm:resizeHandles val="exact"/>
        </dgm:presLayoutVars>
      </dgm:prSet>
      <dgm:spPr/>
    </dgm:pt>
    <dgm:pt modelId="{15B6029F-5D12-464F-90B4-955EE71C518F}" type="pres">
      <dgm:prSet presAssocID="{7112334C-2238-4040-BCC3-6E05531963CE}" presName="parentText" presStyleLbl="node1" presStyleIdx="0" presStyleCnt="2">
        <dgm:presLayoutVars>
          <dgm:chMax val="0"/>
          <dgm:bulletEnabled val="1"/>
        </dgm:presLayoutVars>
      </dgm:prSet>
      <dgm:spPr/>
    </dgm:pt>
    <dgm:pt modelId="{C8DD7942-94CE-461D-B2E2-BE0B5198D02A}" type="pres">
      <dgm:prSet presAssocID="{7112334C-2238-4040-BCC3-6E05531963CE}" presName="childText" presStyleLbl="revTx" presStyleIdx="0" presStyleCnt="2">
        <dgm:presLayoutVars>
          <dgm:bulletEnabled val="1"/>
        </dgm:presLayoutVars>
      </dgm:prSet>
      <dgm:spPr/>
    </dgm:pt>
    <dgm:pt modelId="{D65C2B4A-26D1-4B78-8457-49E122AE8EC7}" type="pres">
      <dgm:prSet presAssocID="{DCBB0203-0D53-4377-8FA2-C3257CF3AD10}" presName="parentText" presStyleLbl="node1" presStyleIdx="1" presStyleCnt="2">
        <dgm:presLayoutVars>
          <dgm:chMax val="0"/>
          <dgm:bulletEnabled val="1"/>
        </dgm:presLayoutVars>
      </dgm:prSet>
      <dgm:spPr/>
    </dgm:pt>
    <dgm:pt modelId="{9B7F0639-7326-4860-991B-C922F62413D9}" type="pres">
      <dgm:prSet presAssocID="{DCBB0203-0D53-4377-8FA2-C3257CF3AD10}" presName="childText" presStyleLbl="revTx" presStyleIdx="1" presStyleCnt="2">
        <dgm:presLayoutVars>
          <dgm:bulletEnabled val="1"/>
        </dgm:presLayoutVars>
      </dgm:prSet>
      <dgm:spPr/>
    </dgm:pt>
  </dgm:ptLst>
  <dgm:cxnLst>
    <dgm:cxn modelId="{7E279101-9651-44B5-B33F-FFB15AAFB8E7}" type="presOf" srcId="{9CBFDC6A-7482-4ED4-902C-4B2D423A159D}" destId="{A7BC58AB-0312-4AF6-B51E-C2D08F65C299}" srcOrd="0" destOrd="0" presId="urn:microsoft.com/office/officeart/2005/8/layout/vList2"/>
    <dgm:cxn modelId="{EC0D8202-4C0C-4C0D-A592-6F8F026B0232}" type="presOf" srcId="{0963EDA9-C9A5-4CEB-BE5E-BF3138A12F69}" destId="{9B7F0639-7326-4860-991B-C922F62413D9}" srcOrd="0" destOrd="0" presId="urn:microsoft.com/office/officeart/2005/8/layout/vList2"/>
    <dgm:cxn modelId="{36903C06-C8AF-4213-8894-9F243D41B6AE}" srcId="{0963EDA9-C9A5-4CEB-BE5E-BF3138A12F69}" destId="{FF384886-72E5-402E-B55D-F345B0AA4768}" srcOrd="0" destOrd="0" parTransId="{7FB04850-FD82-4142-8F9E-C5F1AA352D31}" sibTransId="{C91C340F-F120-4CB7-B792-B135E33DA4AB}"/>
    <dgm:cxn modelId="{6FCB4F06-EAAA-4388-A6FF-3D5F84B9717F}" type="presOf" srcId="{FF384886-72E5-402E-B55D-F345B0AA4768}" destId="{9B7F0639-7326-4860-991B-C922F62413D9}" srcOrd="0" destOrd="1" presId="urn:microsoft.com/office/officeart/2005/8/layout/vList2"/>
    <dgm:cxn modelId="{2726852D-5BD7-48D0-921B-4F8B358B5E44}" type="presOf" srcId="{FC9856D5-DC35-4877-B63A-CCC753686CA9}" destId="{C8DD7942-94CE-461D-B2E2-BE0B5198D02A}" srcOrd="0" destOrd="1" presId="urn:microsoft.com/office/officeart/2005/8/layout/vList2"/>
    <dgm:cxn modelId="{609F8433-B703-4638-BE7E-A7118A9EF2F7}" srcId="{9CBFDC6A-7482-4ED4-902C-4B2D423A159D}" destId="{DCBB0203-0D53-4377-8FA2-C3257CF3AD10}" srcOrd="1" destOrd="0" parTransId="{15A3F594-DFA4-45DA-B08E-9936476E7DFC}" sibTransId="{959BF0D2-8A9D-4198-97A2-A69597A589E2}"/>
    <dgm:cxn modelId="{DB0A4B5C-8BA0-43B5-A989-00A028B74962}" srcId="{7112334C-2238-4040-BCC3-6E05531963CE}" destId="{D770363C-9D85-4923-8871-B6940F09EDD5}" srcOrd="0" destOrd="0" parTransId="{6BE5AF40-DF16-472E-A859-C4C37D5D8F4D}" sibTransId="{7E855132-8BAF-48E6-8587-C47E8FD0198C}"/>
    <dgm:cxn modelId="{00616F5E-CE71-48C5-99B0-C2524AE39231}" type="presOf" srcId="{7112334C-2238-4040-BCC3-6E05531963CE}" destId="{15B6029F-5D12-464F-90B4-955EE71C518F}" srcOrd="0" destOrd="0" presId="urn:microsoft.com/office/officeart/2005/8/layout/vList2"/>
    <dgm:cxn modelId="{62FBCB60-50AE-4ACA-ACD5-13B96FA612F2}" srcId="{DCBB0203-0D53-4377-8FA2-C3257CF3AD10}" destId="{0963EDA9-C9A5-4CEB-BE5E-BF3138A12F69}" srcOrd="0" destOrd="0" parTransId="{4A716ABC-B92D-43C2-8EDF-1E974ACADB44}" sibTransId="{E3D95CED-9B8C-4353-BEC2-6EF8AD041C59}"/>
    <dgm:cxn modelId="{54B50C67-5BF2-4AEB-B07D-8A470B4A87DD}" type="presOf" srcId="{84882541-1619-4EBC-AC87-F0450B50EBB3}" destId="{9B7F0639-7326-4860-991B-C922F62413D9}" srcOrd="0" destOrd="2" presId="urn:microsoft.com/office/officeart/2005/8/layout/vList2"/>
    <dgm:cxn modelId="{34D49C6A-FE7C-4254-ADA9-8E51D14055F1}" type="presOf" srcId="{8B17B621-75A3-4933-87A4-461C7A142B55}" destId="{C8DD7942-94CE-461D-B2E2-BE0B5198D02A}" srcOrd="0" destOrd="2" presId="urn:microsoft.com/office/officeart/2005/8/layout/vList2"/>
    <dgm:cxn modelId="{EF58924D-9DE8-4E2A-A37F-6071003C5145}" srcId="{0963EDA9-C9A5-4CEB-BE5E-BF3138A12F69}" destId="{84882541-1619-4EBC-AC87-F0450B50EBB3}" srcOrd="1" destOrd="0" parTransId="{507CCE6F-C8E5-422F-8856-29DA260A0074}" sibTransId="{EF76820A-342D-4523-87AC-C9D5F7E33E87}"/>
    <dgm:cxn modelId="{CFC28355-4F81-497C-9524-E03A8D62D7B8}" type="presOf" srcId="{8EF128E8-1856-4DE2-BCAB-00C29675A4EC}" destId="{C8DD7942-94CE-461D-B2E2-BE0B5198D02A}" srcOrd="0" destOrd="3" presId="urn:microsoft.com/office/officeart/2005/8/layout/vList2"/>
    <dgm:cxn modelId="{1CE74F8D-5EB5-4FF5-871E-AC9F488CFC4A}" type="presOf" srcId="{DCBB0203-0D53-4377-8FA2-C3257CF3AD10}" destId="{D65C2B4A-26D1-4B78-8457-49E122AE8EC7}" srcOrd="0" destOrd="0" presId="urn:microsoft.com/office/officeart/2005/8/layout/vList2"/>
    <dgm:cxn modelId="{7EA4389D-46B0-415A-8E32-3DE61751FF66}" type="presOf" srcId="{58FCB547-2F3E-4CF2-BE2F-9FB29799A901}" destId="{9B7F0639-7326-4860-991B-C922F62413D9}" srcOrd="0" destOrd="3" presId="urn:microsoft.com/office/officeart/2005/8/layout/vList2"/>
    <dgm:cxn modelId="{98EC8EB0-515F-421F-A82D-A6646DF65D90}" srcId="{7112334C-2238-4040-BCC3-6E05531963CE}" destId="{8B17B621-75A3-4933-87A4-461C7A142B55}" srcOrd="2" destOrd="0" parTransId="{7E5C3307-CBAB-43EA-B913-A6F850506738}" sibTransId="{1606FFDD-CDDB-4029-92F8-087AB58B9E8A}"/>
    <dgm:cxn modelId="{CA72DEB6-2B92-49FE-A4A6-0B8ED996475E}" srcId="{9CBFDC6A-7482-4ED4-902C-4B2D423A159D}" destId="{7112334C-2238-4040-BCC3-6E05531963CE}" srcOrd="0" destOrd="0" parTransId="{E502398E-30AD-4F3D-A769-C89C229932EB}" sibTransId="{C3E37AC0-DA8A-4FD6-B38D-18DCAEE3419A}"/>
    <dgm:cxn modelId="{336857BF-425D-401C-AF9E-6D7AF7B50A66}" srcId="{0963EDA9-C9A5-4CEB-BE5E-BF3138A12F69}" destId="{58FCB547-2F3E-4CF2-BE2F-9FB29799A901}" srcOrd="2" destOrd="0" parTransId="{EA19D368-B2F5-4F47-802D-2CA448F3CB70}" sibTransId="{7124520F-7F36-4D6D-A5DE-B2CF43F30EAC}"/>
    <dgm:cxn modelId="{35C931C0-EC2F-4475-9FFB-AC9C5E2A6D32}" type="presOf" srcId="{D770363C-9D85-4923-8871-B6940F09EDD5}" destId="{C8DD7942-94CE-461D-B2E2-BE0B5198D02A}" srcOrd="0" destOrd="0" presId="urn:microsoft.com/office/officeart/2005/8/layout/vList2"/>
    <dgm:cxn modelId="{442C20DD-B608-4DB0-AF14-E0881B8B59E7}" srcId="{7112334C-2238-4040-BCC3-6E05531963CE}" destId="{8EF128E8-1856-4DE2-BCAB-00C29675A4EC}" srcOrd="3" destOrd="0" parTransId="{B0BF7857-7074-4C75-A613-D7F213414469}" sibTransId="{BE9FB018-4057-4B1D-B6D5-6DDD348D26AF}"/>
    <dgm:cxn modelId="{970100E4-0CCA-4F5D-BA25-2D172EB8C84C}" srcId="{7112334C-2238-4040-BCC3-6E05531963CE}" destId="{FC9856D5-DC35-4877-B63A-CCC753686CA9}" srcOrd="1" destOrd="0" parTransId="{57098B85-467A-4ED3-AFDF-141B8FBCA4EC}" sibTransId="{E5DF3333-9A1A-4794-9D66-5D49B4D14226}"/>
    <dgm:cxn modelId="{EC12712F-92C0-443F-9AB3-43F6E548C126}" type="presParOf" srcId="{A7BC58AB-0312-4AF6-B51E-C2D08F65C299}" destId="{15B6029F-5D12-464F-90B4-955EE71C518F}" srcOrd="0" destOrd="0" presId="urn:microsoft.com/office/officeart/2005/8/layout/vList2"/>
    <dgm:cxn modelId="{4B81B491-970B-498A-A6AC-FD4EE99126BD}" type="presParOf" srcId="{A7BC58AB-0312-4AF6-B51E-C2D08F65C299}" destId="{C8DD7942-94CE-461D-B2E2-BE0B5198D02A}" srcOrd="1" destOrd="0" presId="urn:microsoft.com/office/officeart/2005/8/layout/vList2"/>
    <dgm:cxn modelId="{E210A39C-36C5-4DE7-A6BC-DBA3AD1DE8C5}" type="presParOf" srcId="{A7BC58AB-0312-4AF6-B51E-C2D08F65C299}" destId="{D65C2B4A-26D1-4B78-8457-49E122AE8EC7}" srcOrd="2" destOrd="0" presId="urn:microsoft.com/office/officeart/2005/8/layout/vList2"/>
    <dgm:cxn modelId="{E075AFA4-0E22-48DE-829E-03B278B3F884}" type="presParOf" srcId="{A7BC58AB-0312-4AF6-B51E-C2D08F65C299}" destId="{9B7F0639-7326-4860-991B-C922F62413D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7A8D8-7DAC-447C-945E-401BFED1061A}">
      <dsp:nvSpPr>
        <dsp:cNvPr id="0" name=""/>
        <dsp:cNvSpPr/>
      </dsp:nvSpPr>
      <dsp:spPr>
        <a:xfrm>
          <a:off x="0" y="270719"/>
          <a:ext cx="8229600" cy="171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Create Tournaments</a:t>
          </a:r>
          <a:endParaRPr lang="en-US" sz="1600" kern="1200" dirty="0"/>
        </a:p>
        <a:p>
          <a:pPr marL="171450" lvl="1" indent="-171450" algn="l" defTabSz="711200">
            <a:lnSpc>
              <a:spcPct val="90000"/>
            </a:lnSpc>
            <a:spcBef>
              <a:spcPct val="0"/>
            </a:spcBef>
            <a:spcAft>
              <a:spcPct val="15000"/>
            </a:spcAft>
            <a:buChar char="•"/>
          </a:pPr>
          <a:r>
            <a:rPr lang="en-IN" sz="1600" kern="1200" dirty="0"/>
            <a:t>Verify Player Details</a:t>
          </a:r>
          <a:endParaRPr lang="en-US" sz="1600" kern="1200" dirty="0"/>
        </a:p>
        <a:p>
          <a:pPr marL="171450" lvl="1" indent="-171450" algn="l" defTabSz="711200">
            <a:lnSpc>
              <a:spcPct val="90000"/>
            </a:lnSpc>
            <a:spcBef>
              <a:spcPct val="0"/>
            </a:spcBef>
            <a:spcAft>
              <a:spcPct val="15000"/>
            </a:spcAft>
            <a:buChar char="•"/>
          </a:pPr>
          <a:r>
            <a:rPr lang="en-IN" sz="1600" kern="1200" dirty="0"/>
            <a:t>Update</a:t>
          </a:r>
          <a:endParaRPr lang="en-US" sz="1600" kern="1200" dirty="0"/>
        </a:p>
        <a:p>
          <a:pPr marL="342900" lvl="2" indent="-171450" algn="l" defTabSz="711200">
            <a:lnSpc>
              <a:spcPct val="90000"/>
            </a:lnSpc>
            <a:spcBef>
              <a:spcPct val="0"/>
            </a:spcBef>
            <a:spcAft>
              <a:spcPct val="15000"/>
            </a:spcAft>
            <a:buChar char="•"/>
          </a:pPr>
          <a:r>
            <a:rPr lang="en-IN" sz="1600" kern="1200" dirty="0"/>
            <a:t>Match Result</a:t>
          </a:r>
          <a:endParaRPr lang="en-US" sz="1600" kern="1200" dirty="0"/>
        </a:p>
        <a:p>
          <a:pPr marL="342900" lvl="2" indent="-171450" algn="l" defTabSz="711200">
            <a:lnSpc>
              <a:spcPct val="90000"/>
            </a:lnSpc>
            <a:spcBef>
              <a:spcPct val="0"/>
            </a:spcBef>
            <a:spcAft>
              <a:spcPct val="15000"/>
            </a:spcAft>
            <a:buChar char="•"/>
          </a:pPr>
          <a:r>
            <a:rPr lang="en-IN" sz="1600" kern="1200" dirty="0"/>
            <a:t>Player Stats</a:t>
          </a:r>
          <a:endParaRPr lang="en-US" sz="1600" kern="1200" dirty="0"/>
        </a:p>
      </dsp:txBody>
      <dsp:txXfrm>
        <a:off x="0" y="270719"/>
        <a:ext cx="8229600" cy="1713600"/>
      </dsp:txXfrm>
    </dsp:sp>
    <dsp:sp modelId="{319D8119-6CF4-44CB-B087-4DDCFD91D553}">
      <dsp:nvSpPr>
        <dsp:cNvPr id="0" name=""/>
        <dsp:cNvSpPr/>
      </dsp:nvSpPr>
      <dsp:spPr>
        <a:xfrm>
          <a:off x="411480" y="34559"/>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Admin</a:t>
          </a:r>
          <a:endParaRPr lang="en-US" sz="1600" kern="1200" dirty="0"/>
        </a:p>
      </dsp:txBody>
      <dsp:txXfrm>
        <a:off x="434537" y="57616"/>
        <a:ext cx="5714606" cy="426206"/>
      </dsp:txXfrm>
    </dsp:sp>
    <dsp:sp modelId="{64932033-C8B0-44E1-A765-9686DB65C0BF}">
      <dsp:nvSpPr>
        <dsp:cNvPr id="0" name=""/>
        <dsp:cNvSpPr/>
      </dsp:nvSpPr>
      <dsp:spPr>
        <a:xfrm>
          <a:off x="0" y="2306880"/>
          <a:ext cx="8229600" cy="120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Register</a:t>
          </a:r>
          <a:endParaRPr lang="en-US" sz="1600" kern="1200" dirty="0"/>
        </a:p>
        <a:p>
          <a:pPr marL="342900" lvl="2" indent="-171450" algn="l" defTabSz="711200">
            <a:lnSpc>
              <a:spcPct val="90000"/>
            </a:lnSpc>
            <a:spcBef>
              <a:spcPct val="0"/>
            </a:spcBef>
            <a:spcAft>
              <a:spcPct val="15000"/>
            </a:spcAft>
            <a:buChar char="•"/>
          </a:pPr>
          <a:r>
            <a:rPr lang="en-US" sz="1600" kern="1200" dirty="0"/>
            <a:t>Tournament</a:t>
          </a:r>
        </a:p>
        <a:p>
          <a:pPr marL="342900" lvl="2" indent="-171450" algn="l" defTabSz="711200">
            <a:lnSpc>
              <a:spcPct val="90000"/>
            </a:lnSpc>
            <a:spcBef>
              <a:spcPct val="0"/>
            </a:spcBef>
            <a:spcAft>
              <a:spcPct val="15000"/>
            </a:spcAft>
            <a:buChar char="•"/>
          </a:pPr>
          <a:r>
            <a:rPr lang="en-US" sz="1600" kern="1200" dirty="0"/>
            <a:t>Players</a:t>
          </a:r>
        </a:p>
      </dsp:txBody>
      <dsp:txXfrm>
        <a:off x="0" y="2306880"/>
        <a:ext cx="8229600" cy="1209600"/>
      </dsp:txXfrm>
    </dsp:sp>
    <dsp:sp modelId="{9E8443CA-0F6B-4342-9DF5-CBBB83BC424B}">
      <dsp:nvSpPr>
        <dsp:cNvPr id="0" name=""/>
        <dsp:cNvSpPr/>
      </dsp:nvSpPr>
      <dsp:spPr>
        <a:xfrm>
          <a:off x="411480" y="2070720"/>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Team Manager</a:t>
          </a:r>
          <a:endParaRPr lang="en-US" sz="1600" kern="1200" dirty="0"/>
        </a:p>
      </dsp:txBody>
      <dsp:txXfrm>
        <a:off x="434537" y="2093777"/>
        <a:ext cx="5714606" cy="426206"/>
      </dsp:txXfrm>
    </dsp:sp>
    <dsp:sp modelId="{70D69C57-68F3-41F2-9039-33642F865750}">
      <dsp:nvSpPr>
        <dsp:cNvPr id="0" name=""/>
        <dsp:cNvSpPr/>
      </dsp:nvSpPr>
      <dsp:spPr>
        <a:xfrm>
          <a:off x="0" y="3839040"/>
          <a:ext cx="8229600" cy="146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a:t>
          </a:r>
        </a:p>
        <a:p>
          <a:pPr marL="342900" lvl="2" indent="-171450" algn="l" defTabSz="711200">
            <a:lnSpc>
              <a:spcPct val="90000"/>
            </a:lnSpc>
            <a:spcBef>
              <a:spcPct val="0"/>
            </a:spcBef>
            <a:spcAft>
              <a:spcPct val="15000"/>
            </a:spcAft>
            <a:buChar char="•"/>
          </a:pPr>
          <a:r>
            <a:rPr lang="en-US" sz="1600" kern="1200" dirty="0"/>
            <a:t>Player Stats</a:t>
          </a:r>
        </a:p>
        <a:p>
          <a:pPr marL="342900" lvl="2" indent="-171450" algn="l" defTabSz="711200">
            <a:lnSpc>
              <a:spcPct val="90000"/>
            </a:lnSpc>
            <a:spcBef>
              <a:spcPct val="0"/>
            </a:spcBef>
            <a:spcAft>
              <a:spcPct val="15000"/>
            </a:spcAft>
            <a:buChar char="•"/>
          </a:pPr>
          <a:r>
            <a:rPr lang="en-US" sz="1600" kern="1200" dirty="0"/>
            <a:t>Schedule</a:t>
          </a:r>
        </a:p>
        <a:p>
          <a:pPr marL="342900" lvl="2" indent="-171450" algn="l" defTabSz="711200">
            <a:lnSpc>
              <a:spcPct val="90000"/>
            </a:lnSpc>
            <a:spcBef>
              <a:spcPct val="0"/>
            </a:spcBef>
            <a:spcAft>
              <a:spcPct val="15000"/>
            </a:spcAft>
            <a:buChar char="•"/>
          </a:pPr>
          <a:r>
            <a:rPr lang="en-US" sz="1600" kern="1200" dirty="0"/>
            <a:t>Match Results</a:t>
          </a:r>
        </a:p>
      </dsp:txBody>
      <dsp:txXfrm>
        <a:off x="0" y="3839040"/>
        <a:ext cx="8229600" cy="1461600"/>
      </dsp:txXfrm>
    </dsp:sp>
    <dsp:sp modelId="{253A8B45-E49A-41B6-95D1-544FCD3BC51C}">
      <dsp:nvSpPr>
        <dsp:cNvPr id="0" name=""/>
        <dsp:cNvSpPr/>
      </dsp:nvSpPr>
      <dsp:spPr>
        <a:xfrm>
          <a:off x="411480" y="3602880"/>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Anonymous</a:t>
          </a:r>
          <a:endParaRPr lang="en-US" sz="1600" kern="1200" dirty="0"/>
        </a:p>
      </dsp:txBody>
      <dsp:txXfrm>
        <a:off x="434537" y="3625937"/>
        <a:ext cx="571460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029F-5D12-464F-90B4-955EE71C518F}">
      <dsp:nvSpPr>
        <dsp:cNvPr id="0" name=""/>
        <dsp:cNvSpPr/>
      </dsp:nvSpPr>
      <dsp:spPr>
        <a:xfrm>
          <a:off x="0" y="54059"/>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Scheduling tournament</a:t>
          </a:r>
        </a:p>
      </dsp:txBody>
      <dsp:txXfrm>
        <a:off x="35125" y="89184"/>
        <a:ext cx="8484168" cy="649299"/>
      </dsp:txXfrm>
    </dsp:sp>
    <dsp:sp modelId="{C8DD7942-94CE-461D-B2E2-BE0B5198D02A}">
      <dsp:nvSpPr>
        <dsp:cNvPr id="0" name=""/>
        <dsp:cNvSpPr/>
      </dsp:nvSpPr>
      <dsp:spPr>
        <a:xfrm>
          <a:off x="0" y="773609"/>
          <a:ext cx="8554418"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Managing a tournament can be a very hard task so this software makes it simpler and faster</a:t>
          </a:r>
        </a:p>
      </dsp:txBody>
      <dsp:txXfrm>
        <a:off x="0" y="773609"/>
        <a:ext cx="8554418" cy="729675"/>
      </dsp:txXfrm>
    </dsp:sp>
    <dsp:sp modelId="{4F2796A4-08DE-41D3-860E-F025FD84FA26}">
      <dsp:nvSpPr>
        <dsp:cNvPr id="0" name=""/>
        <dsp:cNvSpPr/>
      </dsp:nvSpPr>
      <dsp:spPr>
        <a:xfrm>
          <a:off x="0" y="1503284"/>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Registering players</a:t>
          </a:r>
        </a:p>
      </dsp:txBody>
      <dsp:txXfrm>
        <a:off x="35125" y="1538409"/>
        <a:ext cx="8484168" cy="649299"/>
      </dsp:txXfrm>
    </dsp:sp>
    <dsp:sp modelId="{46044C67-42D7-4784-B9D3-334D9D6D954D}">
      <dsp:nvSpPr>
        <dsp:cNvPr id="0" name=""/>
        <dsp:cNvSpPr/>
      </dsp:nvSpPr>
      <dsp:spPr>
        <a:xfrm>
          <a:off x="0" y="2222834"/>
          <a:ext cx="8554418"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Makes it easier to keep track of team &amp; its player’s performance </a:t>
          </a:r>
        </a:p>
        <a:p>
          <a:pPr marL="457200" lvl="2" indent="-228600" algn="l" defTabSz="1022350">
            <a:lnSpc>
              <a:spcPct val="90000"/>
            </a:lnSpc>
            <a:spcBef>
              <a:spcPct val="0"/>
            </a:spcBef>
            <a:spcAft>
              <a:spcPct val="20000"/>
            </a:spcAft>
            <a:buChar char="•"/>
          </a:pPr>
          <a:r>
            <a:rPr lang="en-US" sz="2300" kern="1200" dirty="0"/>
            <a:t>Using </a:t>
          </a:r>
          <a:r>
            <a:rPr lang="en-US" sz="2300" kern="1200" dirty="0" err="1"/>
            <a:t>sql</a:t>
          </a:r>
          <a:endParaRPr lang="en-US" sz="2300" kern="1200" dirty="0"/>
        </a:p>
      </dsp:txBody>
      <dsp:txXfrm>
        <a:off x="0" y="2222834"/>
        <a:ext cx="8554418" cy="791774"/>
      </dsp:txXfrm>
    </dsp:sp>
    <dsp:sp modelId="{B2F107DA-1AA0-4AC2-B3DC-0751FFE77869}">
      <dsp:nvSpPr>
        <dsp:cNvPr id="0" name=""/>
        <dsp:cNvSpPr/>
      </dsp:nvSpPr>
      <dsp:spPr>
        <a:xfrm>
          <a:off x="0" y="3014609"/>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Recording history &amp; player stats</a:t>
          </a:r>
        </a:p>
      </dsp:txBody>
      <dsp:txXfrm>
        <a:off x="35125" y="3049734"/>
        <a:ext cx="8484168" cy="649299"/>
      </dsp:txXfrm>
    </dsp:sp>
    <dsp:sp modelId="{05BFBEB4-D5C0-4C85-BEA2-03D8D2872CFB}">
      <dsp:nvSpPr>
        <dsp:cNvPr id="0" name=""/>
        <dsp:cNvSpPr/>
      </dsp:nvSpPr>
      <dsp:spPr>
        <a:xfrm>
          <a:off x="0" y="3734159"/>
          <a:ext cx="8554418"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Allows the team and the players to improve themselves by showing them the areas they can improve upon</a:t>
          </a:r>
        </a:p>
      </dsp:txBody>
      <dsp:txXfrm>
        <a:off x="0" y="3734159"/>
        <a:ext cx="8554418" cy="729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029F-5D12-464F-90B4-955EE71C518F}">
      <dsp:nvSpPr>
        <dsp:cNvPr id="0" name=""/>
        <dsp:cNvSpPr/>
      </dsp:nvSpPr>
      <dsp:spPr>
        <a:xfrm>
          <a:off x="0" y="80407"/>
          <a:ext cx="855441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Software Requirement:</a:t>
          </a:r>
          <a:endParaRPr lang="en-US" sz="2800" kern="1200" dirty="0"/>
        </a:p>
      </dsp:txBody>
      <dsp:txXfrm>
        <a:off x="32784" y="113191"/>
        <a:ext cx="8488850" cy="606012"/>
      </dsp:txXfrm>
    </dsp:sp>
    <dsp:sp modelId="{C8DD7942-94CE-461D-B2E2-BE0B5198D02A}">
      <dsp:nvSpPr>
        <dsp:cNvPr id="0" name=""/>
        <dsp:cNvSpPr/>
      </dsp:nvSpPr>
      <dsp:spPr>
        <a:xfrm>
          <a:off x="0" y="751987"/>
          <a:ext cx="8554418"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Python 3</a:t>
          </a:r>
        </a:p>
        <a:p>
          <a:pPr marL="228600" lvl="1" indent="-228600" algn="l" defTabSz="977900">
            <a:lnSpc>
              <a:spcPct val="90000"/>
            </a:lnSpc>
            <a:spcBef>
              <a:spcPct val="0"/>
            </a:spcBef>
            <a:spcAft>
              <a:spcPct val="20000"/>
            </a:spcAft>
            <a:buChar char="•"/>
          </a:pPr>
          <a:r>
            <a:rPr lang="en-US" sz="2200" kern="1200" dirty="0"/>
            <a:t>Flask</a:t>
          </a:r>
        </a:p>
        <a:p>
          <a:pPr marL="228600" lvl="1" indent="-228600" algn="l" defTabSz="977900">
            <a:lnSpc>
              <a:spcPct val="90000"/>
            </a:lnSpc>
            <a:spcBef>
              <a:spcPct val="0"/>
            </a:spcBef>
            <a:spcAft>
              <a:spcPct val="20000"/>
            </a:spcAft>
            <a:buChar char="•"/>
          </a:pPr>
          <a:r>
            <a:rPr lang="en-US" sz="2200" kern="1200" dirty="0"/>
            <a:t>Apache </a:t>
          </a:r>
        </a:p>
        <a:p>
          <a:pPr marL="228600" lvl="1" indent="-228600" algn="l" defTabSz="977900">
            <a:lnSpc>
              <a:spcPct val="90000"/>
            </a:lnSpc>
            <a:spcBef>
              <a:spcPct val="0"/>
            </a:spcBef>
            <a:spcAft>
              <a:spcPct val="20000"/>
            </a:spcAft>
            <a:buChar char="•"/>
          </a:pPr>
          <a:r>
            <a:rPr lang="en-US" sz="2200" kern="1200" dirty="0" err="1"/>
            <a:t>MySql</a:t>
          </a:r>
          <a:endParaRPr lang="en-US" sz="2200" kern="1200" dirty="0"/>
        </a:p>
      </dsp:txBody>
      <dsp:txXfrm>
        <a:off x="0" y="751987"/>
        <a:ext cx="8554418" cy="1506960"/>
      </dsp:txXfrm>
    </dsp:sp>
    <dsp:sp modelId="{D65C2B4A-26D1-4B78-8457-49E122AE8EC7}">
      <dsp:nvSpPr>
        <dsp:cNvPr id="0" name=""/>
        <dsp:cNvSpPr/>
      </dsp:nvSpPr>
      <dsp:spPr>
        <a:xfrm>
          <a:off x="0" y="2258947"/>
          <a:ext cx="855441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Hardware requirements:</a:t>
          </a:r>
        </a:p>
      </dsp:txBody>
      <dsp:txXfrm>
        <a:off x="32784" y="2291731"/>
        <a:ext cx="8488850" cy="606012"/>
      </dsp:txXfrm>
    </dsp:sp>
    <dsp:sp modelId="{9B7F0639-7326-4860-991B-C922F62413D9}">
      <dsp:nvSpPr>
        <dsp:cNvPr id="0" name=""/>
        <dsp:cNvSpPr/>
      </dsp:nvSpPr>
      <dsp:spPr>
        <a:xfrm>
          <a:off x="0" y="2930527"/>
          <a:ext cx="8554418"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Windows 7</a:t>
          </a:r>
        </a:p>
        <a:p>
          <a:pPr marL="457200" lvl="2" indent="-228600" algn="l" defTabSz="977900">
            <a:lnSpc>
              <a:spcPct val="90000"/>
            </a:lnSpc>
            <a:spcBef>
              <a:spcPct val="0"/>
            </a:spcBef>
            <a:spcAft>
              <a:spcPct val="20000"/>
            </a:spcAft>
            <a:buChar char="•"/>
          </a:pPr>
          <a:r>
            <a:rPr lang="en-US" sz="2200" kern="1200" dirty="0"/>
            <a:t>1 gigahertz (GHz) or faster 32-bit (x86) or 64-bit (x64) processor.</a:t>
          </a:r>
        </a:p>
        <a:p>
          <a:pPr marL="457200" lvl="2" indent="-228600" algn="l" defTabSz="977900">
            <a:lnSpc>
              <a:spcPct val="90000"/>
            </a:lnSpc>
            <a:spcBef>
              <a:spcPct val="0"/>
            </a:spcBef>
            <a:spcAft>
              <a:spcPct val="20000"/>
            </a:spcAft>
            <a:buChar char="•"/>
          </a:pPr>
          <a:r>
            <a:rPr lang="sv-SE" sz="2200" kern="1200" dirty="0"/>
            <a:t>4 GB RAM</a:t>
          </a:r>
          <a:endParaRPr lang="en-US" sz="2200" kern="1200" dirty="0"/>
        </a:p>
        <a:p>
          <a:pPr marL="457200" lvl="2" indent="-228600" algn="l" defTabSz="977900">
            <a:lnSpc>
              <a:spcPct val="90000"/>
            </a:lnSpc>
            <a:spcBef>
              <a:spcPct val="0"/>
            </a:spcBef>
            <a:spcAft>
              <a:spcPct val="20000"/>
            </a:spcAft>
            <a:buChar char="•"/>
          </a:pPr>
          <a:r>
            <a:rPr lang="en-US" sz="2200" kern="1200" dirty="0"/>
            <a:t>20 GB diskspace</a:t>
          </a:r>
        </a:p>
      </dsp:txBody>
      <dsp:txXfrm>
        <a:off x="0" y="2930527"/>
        <a:ext cx="8554418" cy="1506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3A006-1943-49FC-ADDA-A9B444677E5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2D1AFC3-5532-4ABF-9769-314B28177E9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F71545E-F288-4074-B774-C102156E7B9A}" type="datetimeFigureOut">
              <a:rPr lang="en-US"/>
              <a:pPr>
                <a:defRPr/>
              </a:pPr>
              <a:t>4/6/2022</a:t>
            </a:fld>
            <a:endParaRPr lang="en-US"/>
          </a:p>
        </p:txBody>
      </p:sp>
      <p:sp>
        <p:nvSpPr>
          <p:cNvPr id="4" name="Slide Image Placeholder 3">
            <a:extLst>
              <a:ext uri="{FF2B5EF4-FFF2-40B4-BE49-F238E27FC236}">
                <a16:creationId xmlns:a16="http://schemas.microsoft.com/office/drawing/2014/main" id="{4C53234E-52C8-4DC8-B398-CA9F272DB5F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FD16101-F564-4D3E-B994-24491DAAAF1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A01FF2A-D86D-4F18-AF8C-62E3E0CF774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988796EA-1735-4E67-9D78-6D304611409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C707215-C442-4A51-A113-DD42DAC2B3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901AD52-9993-4A86-804A-217541DA74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E2FD5E3-61AD-46D6-9BDD-D6D5FFE6BF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18257EFA-8D7D-48B6-95D7-9ED5A132D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059995-5558-470E-8859-4C85ABA5F5F1}"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3</a:t>
            </a:fld>
            <a:endParaRPr lang="en-US" altLang="en-US"/>
          </a:p>
        </p:txBody>
      </p:sp>
    </p:spTree>
    <p:extLst>
      <p:ext uri="{BB962C8B-B14F-4D97-AF65-F5344CB8AC3E}">
        <p14:creationId xmlns:p14="http://schemas.microsoft.com/office/powerpoint/2010/main" val="278727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4</a:t>
            </a:fld>
            <a:endParaRPr lang="en-US" altLang="en-US"/>
          </a:p>
        </p:txBody>
      </p:sp>
    </p:spTree>
    <p:extLst>
      <p:ext uri="{BB962C8B-B14F-4D97-AF65-F5344CB8AC3E}">
        <p14:creationId xmlns:p14="http://schemas.microsoft.com/office/powerpoint/2010/main" val="37696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5</a:t>
            </a:fld>
            <a:endParaRPr lang="en-US" altLang="en-US"/>
          </a:p>
        </p:txBody>
      </p:sp>
    </p:spTree>
    <p:extLst>
      <p:ext uri="{BB962C8B-B14F-4D97-AF65-F5344CB8AC3E}">
        <p14:creationId xmlns:p14="http://schemas.microsoft.com/office/powerpoint/2010/main" val="264765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9E39A-686C-4B05-8EBD-FA454E17DFB0}"/>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C55CB5F1-ADA5-488B-9A7F-4A8DB2B3BC3C}"/>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FC535F3-832A-43ED-897A-EA2E1A91B44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1CBFE8-B012-4AFA-AE77-AE5ED548A262}" type="slidenum">
              <a:rPr lang="en-US" altLang="en-US"/>
              <a:pPr>
                <a:defRPr/>
              </a:pPr>
              <a:t>‹#›</a:t>
            </a:fld>
            <a:endParaRPr lang="en-US" altLang="en-US"/>
          </a:p>
        </p:txBody>
      </p:sp>
    </p:spTree>
    <p:extLst>
      <p:ext uri="{BB962C8B-B14F-4D97-AF65-F5344CB8AC3E}">
        <p14:creationId xmlns:p14="http://schemas.microsoft.com/office/powerpoint/2010/main" val="10458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DEED5-C4FA-4E2C-80D2-CCE016CCC822}"/>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D818111-F1B5-407F-8C85-E05159D7AC1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4F33116D-0100-41CC-BD60-DDD9512FDED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05979D3-E65D-41C8-9D73-CB22FB624974}" type="slidenum">
              <a:rPr lang="en-US" altLang="en-US"/>
              <a:pPr>
                <a:defRPr/>
              </a:pPr>
              <a:t>‹#›</a:t>
            </a:fld>
            <a:endParaRPr lang="en-US" altLang="en-US"/>
          </a:p>
        </p:txBody>
      </p:sp>
    </p:spTree>
    <p:extLst>
      <p:ext uri="{BB962C8B-B14F-4D97-AF65-F5344CB8AC3E}">
        <p14:creationId xmlns:p14="http://schemas.microsoft.com/office/powerpoint/2010/main" val="276984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5A4B4-BBF6-4D95-B7B1-F817791A682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67A71205-5C29-4E5A-A73F-5C409EACCA47}"/>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E31A7F0F-81A8-4F12-87E4-EB010282A44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9D82450-BA96-472F-96C6-356FDE6DD3E9}" type="slidenum">
              <a:rPr lang="en-US" altLang="en-US"/>
              <a:pPr>
                <a:defRPr/>
              </a:pPr>
              <a:t>‹#›</a:t>
            </a:fld>
            <a:endParaRPr lang="en-US" altLang="en-US"/>
          </a:p>
        </p:txBody>
      </p:sp>
    </p:spTree>
    <p:extLst>
      <p:ext uri="{BB962C8B-B14F-4D97-AF65-F5344CB8AC3E}">
        <p14:creationId xmlns:p14="http://schemas.microsoft.com/office/powerpoint/2010/main" val="1244380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8BEF5-BAF4-4B7D-8DD8-876D333ACA3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BEE823D-A131-4AD1-9B2B-B9215AB8AEEF}"/>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F517CA48-E0B9-4AA3-AA2C-76C2CCE80BF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3970CAA-3A90-40DC-8DBB-1BACF644BD69}" type="slidenum">
              <a:rPr lang="en-US" altLang="en-US"/>
              <a:pPr>
                <a:defRPr/>
              </a:pPr>
              <a:t>‹#›</a:t>
            </a:fld>
            <a:endParaRPr lang="en-US" altLang="en-US"/>
          </a:p>
        </p:txBody>
      </p:sp>
    </p:spTree>
    <p:extLst>
      <p:ext uri="{BB962C8B-B14F-4D97-AF65-F5344CB8AC3E}">
        <p14:creationId xmlns:p14="http://schemas.microsoft.com/office/powerpoint/2010/main" val="281266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GMCET_IT">
    <p:spTree>
      <p:nvGrpSpPr>
        <p:cNvPr id="1" name=""/>
        <p:cNvGrpSpPr/>
        <p:nvPr/>
      </p:nvGrpSpPr>
      <p:grpSpPr>
        <a:xfrm>
          <a:off x="0" y="0"/>
          <a:ext cx="0" cy="0"/>
          <a:chOff x="0" y="0"/>
          <a:chExt cx="0" cy="0"/>
        </a:xfrm>
      </p:grpSpPr>
      <p:sp>
        <p:nvSpPr>
          <p:cNvPr id="2" name="Title 1"/>
          <p:cNvSpPr>
            <a:spLocks noGrp="1"/>
          </p:cNvSpPr>
          <p:nvPr>
            <p:ph type="title"/>
          </p:nvPr>
        </p:nvSpPr>
        <p:spPr>
          <a:xfrm>
            <a:off x="-14743" y="0"/>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1751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48316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47618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22178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739103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62776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F52A5-FC35-45AF-93FD-9F6C30C468F6}"/>
              </a:ext>
            </a:extLst>
          </p:cNvPr>
          <p:cNvSpPr>
            <a:spLocks noGrp="1"/>
          </p:cNvSpPr>
          <p:nvPr>
            <p:ph type="dt" sz="half" idx="10"/>
          </p:nvPr>
        </p:nvSpPr>
        <p:spPr/>
        <p:txBody>
          <a:bodyPr/>
          <a:lstStyle>
            <a:lvl1pPr>
              <a:defRPr/>
            </a:lvl1pPr>
          </a:lstStyle>
          <a:p>
            <a:pPr>
              <a:defRPr/>
            </a:pPr>
            <a:fld id="{5D7E6CFE-B8D2-409D-9232-2C2A9144D26C}" type="datetimeFigureOut">
              <a:rPr lang="en-US"/>
              <a:pPr>
                <a:defRPr/>
              </a:pPr>
              <a:t>4/6/2022</a:t>
            </a:fld>
            <a:endParaRPr lang="en-US"/>
          </a:p>
        </p:txBody>
      </p:sp>
      <p:sp>
        <p:nvSpPr>
          <p:cNvPr id="5" name="Footer Placeholder 4">
            <a:extLst>
              <a:ext uri="{FF2B5EF4-FFF2-40B4-BE49-F238E27FC236}">
                <a16:creationId xmlns:a16="http://schemas.microsoft.com/office/drawing/2014/main" id="{6AE30015-C5CF-4EAE-B3DE-9FFBA9052B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5130060-1ADD-4494-B3A8-519203ED6549}"/>
              </a:ext>
            </a:extLst>
          </p:cNvPr>
          <p:cNvSpPr>
            <a:spLocks noGrp="1"/>
          </p:cNvSpPr>
          <p:nvPr>
            <p:ph type="sldNum" sz="quarter" idx="12"/>
          </p:nvPr>
        </p:nvSpPr>
        <p:spPr/>
        <p:txBody>
          <a:bodyPr/>
          <a:lstStyle>
            <a:lvl1pPr>
              <a:defRPr/>
            </a:lvl1pPr>
          </a:lstStyle>
          <a:p>
            <a:pPr>
              <a:defRPr/>
            </a:pPr>
            <a:fld id="{E66C8661-DC7D-482C-A387-C20CCF30213D}" type="slidenum">
              <a:rPr lang="en-US" altLang="en-US"/>
              <a:pPr>
                <a:defRPr/>
              </a:pPr>
              <a:t>‹#›</a:t>
            </a:fld>
            <a:endParaRPr lang="en-US" altLang="en-US"/>
          </a:p>
        </p:txBody>
      </p:sp>
    </p:spTree>
    <p:extLst>
      <p:ext uri="{BB962C8B-B14F-4D97-AF65-F5344CB8AC3E}">
        <p14:creationId xmlns:p14="http://schemas.microsoft.com/office/powerpoint/2010/main" val="91532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90502-A272-42EB-96EC-1F9C07D0297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874FAE0E-EE30-4CEF-8FA0-C5F01B07E5EB}"/>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4159E6C5-FA66-40B8-BD44-CF4FE859C3F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CC595DA-1381-4BB7-930A-1C88A5DF4194}" type="slidenum">
              <a:rPr lang="en-US" altLang="en-US"/>
              <a:pPr>
                <a:defRPr/>
              </a:pPr>
              <a:t>‹#›</a:t>
            </a:fld>
            <a:endParaRPr lang="en-US" altLang="en-US"/>
          </a:p>
        </p:txBody>
      </p:sp>
    </p:spTree>
    <p:extLst>
      <p:ext uri="{BB962C8B-B14F-4D97-AF65-F5344CB8AC3E}">
        <p14:creationId xmlns:p14="http://schemas.microsoft.com/office/powerpoint/2010/main" val="3524605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450C2-02D0-43B1-B8EE-A95A810DF5C5}"/>
              </a:ext>
            </a:extLst>
          </p:cNvPr>
          <p:cNvSpPr>
            <a:spLocks noGrp="1"/>
          </p:cNvSpPr>
          <p:nvPr>
            <p:ph type="dt" sz="half" idx="10"/>
          </p:nvPr>
        </p:nvSpPr>
        <p:spPr/>
        <p:txBody>
          <a:bodyPr/>
          <a:lstStyle>
            <a:lvl1pPr>
              <a:defRPr/>
            </a:lvl1pPr>
          </a:lstStyle>
          <a:p>
            <a:pPr>
              <a:defRPr/>
            </a:pPr>
            <a:fld id="{5F84E121-E42B-4D6A-A7C0-003DDB1A7F32}" type="datetimeFigureOut">
              <a:rPr lang="en-US"/>
              <a:pPr>
                <a:defRPr/>
              </a:pPr>
              <a:t>4/6/2022</a:t>
            </a:fld>
            <a:endParaRPr lang="en-US"/>
          </a:p>
        </p:txBody>
      </p:sp>
      <p:sp>
        <p:nvSpPr>
          <p:cNvPr id="5" name="Footer Placeholder 4">
            <a:extLst>
              <a:ext uri="{FF2B5EF4-FFF2-40B4-BE49-F238E27FC236}">
                <a16:creationId xmlns:a16="http://schemas.microsoft.com/office/drawing/2014/main" id="{DBF7ABE5-53A6-4F18-9DBF-0DE3A20165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3EF744-3B0D-407A-B1E4-B8BABC5E6B95}"/>
              </a:ext>
            </a:extLst>
          </p:cNvPr>
          <p:cNvSpPr>
            <a:spLocks noGrp="1"/>
          </p:cNvSpPr>
          <p:nvPr>
            <p:ph type="sldNum" sz="quarter" idx="12"/>
          </p:nvPr>
        </p:nvSpPr>
        <p:spPr/>
        <p:txBody>
          <a:bodyPr/>
          <a:lstStyle>
            <a:lvl1pPr>
              <a:defRPr/>
            </a:lvl1pPr>
          </a:lstStyle>
          <a:p>
            <a:pPr>
              <a:defRPr/>
            </a:pPr>
            <a:fld id="{85D58AFD-B735-4886-A007-49FAD2BCF208}" type="slidenum">
              <a:rPr lang="en-US" altLang="en-US"/>
              <a:pPr>
                <a:defRPr/>
              </a:pPr>
              <a:t>‹#›</a:t>
            </a:fld>
            <a:endParaRPr lang="en-US" altLang="en-US"/>
          </a:p>
        </p:txBody>
      </p:sp>
    </p:spTree>
    <p:extLst>
      <p:ext uri="{BB962C8B-B14F-4D97-AF65-F5344CB8AC3E}">
        <p14:creationId xmlns:p14="http://schemas.microsoft.com/office/powerpoint/2010/main" val="1468821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2CF0C-FBC7-4A10-BF4E-1BE6B4E1ABC6}"/>
              </a:ext>
            </a:extLst>
          </p:cNvPr>
          <p:cNvSpPr>
            <a:spLocks noGrp="1"/>
          </p:cNvSpPr>
          <p:nvPr>
            <p:ph type="dt" sz="half" idx="10"/>
          </p:nvPr>
        </p:nvSpPr>
        <p:spPr/>
        <p:txBody>
          <a:bodyPr/>
          <a:lstStyle>
            <a:lvl1pPr>
              <a:defRPr/>
            </a:lvl1pPr>
          </a:lstStyle>
          <a:p>
            <a:pPr>
              <a:defRPr/>
            </a:pPr>
            <a:fld id="{57434BEB-51F9-40D4-8A04-83464CBF38C4}" type="datetimeFigureOut">
              <a:rPr lang="en-US"/>
              <a:pPr>
                <a:defRPr/>
              </a:pPr>
              <a:t>4/6/2022</a:t>
            </a:fld>
            <a:endParaRPr lang="en-US"/>
          </a:p>
        </p:txBody>
      </p:sp>
      <p:sp>
        <p:nvSpPr>
          <p:cNvPr id="5" name="Footer Placeholder 4">
            <a:extLst>
              <a:ext uri="{FF2B5EF4-FFF2-40B4-BE49-F238E27FC236}">
                <a16:creationId xmlns:a16="http://schemas.microsoft.com/office/drawing/2014/main" id="{43C54398-C330-4B7E-A71D-C39157859D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DE4F56-5714-4D49-B414-93A4E2980000}"/>
              </a:ext>
            </a:extLst>
          </p:cNvPr>
          <p:cNvSpPr>
            <a:spLocks noGrp="1"/>
          </p:cNvSpPr>
          <p:nvPr>
            <p:ph type="sldNum" sz="quarter" idx="12"/>
          </p:nvPr>
        </p:nvSpPr>
        <p:spPr/>
        <p:txBody>
          <a:bodyPr/>
          <a:lstStyle>
            <a:lvl1pPr>
              <a:defRPr/>
            </a:lvl1pPr>
          </a:lstStyle>
          <a:p>
            <a:pPr>
              <a:defRPr/>
            </a:pPr>
            <a:fld id="{F1B794C7-A007-4026-97C4-A49AB2FB108D}" type="slidenum">
              <a:rPr lang="en-US" altLang="en-US"/>
              <a:pPr>
                <a:defRPr/>
              </a:pPr>
              <a:t>‹#›</a:t>
            </a:fld>
            <a:endParaRPr lang="en-US" altLang="en-US"/>
          </a:p>
        </p:txBody>
      </p:sp>
    </p:spTree>
    <p:extLst>
      <p:ext uri="{BB962C8B-B14F-4D97-AF65-F5344CB8AC3E}">
        <p14:creationId xmlns:p14="http://schemas.microsoft.com/office/powerpoint/2010/main" val="3929650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52AAC95-4378-40F2-9AB8-E705AF600A0A}"/>
              </a:ext>
            </a:extLst>
          </p:cNvPr>
          <p:cNvSpPr>
            <a:spLocks noGrp="1"/>
          </p:cNvSpPr>
          <p:nvPr>
            <p:ph type="dt" sz="half" idx="10"/>
          </p:nvPr>
        </p:nvSpPr>
        <p:spPr/>
        <p:txBody>
          <a:bodyPr/>
          <a:lstStyle>
            <a:lvl1pPr>
              <a:defRPr/>
            </a:lvl1pPr>
          </a:lstStyle>
          <a:p>
            <a:pPr>
              <a:defRPr/>
            </a:pPr>
            <a:fld id="{46E04A07-19C3-4F21-A62C-EC1168C86FD0}" type="datetimeFigureOut">
              <a:rPr lang="en-US"/>
              <a:pPr>
                <a:defRPr/>
              </a:pPr>
              <a:t>4/6/2022</a:t>
            </a:fld>
            <a:endParaRPr lang="en-US"/>
          </a:p>
        </p:txBody>
      </p:sp>
      <p:sp>
        <p:nvSpPr>
          <p:cNvPr id="6" name="Footer Placeholder 4">
            <a:extLst>
              <a:ext uri="{FF2B5EF4-FFF2-40B4-BE49-F238E27FC236}">
                <a16:creationId xmlns:a16="http://schemas.microsoft.com/office/drawing/2014/main" id="{25004BB8-5536-437F-B06F-E7DB752F87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0D64C4E-15C9-4FC6-B4C0-FFF5462B175C}"/>
              </a:ext>
            </a:extLst>
          </p:cNvPr>
          <p:cNvSpPr>
            <a:spLocks noGrp="1"/>
          </p:cNvSpPr>
          <p:nvPr>
            <p:ph type="sldNum" sz="quarter" idx="12"/>
          </p:nvPr>
        </p:nvSpPr>
        <p:spPr/>
        <p:txBody>
          <a:bodyPr/>
          <a:lstStyle>
            <a:lvl1pPr>
              <a:defRPr/>
            </a:lvl1pPr>
          </a:lstStyle>
          <a:p>
            <a:pPr>
              <a:defRPr/>
            </a:pPr>
            <a:fld id="{A8EF3B52-9B40-44B5-BAA1-A43CD2B3AE40}" type="slidenum">
              <a:rPr lang="en-US" altLang="en-US"/>
              <a:pPr>
                <a:defRPr/>
              </a:pPr>
              <a:t>‹#›</a:t>
            </a:fld>
            <a:endParaRPr lang="en-US" altLang="en-US"/>
          </a:p>
        </p:txBody>
      </p:sp>
    </p:spTree>
    <p:extLst>
      <p:ext uri="{BB962C8B-B14F-4D97-AF65-F5344CB8AC3E}">
        <p14:creationId xmlns:p14="http://schemas.microsoft.com/office/powerpoint/2010/main" val="66851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402A6F-60A8-48ED-B774-AAD423672A2A}"/>
              </a:ext>
            </a:extLst>
          </p:cNvPr>
          <p:cNvSpPr>
            <a:spLocks noGrp="1"/>
          </p:cNvSpPr>
          <p:nvPr>
            <p:ph type="dt" sz="half" idx="10"/>
          </p:nvPr>
        </p:nvSpPr>
        <p:spPr/>
        <p:txBody>
          <a:bodyPr/>
          <a:lstStyle>
            <a:lvl1pPr>
              <a:defRPr/>
            </a:lvl1pPr>
          </a:lstStyle>
          <a:p>
            <a:pPr>
              <a:defRPr/>
            </a:pPr>
            <a:fld id="{426957C4-D345-4621-AB99-DE608F15F7E0}" type="datetimeFigureOut">
              <a:rPr lang="en-US"/>
              <a:pPr>
                <a:defRPr/>
              </a:pPr>
              <a:t>4/6/2022</a:t>
            </a:fld>
            <a:endParaRPr lang="en-US"/>
          </a:p>
        </p:txBody>
      </p:sp>
      <p:sp>
        <p:nvSpPr>
          <p:cNvPr id="8" name="Footer Placeholder 4">
            <a:extLst>
              <a:ext uri="{FF2B5EF4-FFF2-40B4-BE49-F238E27FC236}">
                <a16:creationId xmlns:a16="http://schemas.microsoft.com/office/drawing/2014/main" id="{22E46F3D-7299-4A2B-87B7-7C14A49600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AEA2DA7-EC07-4121-AD3C-C5E567637D5F}"/>
              </a:ext>
            </a:extLst>
          </p:cNvPr>
          <p:cNvSpPr>
            <a:spLocks noGrp="1"/>
          </p:cNvSpPr>
          <p:nvPr>
            <p:ph type="sldNum" sz="quarter" idx="12"/>
          </p:nvPr>
        </p:nvSpPr>
        <p:spPr/>
        <p:txBody>
          <a:bodyPr/>
          <a:lstStyle>
            <a:lvl1pPr>
              <a:defRPr/>
            </a:lvl1pPr>
          </a:lstStyle>
          <a:p>
            <a:pPr>
              <a:defRPr/>
            </a:pPr>
            <a:fld id="{BE677AC2-F671-4CFD-BA81-20B0691FB3FC}" type="slidenum">
              <a:rPr lang="en-US" altLang="en-US"/>
              <a:pPr>
                <a:defRPr/>
              </a:pPr>
              <a:t>‹#›</a:t>
            </a:fld>
            <a:endParaRPr lang="en-US" altLang="en-US"/>
          </a:p>
        </p:txBody>
      </p:sp>
    </p:spTree>
    <p:extLst>
      <p:ext uri="{BB962C8B-B14F-4D97-AF65-F5344CB8AC3E}">
        <p14:creationId xmlns:p14="http://schemas.microsoft.com/office/powerpoint/2010/main" val="3620177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7CE7AA8-6B5E-4663-A4F8-A2C609EF61FC}"/>
              </a:ext>
            </a:extLst>
          </p:cNvPr>
          <p:cNvSpPr>
            <a:spLocks noGrp="1"/>
          </p:cNvSpPr>
          <p:nvPr>
            <p:ph type="dt" sz="half" idx="10"/>
          </p:nvPr>
        </p:nvSpPr>
        <p:spPr/>
        <p:txBody>
          <a:bodyPr/>
          <a:lstStyle>
            <a:lvl1pPr>
              <a:defRPr/>
            </a:lvl1pPr>
          </a:lstStyle>
          <a:p>
            <a:pPr>
              <a:defRPr/>
            </a:pPr>
            <a:fld id="{002AB1C6-C6D6-4FD4-90BA-CE8941106B0C}" type="datetimeFigureOut">
              <a:rPr lang="en-US"/>
              <a:pPr>
                <a:defRPr/>
              </a:pPr>
              <a:t>4/6/2022</a:t>
            </a:fld>
            <a:endParaRPr lang="en-US"/>
          </a:p>
        </p:txBody>
      </p:sp>
      <p:sp>
        <p:nvSpPr>
          <p:cNvPr id="4" name="Footer Placeholder 4">
            <a:extLst>
              <a:ext uri="{FF2B5EF4-FFF2-40B4-BE49-F238E27FC236}">
                <a16:creationId xmlns:a16="http://schemas.microsoft.com/office/drawing/2014/main" id="{0AD88E69-139E-47F7-80DB-784AC7D256F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0E31383-5E99-4D7C-93D6-5CD51D042417}"/>
              </a:ext>
            </a:extLst>
          </p:cNvPr>
          <p:cNvSpPr>
            <a:spLocks noGrp="1"/>
          </p:cNvSpPr>
          <p:nvPr>
            <p:ph type="sldNum" sz="quarter" idx="12"/>
          </p:nvPr>
        </p:nvSpPr>
        <p:spPr/>
        <p:txBody>
          <a:bodyPr/>
          <a:lstStyle>
            <a:lvl1pPr>
              <a:defRPr/>
            </a:lvl1pPr>
          </a:lstStyle>
          <a:p>
            <a:pPr>
              <a:defRPr/>
            </a:pPr>
            <a:fld id="{CA2B8013-8480-421A-A412-827E79FC0AC7}" type="slidenum">
              <a:rPr lang="en-US" altLang="en-US"/>
              <a:pPr>
                <a:defRPr/>
              </a:pPr>
              <a:t>‹#›</a:t>
            </a:fld>
            <a:endParaRPr lang="en-US" altLang="en-US"/>
          </a:p>
        </p:txBody>
      </p:sp>
    </p:spTree>
    <p:extLst>
      <p:ext uri="{BB962C8B-B14F-4D97-AF65-F5344CB8AC3E}">
        <p14:creationId xmlns:p14="http://schemas.microsoft.com/office/powerpoint/2010/main" val="3830101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F0B7227-63A0-4210-9A5A-CECEBDC711D2}"/>
              </a:ext>
            </a:extLst>
          </p:cNvPr>
          <p:cNvSpPr>
            <a:spLocks noGrp="1"/>
          </p:cNvSpPr>
          <p:nvPr>
            <p:ph type="dt" sz="half" idx="10"/>
          </p:nvPr>
        </p:nvSpPr>
        <p:spPr/>
        <p:txBody>
          <a:bodyPr/>
          <a:lstStyle>
            <a:lvl1pPr>
              <a:defRPr/>
            </a:lvl1pPr>
          </a:lstStyle>
          <a:p>
            <a:pPr>
              <a:defRPr/>
            </a:pPr>
            <a:fld id="{D0AA12A1-63D9-4A66-8EEA-A1323BD6709A}" type="datetimeFigureOut">
              <a:rPr lang="en-US"/>
              <a:pPr>
                <a:defRPr/>
              </a:pPr>
              <a:t>4/6/2022</a:t>
            </a:fld>
            <a:endParaRPr lang="en-US"/>
          </a:p>
        </p:txBody>
      </p:sp>
      <p:sp>
        <p:nvSpPr>
          <p:cNvPr id="3" name="Footer Placeholder 4">
            <a:extLst>
              <a:ext uri="{FF2B5EF4-FFF2-40B4-BE49-F238E27FC236}">
                <a16:creationId xmlns:a16="http://schemas.microsoft.com/office/drawing/2014/main" id="{B4F2FF34-FDE5-4B98-8283-F821B17FBAC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D941F8C-F375-43BE-A627-04EBFDA93CAD}"/>
              </a:ext>
            </a:extLst>
          </p:cNvPr>
          <p:cNvSpPr>
            <a:spLocks noGrp="1"/>
          </p:cNvSpPr>
          <p:nvPr>
            <p:ph type="sldNum" sz="quarter" idx="12"/>
          </p:nvPr>
        </p:nvSpPr>
        <p:spPr/>
        <p:txBody>
          <a:bodyPr/>
          <a:lstStyle>
            <a:lvl1pPr>
              <a:defRPr/>
            </a:lvl1pPr>
          </a:lstStyle>
          <a:p>
            <a:pPr>
              <a:defRPr/>
            </a:pPr>
            <a:fld id="{E7B31506-7F19-427E-B885-9235D41ED1C5}" type="slidenum">
              <a:rPr lang="en-US" altLang="en-US"/>
              <a:pPr>
                <a:defRPr/>
              </a:pPr>
              <a:t>‹#›</a:t>
            </a:fld>
            <a:endParaRPr lang="en-US" altLang="en-US"/>
          </a:p>
        </p:txBody>
      </p:sp>
    </p:spTree>
    <p:extLst>
      <p:ext uri="{BB962C8B-B14F-4D97-AF65-F5344CB8AC3E}">
        <p14:creationId xmlns:p14="http://schemas.microsoft.com/office/powerpoint/2010/main" val="561372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F2F376-6368-47FC-A67D-9219CC045F23}"/>
              </a:ext>
            </a:extLst>
          </p:cNvPr>
          <p:cNvSpPr>
            <a:spLocks noGrp="1"/>
          </p:cNvSpPr>
          <p:nvPr>
            <p:ph type="dt" sz="half" idx="10"/>
          </p:nvPr>
        </p:nvSpPr>
        <p:spPr/>
        <p:txBody>
          <a:bodyPr/>
          <a:lstStyle>
            <a:lvl1pPr>
              <a:defRPr/>
            </a:lvl1pPr>
          </a:lstStyle>
          <a:p>
            <a:pPr>
              <a:defRPr/>
            </a:pPr>
            <a:fld id="{461E996D-0947-4390-916B-0B6AA5FA4924}" type="datetimeFigureOut">
              <a:rPr lang="en-US"/>
              <a:pPr>
                <a:defRPr/>
              </a:pPr>
              <a:t>4/6/2022</a:t>
            </a:fld>
            <a:endParaRPr lang="en-US"/>
          </a:p>
        </p:txBody>
      </p:sp>
      <p:sp>
        <p:nvSpPr>
          <p:cNvPr id="6" name="Footer Placeholder 4">
            <a:extLst>
              <a:ext uri="{FF2B5EF4-FFF2-40B4-BE49-F238E27FC236}">
                <a16:creationId xmlns:a16="http://schemas.microsoft.com/office/drawing/2014/main" id="{75E416EE-6EF5-4ACF-9527-CE1D544351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EE50DB-FF66-4426-A601-88FC11501DA5}"/>
              </a:ext>
            </a:extLst>
          </p:cNvPr>
          <p:cNvSpPr>
            <a:spLocks noGrp="1"/>
          </p:cNvSpPr>
          <p:nvPr>
            <p:ph type="sldNum" sz="quarter" idx="12"/>
          </p:nvPr>
        </p:nvSpPr>
        <p:spPr/>
        <p:txBody>
          <a:bodyPr/>
          <a:lstStyle>
            <a:lvl1pPr>
              <a:defRPr/>
            </a:lvl1pPr>
          </a:lstStyle>
          <a:p>
            <a:pPr>
              <a:defRPr/>
            </a:pPr>
            <a:fld id="{868D5FD3-FA21-492A-BA8C-BBF616F8A82B}" type="slidenum">
              <a:rPr lang="en-US" altLang="en-US"/>
              <a:pPr>
                <a:defRPr/>
              </a:pPr>
              <a:t>‹#›</a:t>
            </a:fld>
            <a:endParaRPr lang="en-US" altLang="en-US"/>
          </a:p>
        </p:txBody>
      </p:sp>
    </p:spTree>
    <p:extLst>
      <p:ext uri="{BB962C8B-B14F-4D97-AF65-F5344CB8AC3E}">
        <p14:creationId xmlns:p14="http://schemas.microsoft.com/office/powerpoint/2010/main" val="2588700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72201E7-A002-4EAB-9ABB-5B4FA2B86371}"/>
              </a:ext>
            </a:extLst>
          </p:cNvPr>
          <p:cNvSpPr>
            <a:spLocks noGrp="1"/>
          </p:cNvSpPr>
          <p:nvPr>
            <p:ph type="dt" sz="half" idx="10"/>
          </p:nvPr>
        </p:nvSpPr>
        <p:spPr/>
        <p:txBody>
          <a:bodyPr/>
          <a:lstStyle>
            <a:lvl1pPr>
              <a:defRPr/>
            </a:lvl1pPr>
          </a:lstStyle>
          <a:p>
            <a:pPr>
              <a:defRPr/>
            </a:pPr>
            <a:fld id="{D421E938-7E0D-48F6-AA4E-7E54A3760A8B}" type="datetimeFigureOut">
              <a:rPr lang="en-US"/>
              <a:pPr>
                <a:defRPr/>
              </a:pPr>
              <a:t>4/6/2022</a:t>
            </a:fld>
            <a:endParaRPr lang="en-US"/>
          </a:p>
        </p:txBody>
      </p:sp>
      <p:sp>
        <p:nvSpPr>
          <p:cNvPr id="6" name="Footer Placeholder 4">
            <a:extLst>
              <a:ext uri="{FF2B5EF4-FFF2-40B4-BE49-F238E27FC236}">
                <a16:creationId xmlns:a16="http://schemas.microsoft.com/office/drawing/2014/main" id="{FF6EF95E-E9C2-4A21-BAE8-5780C32A049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2947A0-7EEE-4BB9-A19D-9968CB063B98}"/>
              </a:ext>
            </a:extLst>
          </p:cNvPr>
          <p:cNvSpPr>
            <a:spLocks noGrp="1"/>
          </p:cNvSpPr>
          <p:nvPr>
            <p:ph type="sldNum" sz="quarter" idx="12"/>
          </p:nvPr>
        </p:nvSpPr>
        <p:spPr/>
        <p:txBody>
          <a:bodyPr/>
          <a:lstStyle>
            <a:lvl1pPr>
              <a:defRPr/>
            </a:lvl1pPr>
          </a:lstStyle>
          <a:p>
            <a:pPr>
              <a:defRPr/>
            </a:pPr>
            <a:fld id="{2548E311-099B-4AD1-BD75-62A18EB96889}" type="slidenum">
              <a:rPr lang="en-US" altLang="en-US"/>
              <a:pPr>
                <a:defRPr/>
              </a:pPr>
              <a:t>‹#›</a:t>
            </a:fld>
            <a:endParaRPr lang="en-US" altLang="en-US"/>
          </a:p>
        </p:txBody>
      </p:sp>
    </p:spTree>
    <p:extLst>
      <p:ext uri="{BB962C8B-B14F-4D97-AF65-F5344CB8AC3E}">
        <p14:creationId xmlns:p14="http://schemas.microsoft.com/office/powerpoint/2010/main" val="19395843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2483-6450-4DE3-94DE-F1BA02DA8717}"/>
              </a:ext>
            </a:extLst>
          </p:cNvPr>
          <p:cNvSpPr>
            <a:spLocks noGrp="1"/>
          </p:cNvSpPr>
          <p:nvPr>
            <p:ph type="dt" sz="half" idx="10"/>
          </p:nvPr>
        </p:nvSpPr>
        <p:spPr/>
        <p:txBody>
          <a:bodyPr/>
          <a:lstStyle>
            <a:lvl1pPr>
              <a:defRPr/>
            </a:lvl1pPr>
          </a:lstStyle>
          <a:p>
            <a:pPr>
              <a:defRPr/>
            </a:pPr>
            <a:fld id="{258B02A3-68BA-4ADA-A93E-5F61BCF1ABA9}" type="datetimeFigureOut">
              <a:rPr lang="en-US"/>
              <a:pPr>
                <a:defRPr/>
              </a:pPr>
              <a:t>4/6/2022</a:t>
            </a:fld>
            <a:endParaRPr lang="en-US"/>
          </a:p>
        </p:txBody>
      </p:sp>
      <p:sp>
        <p:nvSpPr>
          <p:cNvPr id="5" name="Footer Placeholder 4">
            <a:extLst>
              <a:ext uri="{FF2B5EF4-FFF2-40B4-BE49-F238E27FC236}">
                <a16:creationId xmlns:a16="http://schemas.microsoft.com/office/drawing/2014/main" id="{5FC6A94D-A6F8-4875-A4E3-3023682797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DF515C-7929-4CE3-B718-4F5E6D3A81B5}"/>
              </a:ext>
            </a:extLst>
          </p:cNvPr>
          <p:cNvSpPr>
            <a:spLocks noGrp="1"/>
          </p:cNvSpPr>
          <p:nvPr>
            <p:ph type="sldNum" sz="quarter" idx="12"/>
          </p:nvPr>
        </p:nvSpPr>
        <p:spPr/>
        <p:txBody>
          <a:bodyPr/>
          <a:lstStyle>
            <a:lvl1pPr>
              <a:defRPr/>
            </a:lvl1pPr>
          </a:lstStyle>
          <a:p>
            <a:pPr>
              <a:defRPr/>
            </a:pPr>
            <a:fld id="{42E8B626-1AAE-4659-89EA-26CE08B34B88}" type="slidenum">
              <a:rPr lang="en-US" altLang="en-US"/>
              <a:pPr>
                <a:defRPr/>
              </a:pPr>
              <a:t>‹#›</a:t>
            </a:fld>
            <a:endParaRPr lang="en-US" altLang="en-US"/>
          </a:p>
        </p:txBody>
      </p:sp>
    </p:spTree>
    <p:extLst>
      <p:ext uri="{BB962C8B-B14F-4D97-AF65-F5344CB8AC3E}">
        <p14:creationId xmlns:p14="http://schemas.microsoft.com/office/powerpoint/2010/main" val="2912487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99A57-5A3B-4304-8150-4513767924EF}"/>
              </a:ext>
            </a:extLst>
          </p:cNvPr>
          <p:cNvSpPr>
            <a:spLocks noGrp="1"/>
          </p:cNvSpPr>
          <p:nvPr>
            <p:ph type="dt" sz="half" idx="10"/>
          </p:nvPr>
        </p:nvSpPr>
        <p:spPr/>
        <p:txBody>
          <a:bodyPr/>
          <a:lstStyle>
            <a:lvl1pPr>
              <a:defRPr/>
            </a:lvl1pPr>
          </a:lstStyle>
          <a:p>
            <a:pPr>
              <a:defRPr/>
            </a:pPr>
            <a:fld id="{8920DC82-F214-4A26-AC54-49EDD2463B66}" type="datetimeFigureOut">
              <a:rPr lang="en-US"/>
              <a:pPr>
                <a:defRPr/>
              </a:pPr>
              <a:t>4/6/2022</a:t>
            </a:fld>
            <a:endParaRPr lang="en-US"/>
          </a:p>
        </p:txBody>
      </p:sp>
      <p:sp>
        <p:nvSpPr>
          <p:cNvPr id="5" name="Footer Placeholder 4">
            <a:extLst>
              <a:ext uri="{FF2B5EF4-FFF2-40B4-BE49-F238E27FC236}">
                <a16:creationId xmlns:a16="http://schemas.microsoft.com/office/drawing/2014/main" id="{E61AEE50-2C9D-4C77-B80F-E1BA96CB04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8329A53-404C-44BB-A70D-F5431E51BB87}"/>
              </a:ext>
            </a:extLst>
          </p:cNvPr>
          <p:cNvSpPr>
            <a:spLocks noGrp="1"/>
          </p:cNvSpPr>
          <p:nvPr>
            <p:ph type="sldNum" sz="quarter" idx="12"/>
          </p:nvPr>
        </p:nvSpPr>
        <p:spPr/>
        <p:txBody>
          <a:bodyPr/>
          <a:lstStyle>
            <a:lvl1pPr>
              <a:defRPr/>
            </a:lvl1pPr>
          </a:lstStyle>
          <a:p>
            <a:pPr>
              <a:defRPr/>
            </a:pPr>
            <a:fld id="{EEFE5B1C-2446-49C5-92C5-D9046FC19784}" type="slidenum">
              <a:rPr lang="en-US" altLang="en-US"/>
              <a:pPr>
                <a:defRPr/>
              </a:pPr>
              <a:t>‹#›</a:t>
            </a:fld>
            <a:endParaRPr lang="en-US" altLang="en-US"/>
          </a:p>
        </p:txBody>
      </p:sp>
    </p:spTree>
    <p:extLst>
      <p:ext uri="{BB962C8B-B14F-4D97-AF65-F5344CB8AC3E}">
        <p14:creationId xmlns:p14="http://schemas.microsoft.com/office/powerpoint/2010/main" val="227528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4FB0-5F3F-495F-B360-8380B6B70E31}"/>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7559CCE7-365D-4353-A161-6F08E85E13B5}"/>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19CDEAD-9440-4872-9F45-921A1FA2DD0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5F4E5BF6-1F28-449D-A979-8A6C4CE9455C}" type="slidenum">
              <a:rPr lang="en-US" altLang="en-US"/>
              <a:pPr>
                <a:defRPr/>
              </a:pPr>
              <a:t>‹#›</a:t>
            </a:fld>
            <a:endParaRPr lang="en-US" altLang="en-US"/>
          </a:p>
        </p:txBody>
      </p:sp>
    </p:spTree>
    <p:extLst>
      <p:ext uri="{BB962C8B-B14F-4D97-AF65-F5344CB8AC3E}">
        <p14:creationId xmlns:p14="http://schemas.microsoft.com/office/powerpoint/2010/main" val="2403499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812D57-B076-49F6-A601-E55C74F1768C}"/>
              </a:ext>
            </a:extLst>
          </p:cNvPr>
          <p:cNvSpPr>
            <a:spLocks noGrp="1"/>
          </p:cNvSpPr>
          <p:nvPr>
            <p:ph type="dt" sz="half" idx="10"/>
          </p:nvPr>
        </p:nvSpPr>
        <p:spPr/>
        <p:txBody>
          <a:bodyPr/>
          <a:lstStyle>
            <a:lvl1pPr>
              <a:defRPr/>
            </a:lvl1pPr>
          </a:lstStyle>
          <a:p>
            <a:pPr>
              <a:defRPr/>
            </a:pPr>
            <a:fld id="{47F64753-D096-4C99-95CD-D23CE22C8E3B}" type="datetimeFigureOut">
              <a:rPr lang="en-US"/>
              <a:pPr>
                <a:defRPr/>
              </a:pPr>
              <a:t>4/6/2022</a:t>
            </a:fld>
            <a:endParaRPr lang="en-US"/>
          </a:p>
        </p:txBody>
      </p:sp>
      <p:sp>
        <p:nvSpPr>
          <p:cNvPr id="5" name="Footer Placeholder 4">
            <a:extLst>
              <a:ext uri="{FF2B5EF4-FFF2-40B4-BE49-F238E27FC236}">
                <a16:creationId xmlns:a16="http://schemas.microsoft.com/office/drawing/2014/main" id="{51BC8AD3-CB91-4C38-BE35-4600C27ECB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700398-AC95-473E-80A1-FD0637CD7394}"/>
              </a:ext>
            </a:extLst>
          </p:cNvPr>
          <p:cNvSpPr>
            <a:spLocks noGrp="1"/>
          </p:cNvSpPr>
          <p:nvPr>
            <p:ph type="sldNum" sz="quarter" idx="12"/>
          </p:nvPr>
        </p:nvSpPr>
        <p:spPr/>
        <p:txBody>
          <a:bodyPr/>
          <a:lstStyle>
            <a:lvl1pPr>
              <a:defRPr/>
            </a:lvl1pPr>
          </a:lstStyle>
          <a:p>
            <a:pPr>
              <a:defRPr/>
            </a:pPr>
            <a:fld id="{5FA9DE06-ECD9-4A98-80A5-C450530C41EF}" type="slidenum">
              <a:rPr lang="en-US" altLang="en-US"/>
              <a:pPr>
                <a:defRPr/>
              </a:pPr>
              <a:t>‹#›</a:t>
            </a:fld>
            <a:endParaRPr lang="en-US" altLang="en-US"/>
          </a:p>
        </p:txBody>
      </p:sp>
    </p:spTree>
    <p:extLst>
      <p:ext uri="{BB962C8B-B14F-4D97-AF65-F5344CB8AC3E}">
        <p14:creationId xmlns:p14="http://schemas.microsoft.com/office/powerpoint/2010/main" val="2032161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6A61A-07FF-4C09-9EC9-36E0D3411648}"/>
              </a:ext>
            </a:extLst>
          </p:cNvPr>
          <p:cNvSpPr>
            <a:spLocks noGrp="1"/>
          </p:cNvSpPr>
          <p:nvPr>
            <p:ph type="dt" sz="half" idx="10"/>
          </p:nvPr>
        </p:nvSpPr>
        <p:spPr/>
        <p:txBody>
          <a:bodyPr/>
          <a:lstStyle>
            <a:lvl1pPr>
              <a:defRPr/>
            </a:lvl1pPr>
          </a:lstStyle>
          <a:p>
            <a:pPr>
              <a:defRPr/>
            </a:pPr>
            <a:fld id="{200D6C06-B633-417A-B213-1A9379841FDD}" type="datetimeFigureOut">
              <a:rPr lang="en-US"/>
              <a:pPr>
                <a:defRPr/>
              </a:pPr>
              <a:t>4/6/2022</a:t>
            </a:fld>
            <a:endParaRPr lang="en-US"/>
          </a:p>
        </p:txBody>
      </p:sp>
      <p:sp>
        <p:nvSpPr>
          <p:cNvPr id="5" name="Footer Placeholder 4">
            <a:extLst>
              <a:ext uri="{FF2B5EF4-FFF2-40B4-BE49-F238E27FC236}">
                <a16:creationId xmlns:a16="http://schemas.microsoft.com/office/drawing/2014/main" id="{6A879F37-E5D9-4B3A-A6AA-B84F64200C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5E1547-DB61-4D7E-916A-53799CBB99D5}"/>
              </a:ext>
            </a:extLst>
          </p:cNvPr>
          <p:cNvSpPr>
            <a:spLocks noGrp="1"/>
          </p:cNvSpPr>
          <p:nvPr>
            <p:ph type="sldNum" sz="quarter" idx="12"/>
          </p:nvPr>
        </p:nvSpPr>
        <p:spPr/>
        <p:txBody>
          <a:bodyPr/>
          <a:lstStyle>
            <a:lvl1pPr>
              <a:defRPr/>
            </a:lvl1pPr>
          </a:lstStyle>
          <a:p>
            <a:pPr>
              <a:defRPr/>
            </a:pPr>
            <a:fld id="{12480CE9-5022-4C15-A4EA-BE59C850A86D}" type="slidenum">
              <a:rPr lang="en-US" altLang="en-US"/>
              <a:pPr>
                <a:defRPr/>
              </a:pPr>
              <a:t>‹#›</a:t>
            </a:fld>
            <a:endParaRPr lang="en-US" altLang="en-US"/>
          </a:p>
        </p:txBody>
      </p:sp>
    </p:spTree>
    <p:extLst>
      <p:ext uri="{BB962C8B-B14F-4D97-AF65-F5344CB8AC3E}">
        <p14:creationId xmlns:p14="http://schemas.microsoft.com/office/powerpoint/2010/main" val="2541279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62913-8FC7-491C-8358-FCB3A0BF53A7}"/>
              </a:ext>
            </a:extLst>
          </p:cNvPr>
          <p:cNvSpPr>
            <a:spLocks noGrp="1"/>
          </p:cNvSpPr>
          <p:nvPr>
            <p:ph type="dt" sz="half" idx="10"/>
          </p:nvPr>
        </p:nvSpPr>
        <p:spPr/>
        <p:txBody>
          <a:bodyPr/>
          <a:lstStyle>
            <a:lvl1pPr>
              <a:defRPr/>
            </a:lvl1pPr>
          </a:lstStyle>
          <a:p>
            <a:pPr>
              <a:defRPr/>
            </a:pPr>
            <a:fld id="{63844F79-1CF8-4E0E-952D-24FA80DD9345}" type="datetimeFigureOut">
              <a:rPr lang="en-US"/>
              <a:pPr>
                <a:defRPr/>
              </a:pPr>
              <a:t>4/6/2022</a:t>
            </a:fld>
            <a:endParaRPr lang="en-US"/>
          </a:p>
        </p:txBody>
      </p:sp>
      <p:sp>
        <p:nvSpPr>
          <p:cNvPr id="5" name="Footer Placeholder 4">
            <a:extLst>
              <a:ext uri="{FF2B5EF4-FFF2-40B4-BE49-F238E27FC236}">
                <a16:creationId xmlns:a16="http://schemas.microsoft.com/office/drawing/2014/main" id="{5E44D5AE-BF0B-402B-9EF2-88F09DD92A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E837A2-1C51-421E-833F-1B1E5D9A7B2F}"/>
              </a:ext>
            </a:extLst>
          </p:cNvPr>
          <p:cNvSpPr>
            <a:spLocks noGrp="1"/>
          </p:cNvSpPr>
          <p:nvPr>
            <p:ph type="sldNum" sz="quarter" idx="12"/>
          </p:nvPr>
        </p:nvSpPr>
        <p:spPr/>
        <p:txBody>
          <a:bodyPr/>
          <a:lstStyle>
            <a:lvl1pPr>
              <a:defRPr/>
            </a:lvl1pPr>
          </a:lstStyle>
          <a:p>
            <a:pPr>
              <a:defRPr/>
            </a:pPr>
            <a:fld id="{621B364C-1540-448C-89D8-22E6D3F6E6C5}" type="slidenum">
              <a:rPr lang="en-US" altLang="en-US"/>
              <a:pPr>
                <a:defRPr/>
              </a:pPr>
              <a:t>‹#›</a:t>
            </a:fld>
            <a:endParaRPr lang="en-US" altLang="en-US"/>
          </a:p>
        </p:txBody>
      </p:sp>
    </p:spTree>
    <p:extLst>
      <p:ext uri="{BB962C8B-B14F-4D97-AF65-F5344CB8AC3E}">
        <p14:creationId xmlns:p14="http://schemas.microsoft.com/office/powerpoint/2010/main" val="3527985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CE0E40F-ACED-4A0C-96C9-B9F032E55CBD}"/>
              </a:ext>
            </a:extLst>
          </p:cNvPr>
          <p:cNvSpPr>
            <a:spLocks noGrp="1"/>
          </p:cNvSpPr>
          <p:nvPr>
            <p:ph type="dt" sz="half" idx="10"/>
          </p:nvPr>
        </p:nvSpPr>
        <p:spPr/>
        <p:txBody>
          <a:bodyPr/>
          <a:lstStyle>
            <a:lvl1pPr>
              <a:defRPr/>
            </a:lvl1pPr>
          </a:lstStyle>
          <a:p>
            <a:pPr>
              <a:defRPr/>
            </a:pPr>
            <a:fld id="{EF8BE8B8-3004-450F-856E-A8A3FC2DE7AE}" type="datetimeFigureOut">
              <a:rPr lang="en-US"/>
              <a:pPr>
                <a:defRPr/>
              </a:pPr>
              <a:t>4/6/2022</a:t>
            </a:fld>
            <a:endParaRPr lang="en-US"/>
          </a:p>
        </p:txBody>
      </p:sp>
      <p:sp>
        <p:nvSpPr>
          <p:cNvPr id="6" name="Footer Placeholder 4">
            <a:extLst>
              <a:ext uri="{FF2B5EF4-FFF2-40B4-BE49-F238E27FC236}">
                <a16:creationId xmlns:a16="http://schemas.microsoft.com/office/drawing/2014/main" id="{3F012E32-2B8D-4810-9C5B-ADAC1C08C0D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1AC09C-855B-4334-A5AB-FC7E0CB481C0}"/>
              </a:ext>
            </a:extLst>
          </p:cNvPr>
          <p:cNvSpPr>
            <a:spLocks noGrp="1"/>
          </p:cNvSpPr>
          <p:nvPr>
            <p:ph type="sldNum" sz="quarter" idx="12"/>
          </p:nvPr>
        </p:nvSpPr>
        <p:spPr/>
        <p:txBody>
          <a:bodyPr/>
          <a:lstStyle>
            <a:lvl1pPr>
              <a:defRPr/>
            </a:lvl1pPr>
          </a:lstStyle>
          <a:p>
            <a:pPr>
              <a:defRPr/>
            </a:pPr>
            <a:fld id="{A5FCE5EB-0F2C-4C9F-922E-C99E6760449D}" type="slidenum">
              <a:rPr lang="en-US" altLang="en-US"/>
              <a:pPr>
                <a:defRPr/>
              </a:pPr>
              <a:t>‹#›</a:t>
            </a:fld>
            <a:endParaRPr lang="en-US" altLang="en-US"/>
          </a:p>
        </p:txBody>
      </p:sp>
    </p:spTree>
    <p:extLst>
      <p:ext uri="{BB962C8B-B14F-4D97-AF65-F5344CB8AC3E}">
        <p14:creationId xmlns:p14="http://schemas.microsoft.com/office/powerpoint/2010/main" val="3301655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8645AA0-9793-4F31-9A85-AB4787CBFA4B}"/>
              </a:ext>
            </a:extLst>
          </p:cNvPr>
          <p:cNvSpPr>
            <a:spLocks noGrp="1"/>
          </p:cNvSpPr>
          <p:nvPr>
            <p:ph type="dt" sz="half" idx="10"/>
          </p:nvPr>
        </p:nvSpPr>
        <p:spPr/>
        <p:txBody>
          <a:bodyPr/>
          <a:lstStyle>
            <a:lvl1pPr>
              <a:defRPr/>
            </a:lvl1pPr>
          </a:lstStyle>
          <a:p>
            <a:pPr>
              <a:defRPr/>
            </a:pPr>
            <a:fld id="{3E1F3D6F-E92B-4DE3-A889-7C8DFDBF7D92}" type="datetimeFigureOut">
              <a:rPr lang="en-US"/>
              <a:pPr>
                <a:defRPr/>
              </a:pPr>
              <a:t>4/6/2022</a:t>
            </a:fld>
            <a:endParaRPr lang="en-US"/>
          </a:p>
        </p:txBody>
      </p:sp>
      <p:sp>
        <p:nvSpPr>
          <p:cNvPr id="8" name="Footer Placeholder 4">
            <a:extLst>
              <a:ext uri="{FF2B5EF4-FFF2-40B4-BE49-F238E27FC236}">
                <a16:creationId xmlns:a16="http://schemas.microsoft.com/office/drawing/2014/main" id="{7127225B-E8AF-4B27-89F6-3E39FBC57FC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12A9655-704C-4DBA-97AA-D8D540DEE674}"/>
              </a:ext>
            </a:extLst>
          </p:cNvPr>
          <p:cNvSpPr>
            <a:spLocks noGrp="1"/>
          </p:cNvSpPr>
          <p:nvPr>
            <p:ph type="sldNum" sz="quarter" idx="12"/>
          </p:nvPr>
        </p:nvSpPr>
        <p:spPr/>
        <p:txBody>
          <a:bodyPr/>
          <a:lstStyle>
            <a:lvl1pPr>
              <a:defRPr/>
            </a:lvl1pPr>
          </a:lstStyle>
          <a:p>
            <a:pPr>
              <a:defRPr/>
            </a:pPr>
            <a:fld id="{BE66B1AF-91D5-46D9-BEB7-D79C560FF6D2}" type="slidenum">
              <a:rPr lang="en-US" altLang="en-US"/>
              <a:pPr>
                <a:defRPr/>
              </a:pPr>
              <a:t>‹#›</a:t>
            </a:fld>
            <a:endParaRPr lang="en-US" altLang="en-US"/>
          </a:p>
        </p:txBody>
      </p:sp>
    </p:spTree>
    <p:extLst>
      <p:ext uri="{BB962C8B-B14F-4D97-AF65-F5344CB8AC3E}">
        <p14:creationId xmlns:p14="http://schemas.microsoft.com/office/powerpoint/2010/main" val="7823127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67EC6C8-03A6-43B3-9AA4-C7704D37CFBB}"/>
              </a:ext>
            </a:extLst>
          </p:cNvPr>
          <p:cNvSpPr>
            <a:spLocks noGrp="1"/>
          </p:cNvSpPr>
          <p:nvPr>
            <p:ph type="dt" sz="half" idx="10"/>
          </p:nvPr>
        </p:nvSpPr>
        <p:spPr/>
        <p:txBody>
          <a:bodyPr/>
          <a:lstStyle>
            <a:lvl1pPr>
              <a:defRPr/>
            </a:lvl1pPr>
          </a:lstStyle>
          <a:p>
            <a:pPr>
              <a:defRPr/>
            </a:pPr>
            <a:fld id="{AE6EE69E-E405-4EC0-8134-1479C61CD992}" type="datetimeFigureOut">
              <a:rPr lang="en-US"/>
              <a:pPr>
                <a:defRPr/>
              </a:pPr>
              <a:t>4/6/2022</a:t>
            </a:fld>
            <a:endParaRPr lang="en-US"/>
          </a:p>
        </p:txBody>
      </p:sp>
      <p:sp>
        <p:nvSpPr>
          <p:cNvPr id="4" name="Footer Placeholder 4">
            <a:extLst>
              <a:ext uri="{FF2B5EF4-FFF2-40B4-BE49-F238E27FC236}">
                <a16:creationId xmlns:a16="http://schemas.microsoft.com/office/drawing/2014/main" id="{6F792E40-8478-4945-AE51-E6A12AED729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A482EB-F4C3-4792-9AE3-69871246BFBE}"/>
              </a:ext>
            </a:extLst>
          </p:cNvPr>
          <p:cNvSpPr>
            <a:spLocks noGrp="1"/>
          </p:cNvSpPr>
          <p:nvPr>
            <p:ph type="sldNum" sz="quarter" idx="12"/>
          </p:nvPr>
        </p:nvSpPr>
        <p:spPr/>
        <p:txBody>
          <a:bodyPr/>
          <a:lstStyle>
            <a:lvl1pPr>
              <a:defRPr/>
            </a:lvl1pPr>
          </a:lstStyle>
          <a:p>
            <a:pPr>
              <a:defRPr/>
            </a:pPr>
            <a:fld id="{3A571EA3-4E69-4A7F-9262-D202FADA417B}" type="slidenum">
              <a:rPr lang="en-US" altLang="en-US"/>
              <a:pPr>
                <a:defRPr/>
              </a:pPr>
              <a:t>‹#›</a:t>
            </a:fld>
            <a:endParaRPr lang="en-US" altLang="en-US"/>
          </a:p>
        </p:txBody>
      </p:sp>
    </p:spTree>
    <p:extLst>
      <p:ext uri="{BB962C8B-B14F-4D97-AF65-F5344CB8AC3E}">
        <p14:creationId xmlns:p14="http://schemas.microsoft.com/office/powerpoint/2010/main" val="28244969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555263-4D35-4248-81AE-AA9E411A1B4C}"/>
              </a:ext>
            </a:extLst>
          </p:cNvPr>
          <p:cNvSpPr>
            <a:spLocks noGrp="1"/>
          </p:cNvSpPr>
          <p:nvPr>
            <p:ph type="dt" sz="half" idx="10"/>
          </p:nvPr>
        </p:nvSpPr>
        <p:spPr/>
        <p:txBody>
          <a:bodyPr/>
          <a:lstStyle>
            <a:lvl1pPr>
              <a:defRPr/>
            </a:lvl1pPr>
          </a:lstStyle>
          <a:p>
            <a:pPr>
              <a:defRPr/>
            </a:pPr>
            <a:fld id="{3ED69F24-B9A1-402B-9DC8-CFD11A4900CE}" type="datetimeFigureOut">
              <a:rPr lang="en-US"/>
              <a:pPr>
                <a:defRPr/>
              </a:pPr>
              <a:t>4/6/2022</a:t>
            </a:fld>
            <a:endParaRPr lang="en-US"/>
          </a:p>
        </p:txBody>
      </p:sp>
      <p:sp>
        <p:nvSpPr>
          <p:cNvPr id="3" name="Footer Placeholder 4">
            <a:extLst>
              <a:ext uri="{FF2B5EF4-FFF2-40B4-BE49-F238E27FC236}">
                <a16:creationId xmlns:a16="http://schemas.microsoft.com/office/drawing/2014/main" id="{E07C1BBD-0482-4060-9AEA-878EBCA4F7A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7F690CB-8E03-40A4-B886-518FDDB934CA}"/>
              </a:ext>
            </a:extLst>
          </p:cNvPr>
          <p:cNvSpPr>
            <a:spLocks noGrp="1"/>
          </p:cNvSpPr>
          <p:nvPr>
            <p:ph type="sldNum" sz="quarter" idx="12"/>
          </p:nvPr>
        </p:nvSpPr>
        <p:spPr/>
        <p:txBody>
          <a:bodyPr/>
          <a:lstStyle>
            <a:lvl1pPr>
              <a:defRPr/>
            </a:lvl1pPr>
          </a:lstStyle>
          <a:p>
            <a:pPr>
              <a:defRPr/>
            </a:pPr>
            <a:fld id="{7C9ADCBE-70C2-412A-8295-9921C9B264A6}" type="slidenum">
              <a:rPr lang="en-US" altLang="en-US"/>
              <a:pPr>
                <a:defRPr/>
              </a:pPr>
              <a:t>‹#›</a:t>
            </a:fld>
            <a:endParaRPr lang="en-US" altLang="en-US"/>
          </a:p>
        </p:txBody>
      </p:sp>
    </p:spTree>
    <p:extLst>
      <p:ext uri="{BB962C8B-B14F-4D97-AF65-F5344CB8AC3E}">
        <p14:creationId xmlns:p14="http://schemas.microsoft.com/office/powerpoint/2010/main" val="23280812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2B3B614-A994-43EE-8BF1-918C1D1DCE34}"/>
              </a:ext>
            </a:extLst>
          </p:cNvPr>
          <p:cNvSpPr>
            <a:spLocks noGrp="1"/>
          </p:cNvSpPr>
          <p:nvPr>
            <p:ph type="dt" sz="half" idx="10"/>
          </p:nvPr>
        </p:nvSpPr>
        <p:spPr/>
        <p:txBody>
          <a:bodyPr/>
          <a:lstStyle>
            <a:lvl1pPr>
              <a:defRPr/>
            </a:lvl1pPr>
          </a:lstStyle>
          <a:p>
            <a:pPr>
              <a:defRPr/>
            </a:pPr>
            <a:fld id="{76B4B8AC-61AE-4AAE-8114-15CADB85E9AE}" type="datetimeFigureOut">
              <a:rPr lang="en-US"/>
              <a:pPr>
                <a:defRPr/>
              </a:pPr>
              <a:t>4/6/2022</a:t>
            </a:fld>
            <a:endParaRPr lang="en-US"/>
          </a:p>
        </p:txBody>
      </p:sp>
      <p:sp>
        <p:nvSpPr>
          <p:cNvPr id="6" name="Footer Placeholder 4">
            <a:extLst>
              <a:ext uri="{FF2B5EF4-FFF2-40B4-BE49-F238E27FC236}">
                <a16:creationId xmlns:a16="http://schemas.microsoft.com/office/drawing/2014/main" id="{51A15F50-B2AE-4E69-B748-AF66BB5423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440F31-9D10-4C40-935A-90886689D54D}"/>
              </a:ext>
            </a:extLst>
          </p:cNvPr>
          <p:cNvSpPr>
            <a:spLocks noGrp="1"/>
          </p:cNvSpPr>
          <p:nvPr>
            <p:ph type="sldNum" sz="quarter" idx="12"/>
          </p:nvPr>
        </p:nvSpPr>
        <p:spPr/>
        <p:txBody>
          <a:bodyPr/>
          <a:lstStyle>
            <a:lvl1pPr>
              <a:defRPr/>
            </a:lvl1pPr>
          </a:lstStyle>
          <a:p>
            <a:pPr>
              <a:defRPr/>
            </a:pPr>
            <a:fld id="{6B898664-02A4-4F8E-BAEE-FF34B914558A}" type="slidenum">
              <a:rPr lang="en-US" altLang="en-US"/>
              <a:pPr>
                <a:defRPr/>
              </a:pPr>
              <a:t>‹#›</a:t>
            </a:fld>
            <a:endParaRPr lang="en-US" altLang="en-US"/>
          </a:p>
        </p:txBody>
      </p:sp>
    </p:spTree>
    <p:extLst>
      <p:ext uri="{BB962C8B-B14F-4D97-AF65-F5344CB8AC3E}">
        <p14:creationId xmlns:p14="http://schemas.microsoft.com/office/powerpoint/2010/main" val="3149347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3EEFCF7-A35B-471C-ADE2-2DA17FD44F04}"/>
              </a:ext>
            </a:extLst>
          </p:cNvPr>
          <p:cNvSpPr>
            <a:spLocks noGrp="1"/>
          </p:cNvSpPr>
          <p:nvPr>
            <p:ph type="dt" sz="half" idx="10"/>
          </p:nvPr>
        </p:nvSpPr>
        <p:spPr/>
        <p:txBody>
          <a:bodyPr/>
          <a:lstStyle>
            <a:lvl1pPr>
              <a:defRPr/>
            </a:lvl1pPr>
          </a:lstStyle>
          <a:p>
            <a:pPr>
              <a:defRPr/>
            </a:pPr>
            <a:fld id="{00E44CC1-CE0C-42F3-8784-6DD957FCDF08}" type="datetimeFigureOut">
              <a:rPr lang="en-US"/>
              <a:pPr>
                <a:defRPr/>
              </a:pPr>
              <a:t>4/6/2022</a:t>
            </a:fld>
            <a:endParaRPr lang="en-US"/>
          </a:p>
        </p:txBody>
      </p:sp>
      <p:sp>
        <p:nvSpPr>
          <p:cNvPr id="6" name="Footer Placeholder 4">
            <a:extLst>
              <a:ext uri="{FF2B5EF4-FFF2-40B4-BE49-F238E27FC236}">
                <a16:creationId xmlns:a16="http://schemas.microsoft.com/office/drawing/2014/main" id="{4DAF7C56-5EDA-47A7-94CD-4979046A62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7E1981-B897-4980-97A0-53407FF2DBA5}"/>
              </a:ext>
            </a:extLst>
          </p:cNvPr>
          <p:cNvSpPr>
            <a:spLocks noGrp="1"/>
          </p:cNvSpPr>
          <p:nvPr>
            <p:ph type="sldNum" sz="quarter" idx="12"/>
          </p:nvPr>
        </p:nvSpPr>
        <p:spPr/>
        <p:txBody>
          <a:bodyPr/>
          <a:lstStyle>
            <a:lvl1pPr>
              <a:defRPr/>
            </a:lvl1pPr>
          </a:lstStyle>
          <a:p>
            <a:pPr>
              <a:defRPr/>
            </a:pPr>
            <a:fld id="{1ECE96B9-0C12-466C-82BB-DB94A51DEF4C}" type="slidenum">
              <a:rPr lang="en-US" altLang="en-US"/>
              <a:pPr>
                <a:defRPr/>
              </a:pPr>
              <a:t>‹#›</a:t>
            </a:fld>
            <a:endParaRPr lang="en-US" altLang="en-US"/>
          </a:p>
        </p:txBody>
      </p:sp>
    </p:spTree>
    <p:extLst>
      <p:ext uri="{BB962C8B-B14F-4D97-AF65-F5344CB8AC3E}">
        <p14:creationId xmlns:p14="http://schemas.microsoft.com/office/powerpoint/2010/main" val="12285625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28CFE-8BB9-4D97-BCFD-8752E3D5B896}"/>
              </a:ext>
            </a:extLst>
          </p:cNvPr>
          <p:cNvSpPr>
            <a:spLocks noGrp="1"/>
          </p:cNvSpPr>
          <p:nvPr>
            <p:ph type="dt" sz="half" idx="10"/>
          </p:nvPr>
        </p:nvSpPr>
        <p:spPr/>
        <p:txBody>
          <a:bodyPr/>
          <a:lstStyle>
            <a:lvl1pPr>
              <a:defRPr/>
            </a:lvl1pPr>
          </a:lstStyle>
          <a:p>
            <a:pPr>
              <a:defRPr/>
            </a:pPr>
            <a:fld id="{D17A0133-677F-41E5-A3B7-5885652B7EBA}" type="datetimeFigureOut">
              <a:rPr lang="en-US"/>
              <a:pPr>
                <a:defRPr/>
              </a:pPr>
              <a:t>4/6/2022</a:t>
            </a:fld>
            <a:endParaRPr lang="en-US"/>
          </a:p>
        </p:txBody>
      </p:sp>
      <p:sp>
        <p:nvSpPr>
          <p:cNvPr id="5" name="Footer Placeholder 4">
            <a:extLst>
              <a:ext uri="{FF2B5EF4-FFF2-40B4-BE49-F238E27FC236}">
                <a16:creationId xmlns:a16="http://schemas.microsoft.com/office/drawing/2014/main" id="{3867DCC3-8CFC-4F33-8B61-D40C386FD3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EDB843-1A62-4863-983E-4DA9417ED180}"/>
              </a:ext>
            </a:extLst>
          </p:cNvPr>
          <p:cNvSpPr>
            <a:spLocks noGrp="1"/>
          </p:cNvSpPr>
          <p:nvPr>
            <p:ph type="sldNum" sz="quarter" idx="12"/>
          </p:nvPr>
        </p:nvSpPr>
        <p:spPr/>
        <p:txBody>
          <a:bodyPr/>
          <a:lstStyle>
            <a:lvl1pPr>
              <a:defRPr/>
            </a:lvl1pPr>
          </a:lstStyle>
          <a:p>
            <a:pPr>
              <a:defRPr/>
            </a:pPr>
            <a:fld id="{6E63AFE6-9896-4177-AC69-77C5FDB4472A}" type="slidenum">
              <a:rPr lang="en-US" altLang="en-US"/>
              <a:pPr>
                <a:defRPr/>
              </a:pPr>
              <a:t>‹#›</a:t>
            </a:fld>
            <a:endParaRPr lang="en-US" altLang="en-US"/>
          </a:p>
        </p:txBody>
      </p:sp>
    </p:spTree>
    <p:extLst>
      <p:ext uri="{BB962C8B-B14F-4D97-AF65-F5344CB8AC3E}">
        <p14:creationId xmlns:p14="http://schemas.microsoft.com/office/powerpoint/2010/main" val="425373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E30DCAB-BD4B-45A1-A4FE-86BB1C7DF8B4}"/>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CFFF6849-0292-4E48-8517-61FC76F34CA2}"/>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D5F0B260-0C3E-44CF-A378-06231665711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AFF049-958D-4D8C-B7A2-FFDDA1CC2631}" type="slidenum">
              <a:rPr lang="en-US" altLang="en-US"/>
              <a:pPr>
                <a:defRPr/>
              </a:pPr>
              <a:t>‹#›</a:t>
            </a:fld>
            <a:endParaRPr lang="en-US" altLang="en-US"/>
          </a:p>
        </p:txBody>
      </p:sp>
    </p:spTree>
    <p:extLst>
      <p:ext uri="{BB962C8B-B14F-4D97-AF65-F5344CB8AC3E}">
        <p14:creationId xmlns:p14="http://schemas.microsoft.com/office/powerpoint/2010/main" val="516373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1FB2-F414-48EC-90F8-D8FD06460026}"/>
              </a:ext>
            </a:extLst>
          </p:cNvPr>
          <p:cNvSpPr>
            <a:spLocks noGrp="1"/>
          </p:cNvSpPr>
          <p:nvPr>
            <p:ph type="dt" sz="half" idx="10"/>
          </p:nvPr>
        </p:nvSpPr>
        <p:spPr/>
        <p:txBody>
          <a:bodyPr/>
          <a:lstStyle>
            <a:lvl1pPr>
              <a:defRPr/>
            </a:lvl1pPr>
          </a:lstStyle>
          <a:p>
            <a:pPr>
              <a:defRPr/>
            </a:pPr>
            <a:fld id="{4BEE88F9-6430-40A3-88F7-1806282089E7}" type="datetimeFigureOut">
              <a:rPr lang="en-US"/>
              <a:pPr>
                <a:defRPr/>
              </a:pPr>
              <a:t>4/6/2022</a:t>
            </a:fld>
            <a:endParaRPr lang="en-US"/>
          </a:p>
        </p:txBody>
      </p:sp>
      <p:sp>
        <p:nvSpPr>
          <p:cNvPr id="5" name="Footer Placeholder 4">
            <a:extLst>
              <a:ext uri="{FF2B5EF4-FFF2-40B4-BE49-F238E27FC236}">
                <a16:creationId xmlns:a16="http://schemas.microsoft.com/office/drawing/2014/main" id="{F02E8161-FF29-444F-9DC2-4BF4E16231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A9E9FC-17B7-40E0-9E79-9175359F7CFB}"/>
              </a:ext>
            </a:extLst>
          </p:cNvPr>
          <p:cNvSpPr>
            <a:spLocks noGrp="1"/>
          </p:cNvSpPr>
          <p:nvPr>
            <p:ph type="sldNum" sz="quarter" idx="12"/>
          </p:nvPr>
        </p:nvSpPr>
        <p:spPr/>
        <p:txBody>
          <a:bodyPr/>
          <a:lstStyle>
            <a:lvl1pPr>
              <a:defRPr/>
            </a:lvl1pPr>
          </a:lstStyle>
          <a:p>
            <a:pPr>
              <a:defRPr/>
            </a:pPr>
            <a:fld id="{0F939A19-80F7-43E1-A8AF-D0BD354AFEE7}" type="slidenum">
              <a:rPr lang="en-US" altLang="en-US"/>
              <a:pPr>
                <a:defRPr/>
              </a:pPr>
              <a:t>‹#›</a:t>
            </a:fld>
            <a:endParaRPr lang="en-US" altLang="en-US"/>
          </a:p>
        </p:txBody>
      </p:sp>
    </p:spTree>
    <p:extLst>
      <p:ext uri="{BB962C8B-B14F-4D97-AF65-F5344CB8AC3E}">
        <p14:creationId xmlns:p14="http://schemas.microsoft.com/office/powerpoint/2010/main" val="1013849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AEB59-61C7-4C6D-989A-A176A89277E6}"/>
              </a:ext>
            </a:extLst>
          </p:cNvPr>
          <p:cNvSpPr>
            <a:spLocks noGrp="1"/>
          </p:cNvSpPr>
          <p:nvPr>
            <p:ph type="dt" sz="half" idx="10"/>
          </p:nvPr>
        </p:nvSpPr>
        <p:spPr/>
        <p:txBody>
          <a:bodyPr/>
          <a:lstStyle>
            <a:lvl1pPr>
              <a:defRPr/>
            </a:lvl1pPr>
          </a:lstStyle>
          <a:p>
            <a:pPr>
              <a:defRPr/>
            </a:pPr>
            <a:fld id="{DA1C81C9-73D8-408A-B897-F056C248F4D0}" type="datetimeFigureOut">
              <a:rPr lang="en-US"/>
              <a:pPr>
                <a:defRPr/>
              </a:pPr>
              <a:t>4/6/2022</a:t>
            </a:fld>
            <a:endParaRPr lang="en-US"/>
          </a:p>
        </p:txBody>
      </p:sp>
      <p:sp>
        <p:nvSpPr>
          <p:cNvPr id="5" name="Footer Placeholder 4">
            <a:extLst>
              <a:ext uri="{FF2B5EF4-FFF2-40B4-BE49-F238E27FC236}">
                <a16:creationId xmlns:a16="http://schemas.microsoft.com/office/drawing/2014/main" id="{96FA0336-C862-4DAA-B984-59DE80D6F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7DEE57-5887-4A7C-A7BA-4820A6B4E589}"/>
              </a:ext>
            </a:extLst>
          </p:cNvPr>
          <p:cNvSpPr>
            <a:spLocks noGrp="1"/>
          </p:cNvSpPr>
          <p:nvPr>
            <p:ph type="sldNum" sz="quarter" idx="12"/>
          </p:nvPr>
        </p:nvSpPr>
        <p:spPr/>
        <p:txBody>
          <a:bodyPr/>
          <a:lstStyle>
            <a:lvl1pPr>
              <a:defRPr/>
            </a:lvl1pPr>
          </a:lstStyle>
          <a:p>
            <a:pPr>
              <a:defRPr/>
            </a:pPr>
            <a:fld id="{D921B9DC-7EC4-4967-9666-81040B6E40AD}" type="slidenum">
              <a:rPr lang="en-US" altLang="en-US"/>
              <a:pPr>
                <a:defRPr/>
              </a:pPr>
              <a:t>‹#›</a:t>
            </a:fld>
            <a:endParaRPr lang="en-US" altLang="en-US"/>
          </a:p>
        </p:txBody>
      </p:sp>
    </p:spTree>
    <p:extLst>
      <p:ext uri="{BB962C8B-B14F-4D97-AF65-F5344CB8AC3E}">
        <p14:creationId xmlns:p14="http://schemas.microsoft.com/office/powerpoint/2010/main" val="28920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BC2C6-A7DF-4019-992E-661158E67FF1}"/>
              </a:ext>
            </a:extLst>
          </p:cNvPr>
          <p:cNvSpPr>
            <a:spLocks noGrp="1"/>
          </p:cNvSpPr>
          <p:nvPr>
            <p:ph type="dt" sz="half" idx="10"/>
          </p:nvPr>
        </p:nvSpPr>
        <p:spPr/>
        <p:txBody>
          <a:bodyPr/>
          <a:lstStyle>
            <a:lvl1pPr>
              <a:defRPr/>
            </a:lvl1pPr>
          </a:lstStyle>
          <a:p>
            <a:pPr>
              <a:defRPr/>
            </a:pPr>
            <a:fld id="{E9471946-C04B-43F6-AE8D-70F047098524}" type="datetimeFigureOut">
              <a:rPr lang="en-US"/>
              <a:pPr>
                <a:defRPr/>
              </a:pPr>
              <a:t>4/6/2022</a:t>
            </a:fld>
            <a:endParaRPr lang="en-US"/>
          </a:p>
        </p:txBody>
      </p:sp>
      <p:sp>
        <p:nvSpPr>
          <p:cNvPr id="5" name="Footer Placeholder 4">
            <a:extLst>
              <a:ext uri="{FF2B5EF4-FFF2-40B4-BE49-F238E27FC236}">
                <a16:creationId xmlns:a16="http://schemas.microsoft.com/office/drawing/2014/main" id="{6CEBFB89-0C71-4BCC-94EA-2591467FD1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35528A-7818-4432-BBBF-8A5DE2046E69}"/>
              </a:ext>
            </a:extLst>
          </p:cNvPr>
          <p:cNvSpPr>
            <a:spLocks noGrp="1"/>
          </p:cNvSpPr>
          <p:nvPr>
            <p:ph type="sldNum" sz="quarter" idx="12"/>
          </p:nvPr>
        </p:nvSpPr>
        <p:spPr/>
        <p:txBody>
          <a:bodyPr/>
          <a:lstStyle>
            <a:lvl1pPr>
              <a:defRPr/>
            </a:lvl1pPr>
          </a:lstStyle>
          <a:p>
            <a:pPr>
              <a:defRPr/>
            </a:pPr>
            <a:fld id="{7BB4A19A-119C-43AA-A26A-883E845A84BD}" type="slidenum">
              <a:rPr lang="en-US" altLang="en-US"/>
              <a:pPr>
                <a:defRPr/>
              </a:pPr>
              <a:t>‹#›</a:t>
            </a:fld>
            <a:endParaRPr lang="en-US" altLang="en-US"/>
          </a:p>
        </p:txBody>
      </p:sp>
    </p:spTree>
    <p:extLst>
      <p:ext uri="{BB962C8B-B14F-4D97-AF65-F5344CB8AC3E}">
        <p14:creationId xmlns:p14="http://schemas.microsoft.com/office/powerpoint/2010/main" val="6374707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81843-8191-4F61-B6B7-89B18FAB0E40}"/>
              </a:ext>
            </a:extLst>
          </p:cNvPr>
          <p:cNvSpPr>
            <a:spLocks noGrp="1"/>
          </p:cNvSpPr>
          <p:nvPr>
            <p:ph type="dt" sz="half" idx="10"/>
          </p:nvPr>
        </p:nvSpPr>
        <p:spPr/>
        <p:txBody>
          <a:bodyPr/>
          <a:lstStyle>
            <a:lvl1pPr>
              <a:defRPr/>
            </a:lvl1pPr>
          </a:lstStyle>
          <a:p>
            <a:pPr>
              <a:defRPr/>
            </a:pPr>
            <a:fld id="{B4977443-6914-4512-B591-CC40DC5F1C0A}" type="datetimeFigureOut">
              <a:rPr lang="en-US"/>
              <a:pPr>
                <a:defRPr/>
              </a:pPr>
              <a:t>4/6/2022</a:t>
            </a:fld>
            <a:endParaRPr lang="en-US"/>
          </a:p>
        </p:txBody>
      </p:sp>
      <p:sp>
        <p:nvSpPr>
          <p:cNvPr id="5" name="Footer Placeholder 4">
            <a:extLst>
              <a:ext uri="{FF2B5EF4-FFF2-40B4-BE49-F238E27FC236}">
                <a16:creationId xmlns:a16="http://schemas.microsoft.com/office/drawing/2014/main" id="{32DDF9B1-1BDD-43A1-A951-7196EF2443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1ACCD1-B4F0-423A-9D0D-D830877E3F44}"/>
              </a:ext>
            </a:extLst>
          </p:cNvPr>
          <p:cNvSpPr>
            <a:spLocks noGrp="1"/>
          </p:cNvSpPr>
          <p:nvPr>
            <p:ph type="sldNum" sz="quarter" idx="12"/>
          </p:nvPr>
        </p:nvSpPr>
        <p:spPr/>
        <p:txBody>
          <a:bodyPr/>
          <a:lstStyle>
            <a:lvl1pPr>
              <a:defRPr/>
            </a:lvl1pPr>
          </a:lstStyle>
          <a:p>
            <a:pPr>
              <a:defRPr/>
            </a:pPr>
            <a:fld id="{E47AFF2F-2CB7-47BA-BFEE-4254256D96AC}" type="slidenum">
              <a:rPr lang="en-US" altLang="en-US"/>
              <a:pPr>
                <a:defRPr/>
              </a:pPr>
              <a:t>‹#›</a:t>
            </a:fld>
            <a:endParaRPr lang="en-US" altLang="en-US"/>
          </a:p>
        </p:txBody>
      </p:sp>
    </p:spTree>
    <p:extLst>
      <p:ext uri="{BB962C8B-B14F-4D97-AF65-F5344CB8AC3E}">
        <p14:creationId xmlns:p14="http://schemas.microsoft.com/office/powerpoint/2010/main" val="2816253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ECC1AFF-6853-4A0E-A45C-8E7F34F4AD53}"/>
              </a:ext>
            </a:extLst>
          </p:cNvPr>
          <p:cNvSpPr>
            <a:spLocks noGrp="1"/>
          </p:cNvSpPr>
          <p:nvPr>
            <p:ph type="dt" sz="half" idx="10"/>
          </p:nvPr>
        </p:nvSpPr>
        <p:spPr/>
        <p:txBody>
          <a:bodyPr/>
          <a:lstStyle>
            <a:lvl1pPr>
              <a:defRPr/>
            </a:lvl1pPr>
          </a:lstStyle>
          <a:p>
            <a:pPr>
              <a:defRPr/>
            </a:pPr>
            <a:fld id="{20781A81-8000-4CBD-A8BF-332704E6031E}" type="datetimeFigureOut">
              <a:rPr lang="en-US"/>
              <a:pPr>
                <a:defRPr/>
              </a:pPr>
              <a:t>4/6/2022</a:t>
            </a:fld>
            <a:endParaRPr lang="en-US"/>
          </a:p>
        </p:txBody>
      </p:sp>
      <p:sp>
        <p:nvSpPr>
          <p:cNvPr id="6" name="Footer Placeholder 4">
            <a:extLst>
              <a:ext uri="{FF2B5EF4-FFF2-40B4-BE49-F238E27FC236}">
                <a16:creationId xmlns:a16="http://schemas.microsoft.com/office/drawing/2014/main" id="{16922FBA-AE45-42FF-8E73-316C4442D06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173BE24-A695-4586-8107-25149CC42FC4}"/>
              </a:ext>
            </a:extLst>
          </p:cNvPr>
          <p:cNvSpPr>
            <a:spLocks noGrp="1"/>
          </p:cNvSpPr>
          <p:nvPr>
            <p:ph type="sldNum" sz="quarter" idx="12"/>
          </p:nvPr>
        </p:nvSpPr>
        <p:spPr/>
        <p:txBody>
          <a:bodyPr/>
          <a:lstStyle>
            <a:lvl1pPr>
              <a:defRPr/>
            </a:lvl1pPr>
          </a:lstStyle>
          <a:p>
            <a:pPr>
              <a:defRPr/>
            </a:pPr>
            <a:fld id="{74C9E13A-501E-4914-87A1-29AF03BE3FF2}" type="slidenum">
              <a:rPr lang="en-US" altLang="en-US"/>
              <a:pPr>
                <a:defRPr/>
              </a:pPr>
              <a:t>‹#›</a:t>
            </a:fld>
            <a:endParaRPr lang="en-US" altLang="en-US"/>
          </a:p>
        </p:txBody>
      </p:sp>
    </p:spTree>
    <p:extLst>
      <p:ext uri="{BB962C8B-B14F-4D97-AF65-F5344CB8AC3E}">
        <p14:creationId xmlns:p14="http://schemas.microsoft.com/office/powerpoint/2010/main" val="2249987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65E5B84-39F7-4843-B3D2-0F6F493555E3}"/>
              </a:ext>
            </a:extLst>
          </p:cNvPr>
          <p:cNvSpPr>
            <a:spLocks noGrp="1"/>
          </p:cNvSpPr>
          <p:nvPr>
            <p:ph type="dt" sz="half" idx="10"/>
          </p:nvPr>
        </p:nvSpPr>
        <p:spPr/>
        <p:txBody>
          <a:bodyPr/>
          <a:lstStyle>
            <a:lvl1pPr>
              <a:defRPr/>
            </a:lvl1pPr>
          </a:lstStyle>
          <a:p>
            <a:pPr>
              <a:defRPr/>
            </a:pPr>
            <a:fld id="{3E99F505-A104-4EA2-8355-E31AF471AB62}" type="datetimeFigureOut">
              <a:rPr lang="en-US"/>
              <a:pPr>
                <a:defRPr/>
              </a:pPr>
              <a:t>4/6/2022</a:t>
            </a:fld>
            <a:endParaRPr lang="en-US"/>
          </a:p>
        </p:txBody>
      </p:sp>
      <p:sp>
        <p:nvSpPr>
          <p:cNvPr id="8" name="Footer Placeholder 4">
            <a:extLst>
              <a:ext uri="{FF2B5EF4-FFF2-40B4-BE49-F238E27FC236}">
                <a16:creationId xmlns:a16="http://schemas.microsoft.com/office/drawing/2014/main" id="{6E255B2A-C4B7-4061-A5AC-6C6EFFC603C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4D60D0D-13B8-4435-BA09-533FD9A8DF22}"/>
              </a:ext>
            </a:extLst>
          </p:cNvPr>
          <p:cNvSpPr>
            <a:spLocks noGrp="1"/>
          </p:cNvSpPr>
          <p:nvPr>
            <p:ph type="sldNum" sz="quarter" idx="12"/>
          </p:nvPr>
        </p:nvSpPr>
        <p:spPr/>
        <p:txBody>
          <a:bodyPr/>
          <a:lstStyle>
            <a:lvl1pPr>
              <a:defRPr/>
            </a:lvl1pPr>
          </a:lstStyle>
          <a:p>
            <a:pPr>
              <a:defRPr/>
            </a:pPr>
            <a:fld id="{D9F43C7A-4B56-40A1-9F9A-1897FD46BDA6}" type="slidenum">
              <a:rPr lang="en-US" altLang="en-US"/>
              <a:pPr>
                <a:defRPr/>
              </a:pPr>
              <a:t>‹#›</a:t>
            </a:fld>
            <a:endParaRPr lang="en-US" altLang="en-US"/>
          </a:p>
        </p:txBody>
      </p:sp>
    </p:spTree>
    <p:extLst>
      <p:ext uri="{BB962C8B-B14F-4D97-AF65-F5344CB8AC3E}">
        <p14:creationId xmlns:p14="http://schemas.microsoft.com/office/powerpoint/2010/main" val="12947080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A8BEC83-3082-467C-A6D0-AF754AFAF848}"/>
              </a:ext>
            </a:extLst>
          </p:cNvPr>
          <p:cNvSpPr>
            <a:spLocks noGrp="1"/>
          </p:cNvSpPr>
          <p:nvPr>
            <p:ph type="dt" sz="half" idx="10"/>
          </p:nvPr>
        </p:nvSpPr>
        <p:spPr/>
        <p:txBody>
          <a:bodyPr/>
          <a:lstStyle>
            <a:lvl1pPr>
              <a:defRPr/>
            </a:lvl1pPr>
          </a:lstStyle>
          <a:p>
            <a:pPr>
              <a:defRPr/>
            </a:pPr>
            <a:fld id="{708CB1EC-806E-483F-B4AE-86238B214ED8}" type="datetimeFigureOut">
              <a:rPr lang="en-US"/>
              <a:pPr>
                <a:defRPr/>
              </a:pPr>
              <a:t>4/6/2022</a:t>
            </a:fld>
            <a:endParaRPr lang="en-US"/>
          </a:p>
        </p:txBody>
      </p:sp>
      <p:sp>
        <p:nvSpPr>
          <p:cNvPr id="4" name="Footer Placeholder 4">
            <a:extLst>
              <a:ext uri="{FF2B5EF4-FFF2-40B4-BE49-F238E27FC236}">
                <a16:creationId xmlns:a16="http://schemas.microsoft.com/office/drawing/2014/main" id="{39135958-808C-4AD6-B743-6BA800FD9B5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B0BE80A-0F6E-4DF5-93FE-FB728F7ED235}"/>
              </a:ext>
            </a:extLst>
          </p:cNvPr>
          <p:cNvSpPr>
            <a:spLocks noGrp="1"/>
          </p:cNvSpPr>
          <p:nvPr>
            <p:ph type="sldNum" sz="quarter" idx="12"/>
          </p:nvPr>
        </p:nvSpPr>
        <p:spPr/>
        <p:txBody>
          <a:bodyPr/>
          <a:lstStyle>
            <a:lvl1pPr>
              <a:defRPr/>
            </a:lvl1pPr>
          </a:lstStyle>
          <a:p>
            <a:pPr>
              <a:defRPr/>
            </a:pPr>
            <a:fld id="{FE6E7202-51B6-43AA-86D5-0EBCA9B85CF2}" type="slidenum">
              <a:rPr lang="en-US" altLang="en-US"/>
              <a:pPr>
                <a:defRPr/>
              </a:pPr>
              <a:t>‹#›</a:t>
            </a:fld>
            <a:endParaRPr lang="en-US" altLang="en-US"/>
          </a:p>
        </p:txBody>
      </p:sp>
    </p:spTree>
    <p:extLst>
      <p:ext uri="{BB962C8B-B14F-4D97-AF65-F5344CB8AC3E}">
        <p14:creationId xmlns:p14="http://schemas.microsoft.com/office/powerpoint/2010/main" val="7300959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FFAFDAD-0CDB-4F21-810F-CF7056731BFF}"/>
              </a:ext>
            </a:extLst>
          </p:cNvPr>
          <p:cNvSpPr>
            <a:spLocks noGrp="1"/>
          </p:cNvSpPr>
          <p:nvPr>
            <p:ph type="dt" sz="half" idx="10"/>
          </p:nvPr>
        </p:nvSpPr>
        <p:spPr/>
        <p:txBody>
          <a:bodyPr/>
          <a:lstStyle>
            <a:lvl1pPr>
              <a:defRPr/>
            </a:lvl1pPr>
          </a:lstStyle>
          <a:p>
            <a:pPr>
              <a:defRPr/>
            </a:pPr>
            <a:fld id="{611918BD-5DD8-4BC8-A72A-7F953E3F0ECB}" type="datetimeFigureOut">
              <a:rPr lang="en-US"/>
              <a:pPr>
                <a:defRPr/>
              </a:pPr>
              <a:t>4/6/2022</a:t>
            </a:fld>
            <a:endParaRPr lang="en-US"/>
          </a:p>
        </p:txBody>
      </p:sp>
      <p:sp>
        <p:nvSpPr>
          <p:cNvPr id="3" name="Footer Placeholder 4">
            <a:extLst>
              <a:ext uri="{FF2B5EF4-FFF2-40B4-BE49-F238E27FC236}">
                <a16:creationId xmlns:a16="http://schemas.microsoft.com/office/drawing/2014/main" id="{47B45BA1-74F1-45A4-837D-A8F3471BF45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1E3653D-B1E8-4710-ADB3-33CB33861B87}"/>
              </a:ext>
            </a:extLst>
          </p:cNvPr>
          <p:cNvSpPr>
            <a:spLocks noGrp="1"/>
          </p:cNvSpPr>
          <p:nvPr>
            <p:ph type="sldNum" sz="quarter" idx="12"/>
          </p:nvPr>
        </p:nvSpPr>
        <p:spPr/>
        <p:txBody>
          <a:bodyPr/>
          <a:lstStyle>
            <a:lvl1pPr>
              <a:defRPr/>
            </a:lvl1pPr>
          </a:lstStyle>
          <a:p>
            <a:pPr>
              <a:defRPr/>
            </a:pPr>
            <a:fld id="{9715755A-666D-4286-98E0-C98A5075FF84}" type="slidenum">
              <a:rPr lang="en-US" altLang="en-US"/>
              <a:pPr>
                <a:defRPr/>
              </a:pPr>
              <a:t>‹#›</a:t>
            </a:fld>
            <a:endParaRPr lang="en-US" altLang="en-US"/>
          </a:p>
        </p:txBody>
      </p:sp>
    </p:spTree>
    <p:extLst>
      <p:ext uri="{BB962C8B-B14F-4D97-AF65-F5344CB8AC3E}">
        <p14:creationId xmlns:p14="http://schemas.microsoft.com/office/powerpoint/2010/main" val="4109053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8E63656-DD2C-4912-BCD5-17F534A849F0}"/>
              </a:ext>
            </a:extLst>
          </p:cNvPr>
          <p:cNvSpPr>
            <a:spLocks noGrp="1"/>
          </p:cNvSpPr>
          <p:nvPr>
            <p:ph type="dt" sz="half" idx="10"/>
          </p:nvPr>
        </p:nvSpPr>
        <p:spPr/>
        <p:txBody>
          <a:bodyPr/>
          <a:lstStyle>
            <a:lvl1pPr>
              <a:defRPr/>
            </a:lvl1pPr>
          </a:lstStyle>
          <a:p>
            <a:pPr>
              <a:defRPr/>
            </a:pPr>
            <a:fld id="{764FA4AA-8434-457E-AF73-39BB5DD63EE3}" type="datetimeFigureOut">
              <a:rPr lang="en-US"/>
              <a:pPr>
                <a:defRPr/>
              </a:pPr>
              <a:t>4/6/2022</a:t>
            </a:fld>
            <a:endParaRPr lang="en-US"/>
          </a:p>
        </p:txBody>
      </p:sp>
      <p:sp>
        <p:nvSpPr>
          <p:cNvPr id="6" name="Footer Placeholder 4">
            <a:extLst>
              <a:ext uri="{FF2B5EF4-FFF2-40B4-BE49-F238E27FC236}">
                <a16:creationId xmlns:a16="http://schemas.microsoft.com/office/drawing/2014/main" id="{9265C2F4-C1E2-41A3-AEED-A9036E3361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F8911A-A0EC-483E-AA06-EE63E04CFC14}"/>
              </a:ext>
            </a:extLst>
          </p:cNvPr>
          <p:cNvSpPr>
            <a:spLocks noGrp="1"/>
          </p:cNvSpPr>
          <p:nvPr>
            <p:ph type="sldNum" sz="quarter" idx="12"/>
          </p:nvPr>
        </p:nvSpPr>
        <p:spPr/>
        <p:txBody>
          <a:bodyPr/>
          <a:lstStyle>
            <a:lvl1pPr>
              <a:defRPr/>
            </a:lvl1pPr>
          </a:lstStyle>
          <a:p>
            <a:pPr>
              <a:defRPr/>
            </a:pPr>
            <a:fld id="{25576069-081F-4908-B1AA-1784C527CF45}" type="slidenum">
              <a:rPr lang="en-US" altLang="en-US"/>
              <a:pPr>
                <a:defRPr/>
              </a:pPr>
              <a:t>‹#›</a:t>
            </a:fld>
            <a:endParaRPr lang="en-US" altLang="en-US"/>
          </a:p>
        </p:txBody>
      </p:sp>
    </p:spTree>
    <p:extLst>
      <p:ext uri="{BB962C8B-B14F-4D97-AF65-F5344CB8AC3E}">
        <p14:creationId xmlns:p14="http://schemas.microsoft.com/office/powerpoint/2010/main" val="21878432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777C481-00D0-4974-99FE-5FE1C9086D02}"/>
              </a:ext>
            </a:extLst>
          </p:cNvPr>
          <p:cNvSpPr>
            <a:spLocks noGrp="1"/>
          </p:cNvSpPr>
          <p:nvPr>
            <p:ph type="dt" sz="half" idx="10"/>
          </p:nvPr>
        </p:nvSpPr>
        <p:spPr/>
        <p:txBody>
          <a:bodyPr/>
          <a:lstStyle>
            <a:lvl1pPr>
              <a:defRPr/>
            </a:lvl1pPr>
          </a:lstStyle>
          <a:p>
            <a:pPr>
              <a:defRPr/>
            </a:pPr>
            <a:fld id="{8E2E666E-0809-4543-97CD-8E8D0DF8AFCD}" type="datetimeFigureOut">
              <a:rPr lang="en-US"/>
              <a:pPr>
                <a:defRPr/>
              </a:pPr>
              <a:t>4/6/2022</a:t>
            </a:fld>
            <a:endParaRPr lang="en-US"/>
          </a:p>
        </p:txBody>
      </p:sp>
      <p:sp>
        <p:nvSpPr>
          <p:cNvPr id="6" name="Footer Placeholder 4">
            <a:extLst>
              <a:ext uri="{FF2B5EF4-FFF2-40B4-BE49-F238E27FC236}">
                <a16:creationId xmlns:a16="http://schemas.microsoft.com/office/drawing/2014/main" id="{C0DF1370-8C33-494D-BEFC-8868D989B0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AFF27F-A3DF-4345-B183-8710E069F75F}"/>
              </a:ext>
            </a:extLst>
          </p:cNvPr>
          <p:cNvSpPr>
            <a:spLocks noGrp="1"/>
          </p:cNvSpPr>
          <p:nvPr>
            <p:ph type="sldNum" sz="quarter" idx="12"/>
          </p:nvPr>
        </p:nvSpPr>
        <p:spPr/>
        <p:txBody>
          <a:bodyPr/>
          <a:lstStyle>
            <a:lvl1pPr>
              <a:defRPr/>
            </a:lvl1pPr>
          </a:lstStyle>
          <a:p>
            <a:pPr>
              <a:defRPr/>
            </a:pPr>
            <a:fld id="{DC8296A8-3811-4F4B-AC8B-0329F0728B46}" type="slidenum">
              <a:rPr lang="en-US" altLang="en-US"/>
              <a:pPr>
                <a:defRPr/>
              </a:pPr>
              <a:t>‹#›</a:t>
            </a:fld>
            <a:endParaRPr lang="en-US" altLang="en-US"/>
          </a:p>
        </p:txBody>
      </p:sp>
    </p:spTree>
    <p:extLst>
      <p:ext uri="{BB962C8B-B14F-4D97-AF65-F5344CB8AC3E}">
        <p14:creationId xmlns:p14="http://schemas.microsoft.com/office/powerpoint/2010/main" val="246859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A4DBA30-62C3-47F1-BA6C-9104570631E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8" name="Footer Placeholder 4">
            <a:extLst>
              <a:ext uri="{FF2B5EF4-FFF2-40B4-BE49-F238E27FC236}">
                <a16:creationId xmlns:a16="http://schemas.microsoft.com/office/drawing/2014/main" id="{4206435D-5AA7-47F1-A644-0307002BEDDF}"/>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9" name="Slide Number Placeholder 5">
            <a:extLst>
              <a:ext uri="{FF2B5EF4-FFF2-40B4-BE49-F238E27FC236}">
                <a16:creationId xmlns:a16="http://schemas.microsoft.com/office/drawing/2014/main" id="{EC5E328B-C85C-443F-992E-1633A6BDA73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FF1F5B6-9B12-49AD-9DB6-7220923A3407}" type="slidenum">
              <a:rPr lang="en-US" altLang="en-US"/>
              <a:pPr>
                <a:defRPr/>
              </a:pPr>
              <a:t>‹#›</a:t>
            </a:fld>
            <a:endParaRPr lang="en-US" altLang="en-US"/>
          </a:p>
        </p:txBody>
      </p:sp>
    </p:spTree>
    <p:extLst>
      <p:ext uri="{BB962C8B-B14F-4D97-AF65-F5344CB8AC3E}">
        <p14:creationId xmlns:p14="http://schemas.microsoft.com/office/powerpoint/2010/main" val="26206399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3614-DF4E-413D-9C33-8E34DE7DE974}"/>
              </a:ext>
            </a:extLst>
          </p:cNvPr>
          <p:cNvSpPr>
            <a:spLocks noGrp="1"/>
          </p:cNvSpPr>
          <p:nvPr>
            <p:ph type="dt" sz="half" idx="10"/>
          </p:nvPr>
        </p:nvSpPr>
        <p:spPr/>
        <p:txBody>
          <a:bodyPr/>
          <a:lstStyle>
            <a:lvl1pPr>
              <a:defRPr/>
            </a:lvl1pPr>
          </a:lstStyle>
          <a:p>
            <a:pPr>
              <a:defRPr/>
            </a:pPr>
            <a:fld id="{A30D9AC0-B7B8-4472-B8CC-B11D6310D82E}" type="datetimeFigureOut">
              <a:rPr lang="en-US"/>
              <a:pPr>
                <a:defRPr/>
              </a:pPr>
              <a:t>4/6/2022</a:t>
            </a:fld>
            <a:endParaRPr lang="en-US"/>
          </a:p>
        </p:txBody>
      </p:sp>
      <p:sp>
        <p:nvSpPr>
          <p:cNvPr id="5" name="Footer Placeholder 4">
            <a:extLst>
              <a:ext uri="{FF2B5EF4-FFF2-40B4-BE49-F238E27FC236}">
                <a16:creationId xmlns:a16="http://schemas.microsoft.com/office/drawing/2014/main" id="{20BB12DA-8597-4786-B9D8-AA1A74D902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B3071A-9D86-4CE0-AB18-0A6CF883CFD4}"/>
              </a:ext>
            </a:extLst>
          </p:cNvPr>
          <p:cNvSpPr>
            <a:spLocks noGrp="1"/>
          </p:cNvSpPr>
          <p:nvPr>
            <p:ph type="sldNum" sz="quarter" idx="12"/>
          </p:nvPr>
        </p:nvSpPr>
        <p:spPr/>
        <p:txBody>
          <a:bodyPr/>
          <a:lstStyle>
            <a:lvl1pPr>
              <a:defRPr/>
            </a:lvl1pPr>
          </a:lstStyle>
          <a:p>
            <a:pPr>
              <a:defRPr/>
            </a:pPr>
            <a:fld id="{F2AB75D8-C1DE-4595-99DE-81E93521766E}" type="slidenum">
              <a:rPr lang="en-US" altLang="en-US"/>
              <a:pPr>
                <a:defRPr/>
              </a:pPr>
              <a:t>‹#›</a:t>
            </a:fld>
            <a:endParaRPr lang="en-US" altLang="en-US"/>
          </a:p>
        </p:txBody>
      </p:sp>
    </p:spTree>
    <p:extLst>
      <p:ext uri="{BB962C8B-B14F-4D97-AF65-F5344CB8AC3E}">
        <p14:creationId xmlns:p14="http://schemas.microsoft.com/office/powerpoint/2010/main" val="35895300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F8057-111A-42E4-BA54-CEE645D05E16}"/>
              </a:ext>
            </a:extLst>
          </p:cNvPr>
          <p:cNvSpPr>
            <a:spLocks noGrp="1"/>
          </p:cNvSpPr>
          <p:nvPr>
            <p:ph type="dt" sz="half" idx="10"/>
          </p:nvPr>
        </p:nvSpPr>
        <p:spPr/>
        <p:txBody>
          <a:bodyPr/>
          <a:lstStyle>
            <a:lvl1pPr>
              <a:defRPr/>
            </a:lvl1pPr>
          </a:lstStyle>
          <a:p>
            <a:pPr>
              <a:defRPr/>
            </a:pPr>
            <a:fld id="{7B1154FA-6AB7-4C70-9814-2AD90AC936D3}" type="datetimeFigureOut">
              <a:rPr lang="en-US"/>
              <a:pPr>
                <a:defRPr/>
              </a:pPr>
              <a:t>4/6/2022</a:t>
            </a:fld>
            <a:endParaRPr lang="en-US"/>
          </a:p>
        </p:txBody>
      </p:sp>
      <p:sp>
        <p:nvSpPr>
          <p:cNvPr id="5" name="Footer Placeholder 4">
            <a:extLst>
              <a:ext uri="{FF2B5EF4-FFF2-40B4-BE49-F238E27FC236}">
                <a16:creationId xmlns:a16="http://schemas.microsoft.com/office/drawing/2014/main" id="{3C284E8B-B591-4EAF-95AA-515229D27A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9D82F2-BCF2-4E66-B756-5DEC135F553F}"/>
              </a:ext>
            </a:extLst>
          </p:cNvPr>
          <p:cNvSpPr>
            <a:spLocks noGrp="1"/>
          </p:cNvSpPr>
          <p:nvPr>
            <p:ph type="sldNum" sz="quarter" idx="12"/>
          </p:nvPr>
        </p:nvSpPr>
        <p:spPr/>
        <p:txBody>
          <a:bodyPr/>
          <a:lstStyle>
            <a:lvl1pPr>
              <a:defRPr/>
            </a:lvl1pPr>
          </a:lstStyle>
          <a:p>
            <a:pPr>
              <a:defRPr/>
            </a:pPr>
            <a:fld id="{0A7F8E24-E8B4-48D8-83F9-AC126259FE0F}" type="slidenum">
              <a:rPr lang="en-US" altLang="en-US"/>
              <a:pPr>
                <a:defRPr/>
              </a:pPr>
              <a:t>‹#›</a:t>
            </a:fld>
            <a:endParaRPr lang="en-US" altLang="en-US"/>
          </a:p>
        </p:txBody>
      </p:sp>
    </p:spTree>
    <p:extLst>
      <p:ext uri="{BB962C8B-B14F-4D97-AF65-F5344CB8AC3E}">
        <p14:creationId xmlns:p14="http://schemas.microsoft.com/office/powerpoint/2010/main" val="26475130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E15139-C04F-448B-8773-7153DBC509FF}"/>
              </a:ext>
            </a:extLst>
          </p:cNvPr>
          <p:cNvSpPr>
            <a:spLocks noGrp="1"/>
          </p:cNvSpPr>
          <p:nvPr>
            <p:ph type="dt" sz="half" idx="10"/>
          </p:nvPr>
        </p:nvSpPr>
        <p:spPr/>
        <p:txBody>
          <a:bodyPr/>
          <a:lstStyle>
            <a:lvl1pPr>
              <a:defRPr/>
            </a:lvl1pPr>
          </a:lstStyle>
          <a:p>
            <a:pPr>
              <a:defRPr/>
            </a:pPr>
            <a:fld id="{CA6F9F9A-B329-413C-81B2-A38CCF7659EB}" type="datetimeFigureOut">
              <a:rPr lang="en-IN"/>
              <a:pPr>
                <a:defRPr/>
              </a:pPr>
              <a:t>06-04-2022</a:t>
            </a:fld>
            <a:endParaRPr lang="en-IN"/>
          </a:p>
        </p:txBody>
      </p:sp>
      <p:sp>
        <p:nvSpPr>
          <p:cNvPr id="5" name="Footer Placeholder 4">
            <a:extLst>
              <a:ext uri="{FF2B5EF4-FFF2-40B4-BE49-F238E27FC236}">
                <a16:creationId xmlns:a16="http://schemas.microsoft.com/office/drawing/2014/main" id="{A45415E1-79B1-4E8E-802C-508C10FABE5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C748A8E-F843-4B8E-B307-86E22EDF3143}"/>
              </a:ext>
            </a:extLst>
          </p:cNvPr>
          <p:cNvSpPr>
            <a:spLocks noGrp="1"/>
          </p:cNvSpPr>
          <p:nvPr>
            <p:ph type="sldNum" sz="quarter" idx="12"/>
          </p:nvPr>
        </p:nvSpPr>
        <p:spPr/>
        <p:txBody>
          <a:bodyPr/>
          <a:lstStyle>
            <a:lvl1pPr>
              <a:defRPr/>
            </a:lvl1pPr>
          </a:lstStyle>
          <a:p>
            <a:pPr>
              <a:defRPr/>
            </a:pPr>
            <a:fld id="{B27F7FBE-AFF9-416D-9F65-68DFA01F3B93}" type="slidenum">
              <a:rPr lang="en-IN" altLang="en-US"/>
              <a:pPr>
                <a:defRPr/>
              </a:pPr>
              <a:t>‹#›</a:t>
            </a:fld>
            <a:endParaRPr lang="en-IN" altLang="en-US"/>
          </a:p>
        </p:txBody>
      </p:sp>
    </p:spTree>
    <p:extLst>
      <p:ext uri="{BB962C8B-B14F-4D97-AF65-F5344CB8AC3E}">
        <p14:creationId xmlns:p14="http://schemas.microsoft.com/office/powerpoint/2010/main" val="5232870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C6039-0D9A-4E8C-AA16-BC160395C3FD}"/>
              </a:ext>
            </a:extLst>
          </p:cNvPr>
          <p:cNvSpPr>
            <a:spLocks noGrp="1"/>
          </p:cNvSpPr>
          <p:nvPr>
            <p:ph type="dt" sz="half" idx="10"/>
          </p:nvPr>
        </p:nvSpPr>
        <p:spPr/>
        <p:txBody>
          <a:bodyPr/>
          <a:lstStyle>
            <a:lvl1pPr>
              <a:defRPr/>
            </a:lvl1pPr>
          </a:lstStyle>
          <a:p>
            <a:pPr>
              <a:defRPr/>
            </a:pPr>
            <a:fld id="{D5732BE7-994E-42DA-8E5D-8957070C1742}" type="datetimeFigureOut">
              <a:rPr lang="en-IN"/>
              <a:pPr>
                <a:defRPr/>
              </a:pPr>
              <a:t>06-04-2022</a:t>
            </a:fld>
            <a:endParaRPr lang="en-IN"/>
          </a:p>
        </p:txBody>
      </p:sp>
      <p:sp>
        <p:nvSpPr>
          <p:cNvPr id="5" name="Footer Placeholder 4">
            <a:extLst>
              <a:ext uri="{FF2B5EF4-FFF2-40B4-BE49-F238E27FC236}">
                <a16:creationId xmlns:a16="http://schemas.microsoft.com/office/drawing/2014/main" id="{5F974F91-D643-4D33-A8A6-22142AE33CF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054C771-A4A6-477C-B8B7-BE0AF0A71B5D}"/>
              </a:ext>
            </a:extLst>
          </p:cNvPr>
          <p:cNvSpPr>
            <a:spLocks noGrp="1"/>
          </p:cNvSpPr>
          <p:nvPr>
            <p:ph type="sldNum" sz="quarter" idx="12"/>
          </p:nvPr>
        </p:nvSpPr>
        <p:spPr/>
        <p:txBody>
          <a:bodyPr/>
          <a:lstStyle>
            <a:lvl1pPr>
              <a:defRPr/>
            </a:lvl1pPr>
          </a:lstStyle>
          <a:p>
            <a:pPr>
              <a:defRPr/>
            </a:pPr>
            <a:fld id="{EA9A5946-9783-4E35-9303-1948856465E4}" type="slidenum">
              <a:rPr lang="en-IN" altLang="en-US"/>
              <a:pPr>
                <a:defRPr/>
              </a:pPr>
              <a:t>‹#›</a:t>
            </a:fld>
            <a:endParaRPr lang="en-IN" altLang="en-US"/>
          </a:p>
        </p:txBody>
      </p:sp>
    </p:spTree>
    <p:extLst>
      <p:ext uri="{BB962C8B-B14F-4D97-AF65-F5344CB8AC3E}">
        <p14:creationId xmlns:p14="http://schemas.microsoft.com/office/powerpoint/2010/main" val="5419474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C9FB0-8EB7-49C3-AD7F-4FDF77328437}"/>
              </a:ext>
            </a:extLst>
          </p:cNvPr>
          <p:cNvSpPr>
            <a:spLocks noGrp="1"/>
          </p:cNvSpPr>
          <p:nvPr>
            <p:ph type="dt" sz="half" idx="10"/>
          </p:nvPr>
        </p:nvSpPr>
        <p:spPr/>
        <p:txBody>
          <a:bodyPr/>
          <a:lstStyle>
            <a:lvl1pPr>
              <a:defRPr/>
            </a:lvl1pPr>
          </a:lstStyle>
          <a:p>
            <a:pPr>
              <a:defRPr/>
            </a:pPr>
            <a:fld id="{DC4A292B-D5DB-4BF3-9998-DDC21C3D142D}" type="datetimeFigureOut">
              <a:rPr lang="en-IN"/>
              <a:pPr>
                <a:defRPr/>
              </a:pPr>
              <a:t>06-04-2022</a:t>
            </a:fld>
            <a:endParaRPr lang="en-IN"/>
          </a:p>
        </p:txBody>
      </p:sp>
      <p:sp>
        <p:nvSpPr>
          <p:cNvPr id="5" name="Footer Placeholder 4">
            <a:extLst>
              <a:ext uri="{FF2B5EF4-FFF2-40B4-BE49-F238E27FC236}">
                <a16:creationId xmlns:a16="http://schemas.microsoft.com/office/drawing/2014/main" id="{3694051D-A707-408A-80F9-8DB39EE04AB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0D89ED2-8D27-48A0-8AA5-D8C4D7A490C3}"/>
              </a:ext>
            </a:extLst>
          </p:cNvPr>
          <p:cNvSpPr>
            <a:spLocks noGrp="1"/>
          </p:cNvSpPr>
          <p:nvPr>
            <p:ph type="sldNum" sz="quarter" idx="12"/>
          </p:nvPr>
        </p:nvSpPr>
        <p:spPr/>
        <p:txBody>
          <a:bodyPr/>
          <a:lstStyle>
            <a:lvl1pPr>
              <a:defRPr/>
            </a:lvl1pPr>
          </a:lstStyle>
          <a:p>
            <a:pPr>
              <a:defRPr/>
            </a:pPr>
            <a:fld id="{CB101880-0C2D-4868-8AB2-4DA96D02C2FC}" type="slidenum">
              <a:rPr lang="en-IN" altLang="en-US"/>
              <a:pPr>
                <a:defRPr/>
              </a:pPr>
              <a:t>‹#›</a:t>
            </a:fld>
            <a:endParaRPr lang="en-IN" altLang="en-US"/>
          </a:p>
        </p:txBody>
      </p:sp>
    </p:spTree>
    <p:extLst>
      <p:ext uri="{BB962C8B-B14F-4D97-AF65-F5344CB8AC3E}">
        <p14:creationId xmlns:p14="http://schemas.microsoft.com/office/powerpoint/2010/main" val="3916674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6C70D2B3-80C7-4CD0-A44D-2BF6726F6CD9}"/>
              </a:ext>
            </a:extLst>
          </p:cNvPr>
          <p:cNvSpPr>
            <a:spLocks noGrp="1"/>
          </p:cNvSpPr>
          <p:nvPr>
            <p:ph type="dt" sz="half" idx="10"/>
          </p:nvPr>
        </p:nvSpPr>
        <p:spPr/>
        <p:txBody>
          <a:bodyPr/>
          <a:lstStyle>
            <a:lvl1pPr>
              <a:defRPr/>
            </a:lvl1pPr>
          </a:lstStyle>
          <a:p>
            <a:pPr>
              <a:defRPr/>
            </a:pPr>
            <a:fld id="{0079D548-D5BA-4D77-87F4-E5EE20BB9C94}" type="datetimeFigureOut">
              <a:rPr lang="en-IN"/>
              <a:pPr>
                <a:defRPr/>
              </a:pPr>
              <a:t>06-04-2022</a:t>
            </a:fld>
            <a:endParaRPr lang="en-IN"/>
          </a:p>
        </p:txBody>
      </p:sp>
      <p:sp>
        <p:nvSpPr>
          <p:cNvPr id="6" name="Footer Placeholder 4">
            <a:extLst>
              <a:ext uri="{FF2B5EF4-FFF2-40B4-BE49-F238E27FC236}">
                <a16:creationId xmlns:a16="http://schemas.microsoft.com/office/drawing/2014/main" id="{498FDC91-4771-420C-8EDF-74F2F23360F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4FD746B-FEE7-4C23-A791-3F0C4E44A07B}"/>
              </a:ext>
            </a:extLst>
          </p:cNvPr>
          <p:cNvSpPr>
            <a:spLocks noGrp="1"/>
          </p:cNvSpPr>
          <p:nvPr>
            <p:ph type="sldNum" sz="quarter" idx="12"/>
          </p:nvPr>
        </p:nvSpPr>
        <p:spPr/>
        <p:txBody>
          <a:bodyPr/>
          <a:lstStyle>
            <a:lvl1pPr>
              <a:defRPr/>
            </a:lvl1pPr>
          </a:lstStyle>
          <a:p>
            <a:pPr>
              <a:defRPr/>
            </a:pPr>
            <a:fld id="{EF124AE8-030F-4180-8519-4679DAF8B2E0}" type="slidenum">
              <a:rPr lang="en-IN" altLang="en-US"/>
              <a:pPr>
                <a:defRPr/>
              </a:pPr>
              <a:t>‹#›</a:t>
            </a:fld>
            <a:endParaRPr lang="en-IN" altLang="en-US"/>
          </a:p>
        </p:txBody>
      </p:sp>
    </p:spTree>
    <p:extLst>
      <p:ext uri="{BB962C8B-B14F-4D97-AF65-F5344CB8AC3E}">
        <p14:creationId xmlns:p14="http://schemas.microsoft.com/office/powerpoint/2010/main" val="533858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1FB30508-BE2B-4C7B-80B9-488739232BA6}"/>
              </a:ext>
            </a:extLst>
          </p:cNvPr>
          <p:cNvSpPr>
            <a:spLocks noGrp="1"/>
          </p:cNvSpPr>
          <p:nvPr>
            <p:ph type="dt" sz="half" idx="10"/>
          </p:nvPr>
        </p:nvSpPr>
        <p:spPr/>
        <p:txBody>
          <a:bodyPr/>
          <a:lstStyle>
            <a:lvl1pPr>
              <a:defRPr/>
            </a:lvl1pPr>
          </a:lstStyle>
          <a:p>
            <a:pPr>
              <a:defRPr/>
            </a:pPr>
            <a:fld id="{7C72013F-5051-4CAD-9798-DB496E19645F}" type="datetimeFigureOut">
              <a:rPr lang="en-IN"/>
              <a:pPr>
                <a:defRPr/>
              </a:pPr>
              <a:t>06-04-2022</a:t>
            </a:fld>
            <a:endParaRPr lang="en-IN"/>
          </a:p>
        </p:txBody>
      </p:sp>
      <p:sp>
        <p:nvSpPr>
          <p:cNvPr id="8" name="Footer Placeholder 4">
            <a:extLst>
              <a:ext uri="{FF2B5EF4-FFF2-40B4-BE49-F238E27FC236}">
                <a16:creationId xmlns:a16="http://schemas.microsoft.com/office/drawing/2014/main" id="{4EAB5C28-0973-4194-B3B2-9C1953B0D85C}"/>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6690C8C8-6316-4FF9-9072-0E1403474FF6}"/>
              </a:ext>
            </a:extLst>
          </p:cNvPr>
          <p:cNvSpPr>
            <a:spLocks noGrp="1"/>
          </p:cNvSpPr>
          <p:nvPr>
            <p:ph type="sldNum" sz="quarter" idx="12"/>
          </p:nvPr>
        </p:nvSpPr>
        <p:spPr/>
        <p:txBody>
          <a:bodyPr/>
          <a:lstStyle>
            <a:lvl1pPr>
              <a:defRPr/>
            </a:lvl1pPr>
          </a:lstStyle>
          <a:p>
            <a:pPr>
              <a:defRPr/>
            </a:pPr>
            <a:fld id="{53CE21A4-427D-4D2E-85E4-F84F8A3A057F}" type="slidenum">
              <a:rPr lang="en-IN" altLang="en-US"/>
              <a:pPr>
                <a:defRPr/>
              </a:pPr>
              <a:t>‹#›</a:t>
            </a:fld>
            <a:endParaRPr lang="en-IN" altLang="en-US"/>
          </a:p>
        </p:txBody>
      </p:sp>
    </p:spTree>
    <p:extLst>
      <p:ext uri="{BB962C8B-B14F-4D97-AF65-F5344CB8AC3E}">
        <p14:creationId xmlns:p14="http://schemas.microsoft.com/office/powerpoint/2010/main" val="18929637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22E031F-916A-4A95-ABFB-4D5901EB181E}"/>
              </a:ext>
            </a:extLst>
          </p:cNvPr>
          <p:cNvSpPr>
            <a:spLocks noGrp="1"/>
          </p:cNvSpPr>
          <p:nvPr>
            <p:ph type="dt" sz="half" idx="10"/>
          </p:nvPr>
        </p:nvSpPr>
        <p:spPr/>
        <p:txBody>
          <a:bodyPr/>
          <a:lstStyle>
            <a:lvl1pPr>
              <a:defRPr/>
            </a:lvl1pPr>
          </a:lstStyle>
          <a:p>
            <a:pPr>
              <a:defRPr/>
            </a:pPr>
            <a:fld id="{10A01F0C-C977-4ED6-9F24-EDF7C1AB897E}" type="datetimeFigureOut">
              <a:rPr lang="en-IN"/>
              <a:pPr>
                <a:defRPr/>
              </a:pPr>
              <a:t>06-04-2022</a:t>
            </a:fld>
            <a:endParaRPr lang="en-IN"/>
          </a:p>
        </p:txBody>
      </p:sp>
      <p:sp>
        <p:nvSpPr>
          <p:cNvPr id="4" name="Footer Placeholder 4">
            <a:extLst>
              <a:ext uri="{FF2B5EF4-FFF2-40B4-BE49-F238E27FC236}">
                <a16:creationId xmlns:a16="http://schemas.microsoft.com/office/drawing/2014/main" id="{513991D7-00A2-4B26-950B-8405AC501EE2}"/>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152BCFCB-522D-4194-801F-00C2885DD867}"/>
              </a:ext>
            </a:extLst>
          </p:cNvPr>
          <p:cNvSpPr>
            <a:spLocks noGrp="1"/>
          </p:cNvSpPr>
          <p:nvPr>
            <p:ph type="sldNum" sz="quarter" idx="12"/>
          </p:nvPr>
        </p:nvSpPr>
        <p:spPr/>
        <p:txBody>
          <a:bodyPr/>
          <a:lstStyle>
            <a:lvl1pPr>
              <a:defRPr/>
            </a:lvl1pPr>
          </a:lstStyle>
          <a:p>
            <a:pPr>
              <a:defRPr/>
            </a:pPr>
            <a:fld id="{723EBCFD-DB00-4B1B-A860-A231EED46241}" type="slidenum">
              <a:rPr lang="en-IN" altLang="en-US"/>
              <a:pPr>
                <a:defRPr/>
              </a:pPr>
              <a:t>‹#›</a:t>
            </a:fld>
            <a:endParaRPr lang="en-IN" altLang="en-US"/>
          </a:p>
        </p:txBody>
      </p:sp>
    </p:spTree>
    <p:extLst>
      <p:ext uri="{BB962C8B-B14F-4D97-AF65-F5344CB8AC3E}">
        <p14:creationId xmlns:p14="http://schemas.microsoft.com/office/powerpoint/2010/main" val="19714327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AC98FB6-ECEF-4762-912B-BA9046BF6BDC}"/>
              </a:ext>
            </a:extLst>
          </p:cNvPr>
          <p:cNvSpPr>
            <a:spLocks noGrp="1"/>
          </p:cNvSpPr>
          <p:nvPr>
            <p:ph type="dt" sz="half" idx="10"/>
          </p:nvPr>
        </p:nvSpPr>
        <p:spPr/>
        <p:txBody>
          <a:bodyPr/>
          <a:lstStyle>
            <a:lvl1pPr>
              <a:defRPr/>
            </a:lvl1pPr>
          </a:lstStyle>
          <a:p>
            <a:pPr>
              <a:defRPr/>
            </a:pPr>
            <a:fld id="{DDD9C05E-DB93-40F5-8B0E-8A4F9B7D7EA3}" type="datetimeFigureOut">
              <a:rPr lang="en-IN"/>
              <a:pPr>
                <a:defRPr/>
              </a:pPr>
              <a:t>06-04-2022</a:t>
            </a:fld>
            <a:endParaRPr lang="en-IN"/>
          </a:p>
        </p:txBody>
      </p:sp>
      <p:sp>
        <p:nvSpPr>
          <p:cNvPr id="3" name="Footer Placeholder 4">
            <a:extLst>
              <a:ext uri="{FF2B5EF4-FFF2-40B4-BE49-F238E27FC236}">
                <a16:creationId xmlns:a16="http://schemas.microsoft.com/office/drawing/2014/main" id="{C5066283-CA42-4BFF-907C-7F2371FA86E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15B07B56-2366-4B2A-ABD6-962BF78A6790}"/>
              </a:ext>
            </a:extLst>
          </p:cNvPr>
          <p:cNvSpPr>
            <a:spLocks noGrp="1"/>
          </p:cNvSpPr>
          <p:nvPr>
            <p:ph type="sldNum" sz="quarter" idx="12"/>
          </p:nvPr>
        </p:nvSpPr>
        <p:spPr/>
        <p:txBody>
          <a:bodyPr/>
          <a:lstStyle>
            <a:lvl1pPr>
              <a:defRPr/>
            </a:lvl1pPr>
          </a:lstStyle>
          <a:p>
            <a:pPr>
              <a:defRPr/>
            </a:pPr>
            <a:fld id="{89A72921-23B7-4534-BFD6-7D908CC7A88C}" type="slidenum">
              <a:rPr lang="en-IN" altLang="en-US"/>
              <a:pPr>
                <a:defRPr/>
              </a:pPr>
              <a:t>‹#›</a:t>
            </a:fld>
            <a:endParaRPr lang="en-IN" altLang="en-US"/>
          </a:p>
        </p:txBody>
      </p:sp>
    </p:spTree>
    <p:extLst>
      <p:ext uri="{BB962C8B-B14F-4D97-AF65-F5344CB8AC3E}">
        <p14:creationId xmlns:p14="http://schemas.microsoft.com/office/powerpoint/2010/main" val="32529613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542171E-7313-447F-A909-49C4338D6F55}"/>
              </a:ext>
            </a:extLst>
          </p:cNvPr>
          <p:cNvSpPr>
            <a:spLocks noGrp="1"/>
          </p:cNvSpPr>
          <p:nvPr>
            <p:ph type="dt" sz="half" idx="10"/>
          </p:nvPr>
        </p:nvSpPr>
        <p:spPr/>
        <p:txBody>
          <a:bodyPr/>
          <a:lstStyle>
            <a:lvl1pPr>
              <a:defRPr/>
            </a:lvl1pPr>
          </a:lstStyle>
          <a:p>
            <a:pPr>
              <a:defRPr/>
            </a:pPr>
            <a:fld id="{B5BBC666-9292-46FC-9D7F-FB3A9D0C67A1}" type="datetimeFigureOut">
              <a:rPr lang="en-IN"/>
              <a:pPr>
                <a:defRPr/>
              </a:pPr>
              <a:t>06-04-2022</a:t>
            </a:fld>
            <a:endParaRPr lang="en-IN"/>
          </a:p>
        </p:txBody>
      </p:sp>
      <p:sp>
        <p:nvSpPr>
          <p:cNvPr id="6" name="Footer Placeholder 4">
            <a:extLst>
              <a:ext uri="{FF2B5EF4-FFF2-40B4-BE49-F238E27FC236}">
                <a16:creationId xmlns:a16="http://schemas.microsoft.com/office/drawing/2014/main" id="{158BB715-BE2C-47D2-8C10-5902C622826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CEC8FAD-D13B-4914-9E54-6F65A14499E2}"/>
              </a:ext>
            </a:extLst>
          </p:cNvPr>
          <p:cNvSpPr>
            <a:spLocks noGrp="1"/>
          </p:cNvSpPr>
          <p:nvPr>
            <p:ph type="sldNum" sz="quarter" idx="12"/>
          </p:nvPr>
        </p:nvSpPr>
        <p:spPr/>
        <p:txBody>
          <a:bodyPr/>
          <a:lstStyle>
            <a:lvl1pPr>
              <a:defRPr/>
            </a:lvl1pPr>
          </a:lstStyle>
          <a:p>
            <a:pPr>
              <a:defRPr/>
            </a:pPr>
            <a:fld id="{9B79B923-C057-4621-8781-9D8E22498353}" type="slidenum">
              <a:rPr lang="en-IN" altLang="en-US"/>
              <a:pPr>
                <a:defRPr/>
              </a:pPr>
              <a:t>‹#›</a:t>
            </a:fld>
            <a:endParaRPr lang="en-IN" altLang="en-US"/>
          </a:p>
        </p:txBody>
      </p:sp>
    </p:spTree>
    <p:extLst>
      <p:ext uri="{BB962C8B-B14F-4D97-AF65-F5344CB8AC3E}">
        <p14:creationId xmlns:p14="http://schemas.microsoft.com/office/powerpoint/2010/main" val="70742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8CBEC24-3757-4791-8C64-C78605ACFFBB}"/>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4" name="Footer Placeholder 4">
            <a:extLst>
              <a:ext uri="{FF2B5EF4-FFF2-40B4-BE49-F238E27FC236}">
                <a16:creationId xmlns:a16="http://schemas.microsoft.com/office/drawing/2014/main" id="{2666F9E8-0AF3-483E-ACEB-34AB5E6E7EBD}"/>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29883ACE-357D-4491-9492-733DAC1F315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E83DB99-F9E2-40C2-A82A-4A982421E10D}" type="slidenum">
              <a:rPr lang="en-US" altLang="en-US"/>
              <a:pPr>
                <a:defRPr/>
              </a:pPr>
              <a:t>‹#›</a:t>
            </a:fld>
            <a:endParaRPr lang="en-US" altLang="en-US"/>
          </a:p>
        </p:txBody>
      </p:sp>
    </p:spTree>
    <p:extLst>
      <p:ext uri="{BB962C8B-B14F-4D97-AF65-F5344CB8AC3E}">
        <p14:creationId xmlns:p14="http://schemas.microsoft.com/office/powerpoint/2010/main" val="23510209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2F8E4E3-F1B7-43DD-B23B-469D0F470732}"/>
              </a:ext>
            </a:extLst>
          </p:cNvPr>
          <p:cNvSpPr>
            <a:spLocks noGrp="1"/>
          </p:cNvSpPr>
          <p:nvPr>
            <p:ph type="dt" sz="half" idx="10"/>
          </p:nvPr>
        </p:nvSpPr>
        <p:spPr/>
        <p:txBody>
          <a:bodyPr/>
          <a:lstStyle>
            <a:lvl1pPr>
              <a:defRPr/>
            </a:lvl1pPr>
          </a:lstStyle>
          <a:p>
            <a:pPr>
              <a:defRPr/>
            </a:pPr>
            <a:fld id="{EA24EEB1-1180-4F2D-8670-879C5476C22D}" type="datetimeFigureOut">
              <a:rPr lang="en-IN"/>
              <a:pPr>
                <a:defRPr/>
              </a:pPr>
              <a:t>06-04-2022</a:t>
            </a:fld>
            <a:endParaRPr lang="en-IN"/>
          </a:p>
        </p:txBody>
      </p:sp>
      <p:sp>
        <p:nvSpPr>
          <p:cNvPr id="6" name="Footer Placeholder 4">
            <a:extLst>
              <a:ext uri="{FF2B5EF4-FFF2-40B4-BE49-F238E27FC236}">
                <a16:creationId xmlns:a16="http://schemas.microsoft.com/office/drawing/2014/main" id="{3C107CD0-0C19-4A62-A164-A1FB5BC26AF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3AE4D32-C18F-4C1E-B32D-74184319B91C}"/>
              </a:ext>
            </a:extLst>
          </p:cNvPr>
          <p:cNvSpPr>
            <a:spLocks noGrp="1"/>
          </p:cNvSpPr>
          <p:nvPr>
            <p:ph type="sldNum" sz="quarter" idx="12"/>
          </p:nvPr>
        </p:nvSpPr>
        <p:spPr/>
        <p:txBody>
          <a:bodyPr/>
          <a:lstStyle>
            <a:lvl1pPr>
              <a:defRPr/>
            </a:lvl1pPr>
          </a:lstStyle>
          <a:p>
            <a:pPr>
              <a:defRPr/>
            </a:pPr>
            <a:fld id="{A15E9A2E-F2BD-4A45-8B3D-552D056B8A61}" type="slidenum">
              <a:rPr lang="en-IN" altLang="en-US"/>
              <a:pPr>
                <a:defRPr/>
              </a:pPr>
              <a:t>‹#›</a:t>
            </a:fld>
            <a:endParaRPr lang="en-IN" altLang="en-US"/>
          </a:p>
        </p:txBody>
      </p:sp>
    </p:spTree>
    <p:extLst>
      <p:ext uri="{BB962C8B-B14F-4D97-AF65-F5344CB8AC3E}">
        <p14:creationId xmlns:p14="http://schemas.microsoft.com/office/powerpoint/2010/main" val="36285205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3EDFA-004C-4511-BE9E-371732B06F1E}"/>
              </a:ext>
            </a:extLst>
          </p:cNvPr>
          <p:cNvSpPr>
            <a:spLocks noGrp="1"/>
          </p:cNvSpPr>
          <p:nvPr>
            <p:ph type="dt" sz="half" idx="10"/>
          </p:nvPr>
        </p:nvSpPr>
        <p:spPr/>
        <p:txBody>
          <a:bodyPr/>
          <a:lstStyle>
            <a:lvl1pPr>
              <a:defRPr/>
            </a:lvl1pPr>
          </a:lstStyle>
          <a:p>
            <a:pPr>
              <a:defRPr/>
            </a:pPr>
            <a:fld id="{A050E02C-120F-45FA-A690-D3F6059ED707}" type="datetimeFigureOut">
              <a:rPr lang="en-IN"/>
              <a:pPr>
                <a:defRPr/>
              </a:pPr>
              <a:t>06-04-2022</a:t>
            </a:fld>
            <a:endParaRPr lang="en-IN"/>
          </a:p>
        </p:txBody>
      </p:sp>
      <p:sp>
        <p:nvSpPr>
          <p:cNvPr id="5" name="Footer Placeholder 4">
            <a:extLst>
              <a:ext uri="{FF2B5EF4-FFF2-40B4-BE49-F238E27FC236}">
                <a16:creationId xmlns:a16="http://schemas.microsoft.com/office/drawing/2014/main" id="{B758373C-54A4-4369-A6F4-7C8D2382E75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82454AA-10F4-4010-B31E-EA9C3F58DCDF}"/>
              </a:ext>
            </a:extLst>
          </p:cNvPr>
          <p:cNvSpPr>
            <a:spLocks noGrp="1"/>
          </p:cNvSpPr>
          <p:nvPr>
            <p:ph type="sldNum" sz="quarter" idx="12"/>
          </p:nvPr>
        </p:nvSpPr>
        <p:spPr/>
        <p:txBody>
          <a:bodyPr/>
          <a:lstStyle>
            <a:lvl1pPr>
              <a:defRPr/>
            </a:lvl1pPr>
          </a:lstStyle>
          <a:p>
            <a:pPr>
              <a:defRPr/>
            </a:pPr>
            <a:fld id="{45CAD0DE-F1FF-497E-855F-655CF9C2EE57}" type="slidenum">
              <a:rPr lang="en-IN" altLang="en-US"/>
              <a:pPr>
                <a:defRPr/>
              </a:pPr>
              <a:t>‹#›</a:t>
            </a:fld>
            <a:endParaRPr lang="en-IN" altLang="en-US"/>
          </a:p>
        </p:txBody>
      </p:sp>
    </p:spTree>
    <p:extLst>
      <p:ext uri="{BB962C8B-B14F-4D97-AF65-F5344CB8AC3E}">
        <p14:creationId xmlns:p14="http://schemas.microsoft.com/office/powerpoint/2010/main" val="851116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06344-953B-4CBB-AA19-14C0DA30E5E5}"/>
              </a:ext>
            </a:extLst>
          </p:cNvPr>
          <p:cNvSpPr>
            <a:spLocks noGrp="1"/>
          </p:cNvSpPr>
          <p:nvPr>
            <p:ph type="dt" sz="half" idx="10"/>
          </p:nvPr>
        </p:nvSpPr>
        <p:spPr/>
        <p:txBody>
          <a:bodyPr/>
          <a:lstStyle>
            <a:lvl1pPr>
              <a:defRPr/>
            </a:lvl1pPr>
          </a:lstStyle>
          <a:p>
            <a:pPr>
              <a:defRPr/>
            </a:pPr>
            <a:fld id="{BC966753-8E13-4F6A-86A7-67BEFD567553}" type="datetimeFigureOut">
              <a:rPr lang="en-IN"/>
              <a:pPr>
                <a:defRPr/>
              </a:pPr>
              <a:t>06-04-2022</a:t>
            </a:fld>
            <a:endParaRPr lang="en-IN"/>
          </a:p>
        </p:txBody>
      </p:sp>
      <p:sp>
        <p:nvSpPr>
          <p:cNvPr id="5" name="Footer Placeholder 4">
            <a:extLst>
              <a:ext uri="{FF2B5EF4-FFF2-40B4-BE49-F238E27FC236}">
                <a16:creationId xmlns:a16="http://schemas.microsoft.com/office/drawing/2014/main" id="{E8C0CDD8-A948-465A-9C4A-064060F1AED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F497104-EB14-47D5-848C-14133A3F00B8}"/>
              </a:ext>
            </a:extLst>
          </p:cNvPr>
          <p:cNvSpPr>
            <a:spLocks noGrp="1"/>
          </p:cNvSpPr>
          <p:nvPr>
            <p:ph type="sldNum" sz="quarter" idx="12"/>
          </p:nvPr>
        </p:nvSpPr>
        <p:spPr/>
        <p:txBody>
          <a:bodyPr/>
          <a:lstStyle>
            <a:lvl1pPr>
              <a:defRPr/>
            </a:lvl1pPr>
          </a:lstStyle>
          <a:p>
            <a:pPr>
              <a:defRPr/>
            </a:pPr>
            <a:fld id="{842862A9-EAD6-4A2F-A7E1-E97625730A75}" type="slidenum">
              <a:rPr lang="en-IN" altLang="en-US"/>
              <a:pPr>
                <a:defRPr/>
              </a:pPr>
              <a:t>‹#›</a:t>
            </a:fld>
            <a:endParaRPr lang="en-IN" altLang="en-US"/>
          </a:p>
        </p:txBody>
      </p:sp>
    </p:spTree>
    <p:extLst>
      <p:ext uri="{BB962C8B-B14F-4D97-AF65-F5344CB8AC3E}">
        <p14:creationId xmlns:p14="http://schemas.microsoft.com/office/powerpoint/2010/main" val="241099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05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id="{64EF4AC5-8FB4-4D69-99A2-E873855EC728}"/>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8C47DD2-2879-48A7-B042-B1F8EA6762BA}"/>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3B36C2C-012B-4A6C-AAEC-EDA376BDC7B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39EB1E1-637B-4AAA-9C39-3433173C4269}" type="slidenum">
              <a:rPr lang="en-US" altLang="en-US"/>
              <a:pPr>
                <a:defRPr/>
              </a:pPr>
              <a:t>‹#›</a:t>
            </a:fld>
            <a:endParaRPr lang="en-US" altLang="en-US"/>
          </a:p>
        </p:txBody>
      </p:sp>
    </p:spTree>
    <p:extLst>
      <p:ext uri="{BB962C8B-B14F-4D97-AF65-F5344CB8AC3E}">
        <p14:creationId xmlns:p14="http://schemas.microsoft.com/office/powerpoint/2010/main" val="261911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5258D1E-43A6-4F96-97C0-49440014B84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3F7D8917-C7FF-4BB1-9F2C-84584A63D893}"/>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56433FF6-DEE4-49B5-BD05-89C524959E4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3F5724-6485-4A14-A282-50019A3BAC61}" type="slidenum">
              <a:rPr lang="en-US" altLang="en-US"/>
              <a:pPr>
                <a:defRPr/>
              </a:pPr>
              <a:t>‹#›</a:t>
            </a:fld>
            <a:endParaRPr lang="en-US" altLang="en-US"/>
          </a:p>
        </p:txBody>
      </p:sp>
    </p:spTree>
    <p:extLst>
      <p:ext uri="{BB962C8B-B14F-4D97-AF65-F5344CB8AC3E}">
        <p14:creationId xmlns:p14="http://schemas.microsoft.com/office/powerpoint/2010/main" val="13704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708FD6-9155-4AF1-BAF2-D5730134E082}"/>
              </a:ext>
            </a:extLst>
          </p:cNvPr>
          <p:cNvSpPr/>
          <p:nvPr/>
        </p:nvSpPr>
        <p:spPr>
          <a:xfrm>
            <a:off x="1152525" y="146050"/>
            <a:ext cx="7783513" cy="1019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2000" b="1" dirty="0">
              <a:solidFill>
                <a:schemeClr val="bg1"/>
              </a:solidFill>
            </a:endParaRPr>
          </a:p>
        </p:txBody>
      </p:sp>
      <p:sp>
        <p:nvSpPr>
          <p:cNvPr id="2" name="Rectangle 1">
            <a:extLst>
              <a:ext uri="{FF2B5EF4-FFF2-40B4-BE49-F238E27FC236}">
                <a16:creationId xmlns:a16="http://schemas.microsoft.com/office/drawing/2014/main" id="{22873F95-3E48-49B7-9529-FBF1E03EA1A1}"/>
              </a:ext>
            </a:extLst>
          </p:cNvPr>
          <p:cNvSpPr/>
          <p:nvPr userDrawn="1"/>
        </p:nvSpPr>
        <p:spPr>
          <a:xfrm>
            <a:off x="-17463" y="6705600"/>
            <a:ext cx="9161463" cy="152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t>MGMCET</a:t>
            </a:r>
          </a:p>
        </p:txBody>
      </p:sp>
      <p:pic>
        <p:nvPicPr>
          <p:cNvPr id="1028" name="Picture 5" descr="C:\Users\SANJAY\Desktop\MGMLOGO2.jpg">
            <a:extLst>
              <a:ext uri="{FF2B5EF4-FFF2-40B4-BE49-F238E27FC236}">
                <a16:creationId xmlns:a16="http://schemas.microsoft.com/office/drawing/2014/main" id="{1DAEC160-2BF5-4C4A-9D2C-7E1186D37F3F}"/>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146050"/>
            <a:ext cx="10953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76" r:id="rId1"/>
    <p:sldLayoutId id="2147486177" r:id="rId2"/>
    <p:sldLayoutId id="2147486178" r:id="rId3"/>
    <p:sldLayoutId id="2147486179" r:id="rId4"/>
    <p:sldLayoutId id="2147486180" r:id="rId5"/>
    <p:sldLayoutId id="2147486181" r:id="rId6"/>
    <p:sldLayoutId id="2147486125" r:id="rId7"/>
    <p:sldLayoutId id="2147486182" r:id="rId8"/>
    <p:sldLayoutId id="2147486183" r:id="rId9"/>
    <p:sldLayoutId id="2147486184" r:id="rId10"/>
    <p:sldLayoutId id="2147486185" r:id="rId11"/>
    <p:sldLayoutId id="2147486186" r:id="rId12"/>
    <p:sldLayoutId id="2147486126" r:id="rId13"/>
    <p:sldLayoutId id="2147486127" r:id="rId14"/>
    <p:sldLayoutId id="2147486128" r:id="rId15"/>
    <p:sldLayoutId id="2147486129" r:id="rId16"/>
    <p:sldLayoutId id="2147486130" r:id="rId17"/>
    <p:sldLayoutId id="2147486131" r:id="rId18"/>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6A9235CC-3A88-4542-A388-923C73F25061}"/>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CD09761-8F33-4BAE-9BC7-CE4FF109A6A7}"/>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DBFAAFD-7211-4698-BED9-2A8822A6472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453A4FA2-4306-49D2-896F-9472912FDF7D}" type="datetimeFigureOut">
              <a:rPr lang="en-US"/>
              <a:pPr>
                <a:defRPr/>
              </a:pPr>
              <a:t>4/6/2022</a:t>
            </a:fld>
            <a:endParaRPr lang="en-US"/>
          </a:p>
        </p:txBody>
      </p:sp>
      <p:sp>
        <p:nvSpPr>
          <p:cNvPr id="5" name="Footer Placeholder 4">
            <a:extLst>
              <a:ext uri="{FF2B5EF4-FFF2-40B4-BE49-F238E27FC236}">
                <a16:creationId xmlns:a16="http://schemas.microsoft.com/office/drawing/2014/main" id="{6F6B5AB7-2037-47DE-9C95-800F469F5B1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A535CFE7-74E6-4B0F-A633-C9866A9D61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E15ED51-6181-4407-8486-38CC337436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32" r:id="rId1"/>
    <p:sldLayoutId id="2147486133" r:id="rId2"/>
    <p:sldLayoutId id="2147486134" r:id="rId3"/>
    <p:sldLayoutId id="2147486135" r:id="rId4"/>
    <p:sldLayoutId id="2147486136" r:id="rId5"/>
    <p:sldLayoutId id="2147486137" r:id="rId6"/>
    <p:sldLayoutId id="2147486138" r:id="rId7"/>
    <p:sldLayoutId id="2147486139" r:id="rId8"/>
    <p:sldLayoutId id="2147486140" r:id="rId9"/>
    <p:sldLayoutId id="2147486141" r:id="rId10"/>
    <p:sldLayoutId id="214748614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2F1131D0-9577-41EA-A298-37B7667A3393}"/>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3E06EF65-396E-4916-AB14-AE4475C6FC1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0D4FE3-D711-44B9-BF3B-9F67D2305DD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BABEE7A8-49F3-4342-A344-2D95172D1F34}" type="datetimeFigureOut">
              <a:rPr lang="en-US"/>
              <a:pPr>
                <a:defRPr/>
              </a:pPr>
              <a:t>4/6/2022</a:t>
            </a:fld>
            <a:endParaRPr lang="en-US"/>
          </a:p>
        </p:txBody>
      </p:sp>
      <p:sp>
        <p:nvSpPr>
          <p:cNvPr id="5" name="Footer Placeholder 4">
            <a:extLst>
              <a:ext uri="{FF2B5EF4-FFF2-40B4-BE49-F238E27FC236}">
                <a16:creationId xmlns:a16="http://schemas.microsoft.com/office/drawing/2014/main" id="{F3D2B28B-0707-4D7B-A69B-1FEA6D0353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19889325-FCE7-42EB-996D-93F061E8BE6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96D700F-E0EF-4631-9309-47DD79D05E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43" r:id="rId1"/>
    <p:sldLayoutId id="2147486144" r:id="rId2"/>
    <p:sldLayoutId id="2147486145" r:id="rId3"/>
    <p:sldLayoutId id="2147486146" r:id="rId4"/>
    <p:sldLayoutId id="2147486147" r:id="rId5"/>
    <p:sldLayoutId id="2147486148" r:id="rId6"/>
    <p:sldLayoutId id="2147486149" r:id="rId7"/>
    <p:sldLayoutId id="2147486150" r:id="rId8"/>
    <p:sldLayoutId id="2147486151" r:id="rId9"/>
    <p:sldLayoutId id="2147486152" r:id="rId10"/>
    <p:sldLayoutId id="214748615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FFB00BE4-DB44-4A0B-BBD8-996D479D5F77}"/>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A18171A3-CD55-4C41-A446-9477BE59114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69926F9-920F-4C44-9762-77740EE9795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E288B39C-4B82-4307-B784-FAC8B76C402E}" type="datetimeFigureOut">
              <a:rPr lang="en-US"/>
              <a:pPr>
                <a:defRPr/>
              </a:pPr>
              <a:t>4/6/2022</a:t>
            </a:fld>
            <a:endParaRPr lang="en-US"/>
          </a:p>
        </p:txBody>
      </p:sp>
      <p:sp>
        <p:nvSpPr>
          <p:cNvPr id="5" name="Footer Placeholder 4">
            <a:extLst>
              <a:ext uri="{FF2B5EF4-FFF2-40B4-BE49-F238E27FC236}">
                <a16:creationId xmlns:a16="http://schemas.microsoft.com/office/drawing/2014/main" id="{433588FF-C1F4-49A8-ACBE-3F81FA77E02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1EAF43E-9E75-49CF-A560-E515D95A0A3B}"/>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6DDE6D2-CFB7-40F3-83E4-AC938FAFCD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54" r:id="rId1"/>
    <p:sldLayoutId id="2147486155" r:id="rId2"/>
    <p:sldLayoutId id="2147486156" r:id="rId3"/>
    <p:sldLayoutId id="2147486157" r:id="rId4"/>
    <p:sldLayoutId id="2147486158" r:id="rId5"/>
    <p:sldLayoutId id="2147486159" r:id="rId6"/>
    <p:sldLayoutId id="2147486160" r:id="rId7"/>
    <p:sldLayoutId id="2147486161" r:id="rId8"/>
    <p:sldLayoutId id="2147486162" r:id="rId9"/>
    <p:sldLayoutId id="2147486163" r:id="rId10"/>
    <p:sldLayoutId id="214748616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9A20DA-AAEA-49B3-85A9-30C820C4C65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5317CD76-65E6-416A-A94C-EBBB7A0CE392}" type="datetimeFigureOut">
              <a:rPr lang="en-IN"/>
              <a:pPr>
                <a:defRPr/>
              </a:pPr>
              <a:t>06-04-2022</a:t>
            </a:fld>
            <a:endParaRPr lang="en-IN"/>
          </a:p>
        </p:txBody>
      </p:sp>
      <p:sp>
        <p:nvSpPr>
          <p:cNvPr id="5" name="Footer Placeholder 4">
            <a:extLst>
              <a:ext uri="{FF2B5EF4-FFF2-40B4-BE49-F238E27FC236}">
                <a16:creationId xmlns:a16="http://schemas.microsoft.com/office/drawing/2014/main" id="{8657A1BF-CC44-4EF3-8F65-0E3BBE8864F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IN"/>
          </a:p>
        </p:txBody>
      </p:sp>
      <p:sp>
        <p:nvSpPr>
          <p:cNvPr id="6" name="Slide Number Placeholder 5">
            <a:extLst>
              <a:ext uri="{FF2B5EF4-FFF2-40B4-BE49-F238E27FC236}">
                <a16:creationId xmlns:a16="http://schemas.microsoft.com/office/drawing/2014/main" id="{34E4646F-195B-4AC1-9B97-1D667516AFCB}"/>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F1697551-F542-4E77-8A18-F353A75F518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6165" r:id="rId1"/>
    <p:sldLayoutId id="2147486166" r:id="rId2"/>
    <p:sldLayoutId id="2147486167" r:id="rId3"/>
    <p:sldLayoutId id="2147486168" r:id="rId4"/>
    <p:sldLayoutId id="2147486169" r:id="rId5"/>
    <p:sldLayoutId id="2147486170" r:id="rId6"/>
    <p:sldLayoutId id="2147486171" r:id="rId7"/>
    <p:sldLayoutId id="2147486172" r:id="rId8"/>
    <p:sldLayoutId id="2147486173" r:id="rId9"/>
    <p:sldLayoutId id="2147486174" r:id="rId10"/>
    <p:sldLayoutId id="214748617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91F43CF1-4485-4B7B-9BB0-9433F7E759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41EBDD-B3FD-4CE8-A896-FC9E9D3A4E18}" type="slidenum">
              <a:rPr lang="en-IN" altLang="en-US" sz="1200">
                <a:solidFill>
                  <a:srgbClr val="FFFFFF"/>
                </a:solidFill>
                <a:latin typeface="Franklin Gothic Book" panose="020B0503020102020204" pitchFamily="34" charset="0"/>
              </a:rPr>
              <a:pPr/>
              <a:t>1</a:t>
            </a:fld>
            <a:endParaRPr lang="en-IN" altLang="en-US" sz="1200">
              <a:solidFill>
                <a:srgbClr val="FFFFFF"/>
              </a:solidFill>
              <a:latin typeface="Franklin Gothic Book" panose="020B0503020102020204" pitchFamily="34" charset="0"/>
            </a:endParaRPr>
          </a:p>
        </p:txBody>
      </p:sp>
      <p:sp>
        <p:nvSpPr>
          <p:cNvPr id="3" name="Title 2">
            <a:extLst>
              <a:ext uri="{FF2B5EF4-FFF2-40B4-BE49-F238E27FC236}">
                <a16:creationId xmlns:a16="http://schemas.microsoft.com/office/drawing/2014/main" id="{7D6D5D8A-7F34-4CAF-BF36-364841DACAEE}"/>
              </a:ext>
            </a:extLst>
          </p:cNvPr>
          <p:cNvSpPr>
            <a:spLocks noGrp="1"/>
          </p:cNvSpPr>
          <p:nvPr>
            <p:ph type="title" idx="4294967295"/>
          </p:nvPr>
        </p:nvSpPr>
        <p:spPr>
          <a:xfrm>
            <a:off x="1152000" y="136525"/>
            <a:ext cx="7729200" cy="966875"/>
          </a:xfrm>
          <a:prstGeom prst="rect">
            <a:avLst/>
          </a:prstGeom>
        </p:spPr>
        <p:txBody>
          <a:bodyPr anchor="ctr">
            <a:noAutofit/>
          </a:bodyPr>
          <a:lstStyle/>
          <a:p>
            <a:pPr rtl="0" eaLnBrk="1" fontAlgn="base" hangingPunct="1"/>
            <a:r>
              <a:rPr lang="en-US" sz="3200" kern="1200" dirty="0">
                <a:solidFill>
                  <a:srgbClr val="000000"/>
                </a:solidFill>
                <a:effectLst/>
                <a:latin typeface="Arial" panose="020B0604020202020204" pitchFamily="34" charset="0"/>
                <a:ea typeface="+mn-ea"/>
                <a:cs typeface="Arial" panose="020B0604020202020204" pitchFamily="34" charset="0"/>
              </a:rPr>
              <a:t>FOOTBALL LEAGUE</a:t>
            </a:r>
            <a:br>
              <a:rPr lang="en-US" sz="3200" kern="1200" dirty="0">
                <a:solidFill>
                  <a:srgbClr val="000000"/>
                </a:solidFill>
                <a:effectLst/>
                <a:latin typeface="Arial" panose="020B0604020202020204" pitchFamily="34" charset="0"/>
                <a:ea typeface="+mn-ea"/>
                <a:cs typeface="Arial" panose="020B0604020202020204" pitchFamily="34" charset="0"/>
              </a:rPr>
            </a:br>
            <a:r>
              <a:rPr lang="en-US" sz="3200" kern="1200" dirty="0">
                <a:solidFill>
                  <a:srgbClr val="000000"/>
                </a:solidFill>
                <a:effectLst/>
                <a:latin typeface="Arial" panose="020B0604020202020204" pitchFamily="34" charset="0"/>
                <a:ea typeface="+mn-ea"/>
                <a:cs typeface="Arial" panose="020B0604020202020204" pitchFamily="34" charset="0"/>
              </a:rPr>
              <a:t>MANAGER USING PYTHON</a:t>
            </a:r>
            <a:endParaRPr lang="en-US" dirty="0">
              <a:effectLst/>
              <a:latin typeface="Arial" panose="020B0604020202020204" pitchFamily="34" charset="0"/>
              <a:cs typeface="Arial" panose="020B0604020202020204" pitchFamily="34" charset="0"/>
            </a:endParaRPr>
          </a:p>
        </p:txBody>
      </p:sp>
      <p:graphicFrame>
        <p:nvGraphicFramePr>
          <p:cNvPr id="9" name="Table 9">
            <a:extLst>
              <a:ext uri="{FF2B5EF4-FFF2-40B4-BE49-F238E27FC236}">
                <a16:creationId xmlns:a16="http://schemas.microsoft.com/office/drawing/2014/main" id="{11F2385D-1E9B-40BA-B8B8-3F1EE558502F}"/>
              </a:ext>
            </a:extLst>
          </p:cNvPr>
          <p:cNvGraphicFramePr>
            <a:graphicFrameLocks noGrp="1"/>
          </p:cNvGraphicFramePr>
          <p:nvPr>
            <p:ph idx="1"/>
            <p:extLst>
              <p:ext uri="{D42A27DB-BD31-4B8C-83A1-F6EECF244321}">
                <p14:modId xmlns:p14="http://schemas.microsoft.com/office/powerpoint/2010/main" val="3999622644"/>
              </p:ext>
            </p:extLst>
          </p:nvPr>
        </p:nvGraphicFramePr>
        <p:xfrm>
          <a:off x="457200" y="2438380"/>
          <a:ext cx="8229600" cy="792496"/>
        </p:xfrm>
        <a:graphic>
          <a:graphicData uri="http://schemas.openxmlformats.org/drawingml/2006/table">
            <a:tbl>
              <a:tblPr firstRow="1" bandRow="1">
                <a:tableStyleId>{5C22544A-7EE6-4342-B048-85BDC9FD1C3A}</a:tableStyleId>
              </a:tblPr>
              <a:tblGrid>
                <a:gridCol w="1857600">
                  <a:extLst>
                    <a:ext uri="{9D8B030D-6E8A-4147-A177-3AD203B41FA5}">
                      <a16:colId xmlns:a16="http://schemas.microsoft.com/office/drawing/2014/main" val="1857715879"/>
                    </a:ext>
                  </a:extLst>
                </a:gridCol>
                <a:gridCol w="6372000">
                  <a:extLst>
                    <a:ext uri="{9D8B030D-6E8A-4147-A177-3AD203B41FA5}">
                      <a16:colId xmlns:a16="http://schemas.microsoft.com/office/drawing/2014/main" val="406865746"/>
                    </a:ext>
                  </a:extLst>
                </a:gridCol>
              </a:tblGrid>
              <a:tr h="370840">
                <a:tc>
                  <a:txBody>
                    <a:bodyPr/>
                    <a:lstStyle/>
                    <a:p>
                      <a:pPr rtl="0" fontAlgn="b"/>
                      <a:r>
                        <a:rPr lang="en-IN" sz="2400" dirty="0">
                          <a:effectLst/>
                          <a:latin typeface="Arial" panose="020B0604020202020204" pitchFamily="34" charset="0"/>
                          <a:cs typeface="Arial" panose="020B0604020202020204" pitchFamily="34" charset="0"/>
                        </a:rPr>
                        <a:t>UID</a:t>
                      </a:r>
                      <a:endParaRPr lang="en-US" sz="2400" dirty="0">
                        <a:effectLst/>
                        <a:latin typeface="Arial" panose="020B0604020202020204" pitchFamily="34" charset="0"/>
                        <a:cs typeface="Arial" panose="020B0604020202020204" pitchFamily="34" charset="0"/>
                      </a:endParaRPr>
                    </a:p>
                  </a:txBody>
                  <a:tcPr marL="22860" marR="22860" marT="15244" marB="15244" anchor="b"/>
                </a:tc>
                <a:tc>
                  <a:txBody>
                    <a:bodyPr/>
                    <a:lstStyle/>
                    <a:p>
                      <a:pPr rtl="0" fontAlgn="b"/>
                      <a:r>
                        <a:rPr lang="en-IN" sz="2400" dirty="0">
                          <a:effectLst/>
                          <a:latin typeface="Arial" panose="020B0604020202020204" pitchFamily="34" charset="0"/>
                          <a:cs typeface="Arial" panose="020B0604020202020204" pitchFamily="34" charset="0"/>
                        </a:rPr>
                        <a:t>NAME</a:t>
                      </a:r>
                      <a:endParaRPr lang="en-US" sz="2400" dirty="0">
                        <a:effectLst/>
                        <a:latin typeface="Arial" panose="020B0604020202020204" pitchFamily="34" charset="0"/>
                        <a:cs typeface="Arial" panose="020B0604020202020204" pitchFamily="34" charset="0"/>
                      </a:endParaRPr>
                    </a:p>
                  </a:txBody>
                  <a:tcPr marL="22860" marR="22860" marT="15244" marB="15244" anchor="b"/>
                </a:tc>
                <a:extLst>
                  <a:ext uri="{0D108BD9-81ED-4DB2-BD59-A6C34878D82A}">
                    <a16:rowId xmlns:a16="http://schemas.microsoft.com/office/drawing/2014/main" val="1756533395"/>
                  </a:ext>
                </a:extLst>
              </a:tr>
              <a:tr h="370840">
                <a:tc>
                  <a:txBody>
                    <a:bodyPr/>
                    <a:lstStyle/>
                    <a:p>
                      <a:pPr rtl="0" fontAlgn="b"/>
                      <a:r>
                        <a:rPr lang="en-US" sz="2400" dirty="0">
                          <a:effectLst/>
                          <a:latin typeface="Arial" panose="020B0604020202020204" pitchFamily="34" charset="0"/>
                          <a:cs typeface="Arial" panose="020B0604020202020204" pitchFamily="34" charset="0"/>
                        </a:rPr>
                        <a:t>120IT1108A</a:t>
                      </a:r>
                    </a:p>
                  </a:txBody>
                  <a:tcPr marL="22860" marR="22860" marT="15244" marB="15244" anchor="b"/>
                </a:tc>
                <a:tc>
                  <a:txBody>
                    <a:bodyPr/>
                    <a:lstStyle/>
                    <a:p>
                      <a:pPr rtl="0" fontAlgn="b"/>
                      <a:r>
                        <a:rPr lang="en-US" sz="2400" dirty="0">
                          <a:effectLst/>
                          <a:latin typeface="Arial" panose="020B0604020202020204" pitchFamily="34" charset="0"/>
                          <a:cs typeface="Arial" panose="020B0604020202020204" pitchFamily="34" charset="0"/>
                        </a:rPr>
                        <a:t>Pawar Herschel Pravin</a:t>
                      </a:r>
                    </a:p>
                  </a:txBody>
                  <a:tcPr marL="22860" marR="22860" marT="15244" marB="15244" anchor="b"/>
                </a:tc>
                <a:extLst>
                  <a:ext uri="{0D108BD9-81ED-4DB2-BD59-A6C34878D82A}">
                    <a16:rowId xmlns:a16="http://schemas.microsoft.com/office/drawing/2014/main" val="23918587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1507626843"/>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pPr algn="l"/>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Intelligent Management System of Sunshine Sports Activities for College Students</a:t>
                      </a:r>
                    </a:p>
                  </a:txBody>
                  <a:tcPr/>
                </a:tc>
                <a:extLst>
                  <a:ext uri="{0D108BD9-81ED-4DB2-BD59-A6C34878D82A}">
                    <a16:rowId xmlns:a16="http://schemas.microsoft.com/office/drawing/2014/main" val="1564620126"/>
                  </a:ext>
                </a:extLst>
              </a:tr>
              <a:tr h="1064933">
                <a:tc>
                  <a:txBody>
                    <a:bodyPr/>
                    <a:lstStyle/>
                    <a:p>
                      <a:pPr algn="l"/>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Y. Hui, "Intelligent Management System of Sunshine Sports Activities for College Students," 2019 International Conference on Smart Grid and Electrical Automation (ICSGEA), 2019, pp. 505-509,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10.1109/ICSGEA.2019.00121.</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the application status of sports information management system is summarized properly and pointed out the flaws in the respective field.</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4864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2664778008"/>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Design Patterns and Extensibility of REST API for Networking Applications</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L. Li, W. Chou, W. Zhou and M. Luo, "Design Patterns and Extensibility of REST API for Networking Applications," in IEEE Transactions on Network and Service Management, vol. 13, no. 1, pp. 154-167, March 2016,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10.1109/TNSM.2016.2516946.</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We understood REST API design pattern and it’s implementation</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192260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2">
            <a:extLst>
              <a:ext uri="{FF2B5EF4-FFF2-40B4-BE49-F238E27FC236}">
                <a16:creationId xmlns:a16="http://schemas.microsoft.com/office/drawing/2014/main" id="{0BA9E9DC-3B5C-42C0-B996-1B0A1794E14B}"/>
              </a:ext>
            </a:extLst>
          </p:cNvPr>
          <p:cNvGraphicFramePr>
            <a:graphicFrameLocks noGrp="1"/>
          </p:cNvGraphicFramePr>
          <p:nvPr>
            <p:extLst>
              <p:ext uri="{D42A27DB-BD31-4B8C-83A1-F6EECF244321}">
                <p14:modId xmlns:p14="http://schemas.microsoft.com/office/powerpoint/2010/main" val="346699824"/>
              </p:ext>
            </p:extLst>
          </p:nvPr>
        </p:nvGraphicFramePr>
        <p:xfrm>
          <a:off x="262800" y="1308600"/>
          <a:ext cx="8686800" cy="2052000"/>
        </p:xfrm>
        <a:graphic>
          <a:graphicData uri="http://schemas.openxmlformats.org/drawingml/2006/table">
            <a:tbl>
              <a:tblPr firstRow="1">
                <a:tableStyleId>{5C22544A-7EE6-4342-B048-85BDC9FD1C3A}</a:tableStyleId>
              </a:tblPr>
              <a:tblGrid>
                <a:gridCol w="2667600">
                  <a:extLst>
                    <a:ext uri="{9D8B030D-6E8A-4147-A177-3AD203B41FA5}">
                      <a16:colId xmlns:a16="http://schemas.microsoft.com/office/drawing/2014/main" val="335921228"/>
                    </a:ext>
                  </a:extLst>
                </a:gridCol>
                <a:gridCol w="2736000">
                  <a:extLst>
                    <a:ext uri="{9D8B030D-6E8A-4147-A177-3AD203B41FA5}">
                      <a16:colId xmlns:a16="http://schemas.microsoft.com/office/drawing/2014/main" val="540540298"/>
                    </a:ext>
                  </a:extLst>
                </a:gridCol>
                <a:gridCol w="3283200">
                  <a:extLst>
                    <a:ext uri="{9D8B030D-6E8A-4147-A177-3AD203B41FA5}">
                      <a16:colId xmlns:a16="http://schemas.microsoft.com/office/drawing/2014/main" val="3278667484"/>
                    </a:ext>
                  </a:extLst>
                </a:gridCol>
              </a:tblGrid>
              <a:tr h="287168">
                <a:tc>
                  <a:txBody>
                    <a:bodyPr/>
                    <a:lstStyle/>
                    <a:p>
                      <a:pPr algn="just" fontAlgn="b"/>
                      <a:r>
                        <a:rPr lang="en-US" sz="2000" u="none" strike="noStrike" dirty="0">
                          <a:effectLst/>
                        </a:rPr>
                        <a:t>TITLE</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AUTHOR</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AIM OF THE PAPER</a:t>
                      </a:r>
                      <a:endParaRPr lang="en-US" sz="2000" b="0" i="0" u="none" strike="noStrike" dirty="0">
                        <a:solidFill>
                          <a:srgbClr val="000000"/>
                        </a:solidFill>
                        <a:effectLst/>
                        <a:latin typeface="Arial" panose="020B0604020202020204" pitchFamily="34" charset="0"/>
                      </a:endParaRPr>
                    </a:p>
                  </a:txBody>
                  <a:tcPr marL="5554" marR="5554" marT="5554" marB="0"/>
                </a:tc>
                <a:extLst>
                  <a:ext uri="{0D108BD9-81ED-4DB2-BD59-A6C34878D82A}">
                    <a16:rowId xmlns:a16="http://schemas.microsoft.com/office/drawing/2014/main" val="2254447333"/>
                  </a:ext>
                </a:extLst>
              </a:tr>
              <a:tr h="1741646">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Design an MVC Model using Python for Flask Framework Development</a:t>
                      </a:r>
                    </a:p>
                  </a:txBody>
                  <a:tcPr marL="7620" marR="7620" marT="7620"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M. R.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Mufid</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A.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Basofi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M. U. H. Al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Rasyid</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I. F.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Rochimansyah</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and A.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rokhim</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"Design an MVC Model using Python for Flask Framework Development," 2019 International Electronics Symposium (IES), 2019, pp. 214-219,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10.1109/ELECSYM.2019.8901656</a:t>
                      </a:r>
                    </a:p>
                  </a:txBody>
                  <a:tcPr marL="7620" marR="7620" marT="7620"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In this paper we understood how to apply model-view-controller model in our project to better organize our code</a:t>
                      </a:r>
                    </a:p>
                  </a:txBody>
                  <a:tcPr marL="7620" marR="7620" marT="7620" marB="0"/>
                </a:tc>
                <a:extLst>
                  <a:ext uri="{0D108BD9-81ED-4DB2-BD59-A6C34878D82A}">
                    <a16:rowId xmlns:a16="http://schemas.microsoft.com/office/drawing/2014/main" val="874216702"/>
                  </a:ext>
                </a:extLst>
              </a:tr>
            </a:tbl>
          </a:graphicData>
        </a:graphic>
      </p:graphicFrame>
    </p:spTree>
    <p:extLst>
      <p:ext uri="{BB962C8B-B14F-4D97-AF65-F5344CB8AC3E}">
        <p14:creationId xmlns:p14="http://schemas.microsoft.com/office/powerpoint/2010/main" val="233843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38672899"/>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Design an MVC Model using Python for Flask Framework Development</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M. R.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Mufid</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A.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Basofi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M. U. H. Al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Rasyid</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I. F.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Rochimansyah</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and A.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rokhim</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"Design an MVC Model using Python for Flask Framework Development," 2019 International Electronics Symposium (IES), 2019, pp. 214-219,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10.1109/ELECSYM.2019.8901656</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we understood how to apply model-view-controller model in our project to better organize our code</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70137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D8D505BB-F9C7-47D0-A695-B8BF3EC3EA5E}"/>
              </a:ext>
            </a:extLst>
          </p:cNvPr>
          <p:cNvGraphicFramePr>
            <a:graphicFrameLocks noGrp="1"/>
          </p:cNvGraphicFramePr>
          <p:nvPr>
            <p:extLst>
              <p:ext uri="{D42A27DB-BD31-4B8C-83A1-F6EECF244321}">
                <p14:modId xmlns:p14="http://schemas.microsoft.com/office/powerpoint/2010/main" val="906469003"/>
              </p:ext>
            </p:extLst>
          </p:nvPr>
        </p:nvGraphicFramePr>
        <p:xfrm>
          <a:off x="457200" y="1371176"/>
          <a:ext cx="8445600" cy="4768000"/>
        </p:xfrm>
        <a:graphic>
          <a:graphicData uri="http://schemas.openxmlformats.org/drawingml/2006/table">
            <a:tbl>
              <a:tblPr firstRow="1" bandRow="1">
                <a:tableStyleId>{2D5ABB26-0587-4C30-8999-92F81FD0307C}</a:tableStyleId>
              </a:tblPr>
              <a:tblGrid>
                <a:gridCol w="4593600">
                  <a:extLst>
                    <a:ext uri="{9D8B030D-6E8A-4147-A177-3AD203B41FA5}">
                      <a16:colId xmlns:a16="http://schemas.microsoft.com/office/drawing/2014/main" val="1066374616"/>
                    </a:ext>
                  </a:extLst>
                </a:gridCol>
                <a:gridCol w="3852000">
                  <a:extLst>
                    <a:ext uri="{9D8B030D-6E8A-4147-A177-3AD203B41FA5}">
                      <a16:colId xmlns:a16="http://schemas.microsoft.com/office/drawing/2014/main" val="1754805665"/>
                    </a:ext>
                  </a:extLst>
                </a:gridCol>
              </a:tblGrid>
              <a:tr h="4768000">
                <a:tc>
                  <a:txBody>
                    <a:bodyPr/>
                    <a:lstStyle/>
                    <a:p>
                      <a:endParaRPr lang="en-US" dirty="0"/>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74447177"/>
                  </a:ext>
                </a:extLst>
              </a:tr>
            </a:tbl>
          </a:graphicData>
        </a:graphic>
      </p:graphicFrame>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673200" y="72232"/>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2" name="Text Placeholder 1">
            <a:extLst>
              <a:ext uri="{FF2B5EF4-FFF2-40B4-BE49-F238E27FC236}">
                <a16:creationId xmlns:a16="http://schemas.microsoft.com/office/drawing/2014/main" id="{1C21F7A3-F1AB-40AF-9F6F-BB1941B68008}"/>
              </a:ext>
            </a:extLst>
          </p:cNvPr>
          <p:cNvSpPr>
            <a:spLocks noGrp="1"/>
          </p:cNvSpPr>
          <p:nvPr>
            <p:ph type="body" idx="1"/>
          </p:nvPr>
        </p:nvSpPr>
        <p:spPr>
          <a:xfrm>
            <a:off x="457200" y="1535113"/>
            <a:ext cx="4593600" cy="639762"/>
          </a:xfrm>
        </p:spPr>
        <p:txBody>
          <a:bodyPr/>
          <a:lstStyle/>
          <a:p>
            <a:pPr algn="ctr"/>
            <a:r>
              <a:rPr lang="en-US" dirty="0"/>
              <a:t>NEW ARCHITECTURE </a:t>
            </a:r>
          </a:p>
        </p:txBody>
      </p:sp>
      <p:pic>
        <p:nvPicPr>
          <p:cNvPr id="7" name="Content Placeholder 6">
            <a:extLst>
              <a:ext uri="{FF2B5EF4-FFF2-40B4-BE49-F238E27FC236}">
                <a16:creationId xmlns:a16="http://schemas.microsoft.com/office/drawing/2014/main" id="{421883EA-36E5-44D4-B2FC-9AD57709B2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859047"/>
            <a:ext cx="4040188" cy="2582944"/>
          </a:xfrm>
        </p:spPr>
      </p:pic>
      <p:sp>
        <p:nvSpPr>
          <p:cNvPr id="5" name="Text Placeholder 4">
            <a:extLst>
              <a:ext uri="{FF2B5EF4-FFF2-40B4-BE49-F238E27FC236}">
                <a16:creationId xmlns:a16="http://schemas.microsoft.com/office/drawing/2014/main" id="{DF541D25-172A-40C9-A8A6-10BAD99972AD}"/>
              </a:ext>
            </a:extLst>
          </p:cNvPr>
          <p:cNvSpPr>
            <a:spLocks noGrp="1"/>
          </p:cNvSpPr>
          <p:nvPr>
            <p:ph type="body" sz="quarter" idx="3"/>
          </p:nvPr>
        </p:nvSpPr>
        <p:spPr>
          <a:xfrm>
            <a:off x="5050800" y="1535113"/>
            <a:ext cx="4093200" cy="639762"/>
          </a:xfrm>
        </p:spPr>
        <p:txBody>
          <a:bodyPr/>
          <a:lstStyle/>
          <a:p>
            <a:pPr algn="ctr"/>
            <a:r>
              <a:rPr lang="en-US" dirty="0"/>
              <a:t>OLD ARCHITECTURE</a:t>
            </a:r>
          </a:p>
        </p:txBody>
      </p:sp>
      <p:pic>
        <p:nvPicPr>
          <p:cNvPr id="9" name="Content Placeholder 8">
            <a:extLst>
              <a:ext uri="{FF2B5EF4-FFF2-40B4-BE49-F238E27FC236}">
                <a16:creationId xmlns:a16="http://schemas.microsoft.com/office/drawing/2014/main" id="{03828EC4-4151-4C0C-9665-1C20E462AF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50400" y="3359833"/>
            <a:ext cx="905001" cy="790685"/>
          </a:xfrm>
        </p:spPr>
      </p:pic>
    </p:spTree>
    <p:extLst>
      <p:ext uri="{BB962C8B-B14F-4D97-AF65-F5344CB8AC3E}">
        <p14:creationId xmlns:p14="http://schemas.microsoft.com/office/powerpoint/2010/main" val="224222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810000" y="77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7" name="TextBox 16">
            <a:extLst>
              <a:ext uri="{FF2B5EF4-FFF2-40B4-BE49-F238E27FC236}">
                <a16:creationId xmlns:a16="http://schemas.microsoft.com/office/drawing/2014/main" id="{D3386101-6EDF-4C50-BF70-87CA043326B0}"/>
              </a:ext>
            </a:extLst>
          </p:cNvPr>
          <p:cNvSpPr txBox="1"/>
          <p:nvPr/>
        </p:nvSpPr>
        <p:spPr>
          <a:xfrm>
            <a:off x="1725045" y="2539800"/>
            <a:ext cx="6399509" cy="1938992"/>
          </a:xfrm>
          <a:prstGeom prst="rect">
            <a:avLst/>
          </a:prstGeom>
          <a:noFill/>
        </p:spPr>
        <p:txBody>
          <a:bodyPr wrap="none" rtlCol="0">
            <a:spAutoFit/>
          </a:bodyPr>
          <a:lstStyle/>
          <a:p>
            <a:pPr>
              <a:lnSpc>
                <a:spcPct val="200000"/>
              </a:lnSpc>
            </a:pPr>
            <a:r>
              <a:rPr lang="en-US" sz="2400" dirty="0"/>
              <a:t>Convenient way to view the information about</a:t>
            </a:r>
          </a:p>
          <a:p>
            <a:pPr marL="342900" indent="-342900">
              <a:buFont typeface="Wingdings" panose="05000000000000000000" pitchFamily="2" charset="2"/>
              <a:buChar char="ü"/>
            </a:pPr>
            <a:r>
              <a:rPr lang="en-US" sz="2400" dirty="0"/>
              <a:t>match results</a:t>
            </a:r>
          </a:p>
          <a:p>
            <a:pPr marL="342900" indent="-342900">
              <a:buFont typeface="Wingdings" panose="05000000000000000000" pitchFamily="2" charset="2"/>
              <a:buChar char="ü"/>
            </a:pPr>
            <a:r>
              <a:rPr lang="en-US" sz="2400" dirty="0"/>
              <a:t>player stats</a:t>
            </a:r>
          </a:p>
          <a:p>
            <a:pPr marL="342900" indent="-342900">
              <a:buFont typeface="Wingdings" panose="05000000000000000000" pitchFamily="2" charset="2"/>
              <a:buChar char="ü"/>
            </a:pPr>
            <a:r>
              <a:rPr lang="en-US" sz="2400" dirty="0"/>
              <a:t>match schedule</a:t>
            </a:r>
          </a:p>
        </p:txBody>
      </p:sp>
    </p:spTree>
    <p:extLst>
      <p:ext uri="{BB962C8B-B14F-4D97-AF65-F5344CB8AC3E}">
        <p14:creationId xmlns:p14="http://schemas.microsoft.com/office/powerpoint/2010/main" val="183899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946800" y="-59400"/>
            <a:ext cx="7886700"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5" name="TextBox 14">
            <a:extLst>
              <a:ext uri="{FF2B5EF4-FFF2-40B4-BE49-F238E27FC236}">
                <a16:creationId xmlns:a16="http://schemas.microsoft.com/office/drawing/2014/main" id="{E6EA02BD-4990-4127-92D6-7E6B14F59921}"/>
              </a:ext>
            </a:extLst>
          </p:cNvPr>
          <p:cNvSpPr txBox="1"/>
          <p:nvPr/>
        </p:nvSpPr>
        <p:spPr>
          <a:xfrm>
            <a:off x="1843482" y="2745000"/>
            <a:ext cx="6093335" cy="1569660"/>
          </a:xfrm>
          <a:prstGeom prst="rect">
            <a:avLst/>
          </a:prstGeom>
          <a:noFill/>
        </p:spPr>
        <p:txBody>
          <a:bodyPr wrap="none" rtlCol="0">
            <a:spAutoFit/>
          </a:bodyPr>
          <a:lstStyle/>
          <a:p>
            <a:pPr>
              <a:lnSpc>
                <a:spcPct val="200000"/>
              </a:lnSpc>
            </a:pPr>
            <a:r>
              <a:rPr lang="en-US" sz="2400" dirty="0"/>
              <a:t>Coordinating and communicating with team</a:t>
            </a:r>
          </a:p>
          <a:p>
            <a:pPr marL="285750" indent="-285750">
              <a:buFont typeface="Wingdings" panose="05000000000000000000" pitchFamily="2" charset="2"/>
              <a:buChar char="ü"/>
            </a:pPr>
            <a:r>
              <a:rPr lang="en-US" sz="2400" dirty="0"/>
              <a:t>Registration for teams</a:t>
            </a:r>
          </a:p>
          <a:p>
            <a:pPr marL="285750" indent="-285750">
              <a:buFont typeface="Wingdings" panose="05000000000000000000" pitchFamily="2" charset="2"/>
              <a:buChar char="ü"/>
            </a:pPr>
            <a:r>
              <a:rPr lang="en-US" sz="2400" dirty="0"/>
              <a:t>Email alerts</a:t>
            </a:r>
          </a:p>
        </p:txBody>
      </p:sp>
    </p:spTree>
    <p:extLst>
      <p:ext uri="{BB962C8B-B14F-4D97-AF65-F5344CB8AC3E}">
        <p14:creationId xmlns:p14="http://schemas.microsoft.com/office/powerpoint/2010/main" val="291459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741600" y="77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5" name="TextBox 14">
            <a:extLst>
              <a:ext uri="{FF2B5EF4-FFF2-40B4-BE49-F238E27FC236}">
                <a16:creationId xmlns:a16="http://schemas.microsoft.com/office/drawing/2014/main" id="{AFFFD040-48DF-4D6F-BF1D-26654D902E77}"/>
              </a:ext>
            </a:extLst>
          </p:cNvPr>
          <p:cNvSpPr txBox="1"/>
          <p:nvPr/>
        </p:nvSpPr>
        <p:spPr>
          <a:xfrm>
            <a:off x="1659691" y="2539800"/>
            <a:ext cx="3196709" cy="1569660"/>
          </a:xfrm>
          <a:prstGeom prst="rect">
            <a:avLst/>
          </a:prstGeom>
          <a:noFill/>
        </p:spPr>
        <p:txBody>
          <a:bodyPr wrap="none" rtlCol="0">
            <a:spAutoFit/>
          </a:bodyPr>
          <a:lstStyle/>
          <a:p>
            <a:pPr>
              <a:lnSpc>
                <a:spcPct val="200000"/>
              </a:lnSpc>
            </a:pPr>
            <a:r>
              <a:rPr lang="en-US" sz="2400" dirty="0"/>
              <a:t>Management of </a:t>
            </a:r>
          </a:p>
          <a:p>
            <a:pPr marL="285750" indent="-285750">
              <a:buFont typeface="Wingdings" panose="05000000000000000000" pitchFamily="2" charset="2"/>
              <a:buChar char="ü"/>
            </a:pPr>
            <a:r>
              <a:rPr lang="en-US" sz="2400" dirty="0"/>
              <a:t>score</a:t>
            </a:r>
          </a:p>
          <a:p>
            <a:pPr marL="285750" indent="-285750">
              <a:buFont typeface="Wingdings" panose="05000000000000000000" pitchFamily="2" charset="2"/>
              <a:buChar char="ü"/>
            </a:pPr>
            <a:r>
              <a:rPr lang="en-US" sz="2400" dirty="0"/>
              <a:t>scheduling matches</a:t>
            </a:r>
          </a:p>
        </p:txBody>
      </p:sp>
    </p:spTree>
    <p:extLst>
      <p:ext uri="{BB962C8B-B14F-4D97-AF65-F5344CB8AC3E}">
        <p14:creationId xmlns:p14="http://schemas.microsoft.com/office/powerpoint/2010/main" val="335432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5E5C1EB-B774-447C-8214-EED4319E70C7}"/>
              </a:ext>
            </a:extLst>
          </p:cNvPr>
          <p:cNvGraphicFramePr>
            <a:graphicFrameLocks noGrp="1"/>
          </p:cNvGraphicFramePr>
          <p:nvPr>
            <p:ph idx="1"/>
            <p:extLst>
              <p:ext uri="{D42A27DB-BD31-4B8C-83A1-F6EECF244321}">
                <p14:modId xmlns:p14="http://schemas.microsoft.com/office/powerpoint/2010/main" val="456192639"/>
              </p:ext>
            </p:extLst>
          </p:nvPr>
        </p:nvGraphicFramePr>
        <p:xfrm>
          <a:off x="457200" y="1240200"/>
          <a:ext cx="8229600" cy="533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6F0B795-1090-4DA2-AF3C-9A01991F8448}"/>
              </a:ext>
            </a:extLst>
          </p:cNvPr>
          <p:cNvSpPr>
            <a:spLocks noGrp="1"/>
          </p:cNvSpPr>
          <p:nvPr>
            <p:ph type="title" idx="4294967295"/>
          </p:nvPr>
        </p:nvSpPr>
        <p:spPr>
          <a:xfrm>
            <a:off x="1152000" y="145801"/>
            <a:ext cx="7797600" cy="957599"/>
          </a:xfrm>
          <a:prstGeom prst="rect">
            <a:avLst/>
          </a:prstGeom>
        </p:spPr>
        <p:txBody>
          <a:bodyPr vert="horz" anchor="ctr"/>
          <a:lstStyle/>
          <a:p>
            <a:pPr rtl="0" eaLnBrk="0" fontAlgn="base" hangingPunct="0"/>
            <a:r>
              <a:rPr lang="en-IN" sz="3200" b="1" kern="1200" dirty="0">
                <a:solidFill>
                  <a:srgbClr val="000000"/>
                </a:solidFill>
                <a:effectLst/>
                <a:latin typeface="Arial" panose="020B0604020202020204" pitchFamily="34" charset="0"/>
                <a:ea typeface="+mn-ea"/>
                <a:cs typeface="Arial" panose="020B0604020202020204" pitchFamily="34" charset="0"/>
              </a:rPr>
              <a:t>System Architecture / User Types</a:t>
            </a:r>
            <a:endParaRPr lang="en-US" dirty="0">
              <a:effectLst/>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idx="4294967295"/>
          </p:nvPr>
        </p:nvSpPr>
        <p:spPr>
          <a:xfrm>
            <a:off x="1152000" y="145801"/>
            <a:ext cx="7797600" cy="957599"/>
          </a:xfrm>
          <a:prstGeom prst="rect">
            <a:avLst/>
          </a:prstGeom>
        </p:spPr>
        <p:txBody>
          <a:bodyPr vert="horz" anchor="ctr"/>
          <a:lstStyle/>
          <a:p>
            <a:pPr rtl="0" eaLnBrk="0" fontAlgn="base" hangingPunct="0"/>
            <a:r>
              <a:rPr lang="en-IN" sz="3200" b="1" kern="1200" dirty="0">
                <a:solidFill>
                  <a:srgbClr val="000000"/>
                </a:solidFill>
                <a:effectLst/>
                <a:latin typeface="Arial" panose="020B0604020202020204" pitchFamily="34" charset="0"/>
                <a:ea typeface="+mn-ea"/>
                <a:cs typeface="Arial" panose="020B0604020202020204" pitchFamily="34" charset="0"/>
              </a:rPr>
              <a:t>System Architecture</a:t>
            </a:r>
            <a:endParaRPr lang="en-US" dirty="0">
              <a:effectLst/>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85451A7D-5A9E-43AB-AB4D-7A6A4A72E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585" y="1600200"/>
            <a:ext cx="7500829" cy="4525963"/>
          </a:xfrm>
        </p:spPr>
      </p:pic>
    </p:spTree>
    <p:extLst>
      <p:ext uri="{BB962C8B-B14F-4D97-AF65-F5344CB8AC3E}">
        <p14:creationId xmlns:p14="http://schemas.microsoft.com/office/powerpoint/2010/main" val="217803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4337D-E3B3-4AB7-9B14-98FA6DCF8F9F}"/>
              </a:ext>
            </a:extLst>
          </p:cNvPr>
          <p:cNvSpPr/>
          <p:nvPr/>
        </p:nvSpPr>
        <p:spPr>
          <a:xfrm>
            <a:off x="1562100" y="214313"/>
            <a:ext cx="6635750" cy="1062037"/>
          </a:xfrm>
          <a:prstGeom prst="rect">
            <a:avLst/>
          </a:prstGeom>
        </p:spPr>
        <p:txBody>
          <a:bodyPr lIns="144000">
            <a:spAutoFit/>
          </a:bodyPr>
          <a:lstStyle/>
          <a:p>
            <a:pPr algn="ctr">
              <a:lnSpc>
                <a:spcPct val="115000"/>
              </a:lnSpc>
              <a:spcAft>
                <a:spcPts val="0"/>
              </a:spcAft>
              <a:defRPr/>
            </a:pPr>
            <a:br>
              <a:rPr lang="en-US" b="1" dirty="0">
                <a:solidFill>
                  <a:schemeClr val="accent2">
                    <a:lumMod val="75000"/>
                  </a:schemeClr>
                </a:solidFill>
                <a:latin typeface="+mn-lt"/>
                <a:cs typeface="Times New Roman" pitchFamily="18" charset="0"/>
              </a:rPr>
            </a:br>
            <a:endParaRPr lang="en-IN"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459" name="Title 1">
            <a:extLst>
              <a:ext uri="{FF2B5EF4-FFF2-40B4-BE49-F238E27FC236}">
                <a16:creationId xmlns:a16="http://schemas.microsoft.com/office/drawing/2014/main" id="{4629D73D-D71D-487D-9824-11ED897909D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n-US" b="1" dirty="0">
                <a:latin typeface="Arial" panose="020B0604020202020204" pitchFamily="34" charset="0"/>
                <a:cs typeface="Arial" panose="020B0604020202020204" pitchFamily="34" charset="0"/>
              </a:rPr>
              <a:t>Content</a:t>
            </a:r>
            <a:endParaRPr lang="en-IN" alt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E31174D-D88D-400A-8551-41B9F3261E82}"/>
              </a:ext>
            </a:extLst>
          </p:cNvPr>
          <p:cNvSpPr txBox="1"/>
          <p:nvPr/>
        </p:nvSpPr>
        <p:spPr>
          <a:xfrm>
            <a:off x="1015200" y="1513800"/>
            <a:ext cx="793440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cs typeface="Arial" panose="020B0604020202020204" pitchFamily="34" charset="0"/>
              </a:rPr>
              <a:t>Introduction</a:t>
            </a:r>
          </a:p>
          <a:p>
            <a:pPr marL="457200" indent="-457200">
              <a:buFont typeface="Arial" panose="020B0604020202020204" pitchFamily="34" charset="0"/>
              <a:buChar char="•"/>
            </a:pPr>
            <a:r>
              <a:rPr lang="en-US" sz="3200" dirty="0">
                <a:cs typeface="Arial" panose="020B0604020202020204" pitchFamily="34" charset="0"/>
              </a:rPr>
              <a:t>Literature survey</a:t>
            </a:r>
          </a:p>
          <a:p>
            <a:pPr marL="457200" indent="-457200">
              <a:buFont typeface="Arial" panose="020B0604020202020204" pitchFamily="34" charset="0"/>
              <a:buChar char="•"/>
            </a:pPr>
            <a:r>
              <a:rPr lang="en-US" sz="3200" dirty="0">
                <a:cs typeface="Arial" panose="020B0604020202020204" pitchFamily="34" charset="0"/>
              </a:rPr>
              <a:t>Motivation &amp; Objective</a:t>
            </a:r>
          </a:p>
          <a:p>
            <a:pPr marL="457200" indent="-457200">
              <a:buFont typeface="Arial" panose="020B0604020202020204" pitchFamily="34" charset="0"/>
              <a:buChar char="•"/>
            </a:pPr>
            <a:r>
              <a:rPr lang="en-US" sz="3200" dirty="0">
                <a:cs typeface="Arial" panose="020B0604020202020204" pitchFamily="34" charset="0"/>
              </a:rPr>
              <a:t>System architecture</a:t>
            </a:r>
          </a:p>
          <a:p>
            <a:pPr marL="457200" indent="-457200">
              <a:buFont typeface="Arial" panose="020B0604020202020204" pitchFamily="34" charset="0"/>
              <a:buChar char="•"/>
            </a:pPr>
            <a:r>
              <a:rPr lang="en-US" sz="3200" dirty="0">
                <a:cs typeface="Arial" panose="020B0604020202020204" pitchFamily="34" charset="0"/>
              </a:rPr>
              <a:t>Proposed work with methodology</a:t>
            </a:r>
          </a:p>
          <a:p>
            <a:pPr marL="457200" indent="-457200">
              <a:buFont typeface="Arial" panose="020B0604020202020204" pitchFamily="34" charset="0"/>
              <a:buChar char="•"/>
            </a:pPr>
            <a:r>
              <a:rPr lang="en-US" sz="3200" dirty="0">
                <a:cs typeface="Arial" panose="020B0604020202020204" pitchFamily="34" charset="0"/>
              </a:rPr>
              <a:t>Software and hardware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ctrTitle"/>
          </p:nvPr>
        </p:nvSpPr>
        <p:spPr bwMode="auto">
          <a:xfrm>
            <a:off x="1259186" y="145800"/>
            <a:ext cx="7660213"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Proposed work with methodology</a:t>
            </a:r>
          </a:p>
        </p:txBody>
      </p:sp>
      <p:graphicFrame>
        <p:nvGraphicFramePr>
          <p:cNvPr id="5" name="Diagram 4">
            <a:extLst>
              <a:ext uri="{FF2B5EF4-FFF2-40B4-BE49-F238E27FC236}">
                <a16:creationId xmlns:a16="http://schemas.microsoft.com/office/drawing/2014/main" id="{471545CD-F245-44F6-A060-2965D39BE01B}"/>
              </a:ext>
            </a:extLst>
          </p:cNvPr>
          <p:cNvGraphicFramePr/>
          <p:nvPr>
            <p:extLst>
              <p:ext uri="{D42A27DB-BD31-4B8C-83A1-F6EECF244321}">
                <p14:modId xmlns:p14="http://schemas.microsoft.com/office/powerpoint/2010/main" val="1987320316"/>
              </p:ext>
            </p:extLst>
          </p:nvPr>
        </p:nvGraphicFramePr>
        <p:xfrm>
          <a:off x="364981" y="2057506"/>
          <a:ext cx="8554418" cy="451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700" name="TextBox 5">
            <a:extLst>
              <a:ext uri="{FF2B5EF4-FFF2-40B4-BE49-F238E27FC236}">
                <a16:creationId xmlns:a16="http://schemas.microsoft.com/office/drawing/2014/main" id="{2BB199EC-E433-4CE8-B5DD-B58BC7B97C0D}"/>
              </a:ext>
            </a:extLst>
          </p:cNvPr>
          <p:cNvSpPr txBox="1">
            <a:spLocks noChangeArrowheads="1"/>
          </p:cNvSpPr>
          <p:nvPr/>
        </p:nvSpPr>
        <p:spPr bwMode="auto">
          <a:xfrm>
            <a:off x="294791" y="1103399"/>
            <a:ext cx="85544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800" dirty="0"/>
              <a:t>Make it easy to make and manage a football league by handling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ctrTitle"/>
          </p:nvPr>
        </p:nvSpPr>
        <p:spPr bwMode="auto">
          <a:xfrm>
            <a:off x="1259186" y="145800"/>
            <a:ext cx="7660213"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Software and hardware requirements</a:t>
            </a:r>
          </a:p>
        </p:txBody>
      </p:sp>
      <p:graphicFrame>
        <p:nvGraphicFramePr>
          <p:cNvPr id="5" name="Diagram 4">
            <a:extLst>
              <a:ext uri="{FF2B5EF4-FFF2-40B4-BE49-F238E27FC236}">
                <a16:creationId xmlns:a16="http://schemas.microsoft.com/office/drawing/2014/main" id="{471545CD-F245-44F6-A060-2965D39BE01B}"/>
              </a:ext>
            </a:extLst>
          </p:cNvPr>
          <p:cNvGraphicFramePr/>
          <p:nvPr>
            <p:extLst>
              <p:ext uri="{D42A27DB-BD31-4B8C-83A1-F6EECF244321}">
                <p14:modId xmlns:p14="http://schemas.microsoft.com/office/powerpoint/2010/main" val="452926057"/>
              </p:ext>
            </p:extLst>
          </p:nvPr>
        </p:nvGraphicFramePr>
        <p:xfrm>
          <a:off x="364981" y="2057506"/>
          <a:ext cx="8554418" cy="451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700" name="TextBox 5">
            <a:extLst>
              <a:ext uri="{FF2B5EF4-FFF2-40B4-BE49-F238E27FC236}">
                <a16:creationId xmlns:a16="http://schemas.microsoft.com/office/drawing/2014/main" id="{2BB199EC-E433-4CE8-B5DD-B58BC7B97C0D}"/>
              </a:ext>
            </a:extLst>
          </p:cNvPr>
          <p:cNvSpPr txBox="1">
            <a:spLocks noChangeArrowheads="1"/>
          </p:cNvSpPr>
          <p:nvPr/>
        </p:nvSpPr>
        <p:spPr bwMode="auto">
          <a:xfrm>
            <a:off x="294791" y="1318842"/>
            <a:ext cx="8554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t>To use the software, the minimum requirements are</a:t>
            </a:r>
          </a:p>
        </p:txBody>
      </p:sp>
    </p:spTree>
    <p:extLst>
      <p:ext uri="{BB962C8B-B14F-4D97-AF65-F5344CB8AC3E}">
        <p14:creationId xmlns:p14="http://schemas.microsoft.com/office/powerpoint/2010/main" val="361980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8AF16098-8BCE-4BFA-9F33-03E48A25D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825" y="1240200"/>
            <a:ext cx="6440349" cy="53352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sp>
        <p:nvSpPr>
          <p:cNvPr id="3" name="Rectangle 2">
            <a:extLst>
              <a:ext uri="{FF2B5EF4-FFF2-40B4-BE49-F238E27FC236}">
                <a16:creationId xmlns:a16="http://schemas.microsoft.com/office/drawing/2014/main" id="{7F213E3B-A832-4271-BD45-CC6C4EA42EF7}"/>
              </a:ext>
            </a:extLst>
          </p:cNvPr>
          <p:cNvSpPr/>
          <p:nvPr/>
        </p:nvSpPr>
        <p:spPr>
          <a:xfrm>
            <a:off x="440099" y="2967335"/>
            <a:ext cx="826380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MANAGEMENT IS </a:t>
            </a:r>
            <a:r>
              <a:rPr 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HARD</a:t>
            </a:r>
          </a:p>
        </p:txBody>
      </p:sp>
    </p:spTree>
    <p:extLst>
      <p:ext uri="{BB962C8B-B14F-4D97-AF65-F5344CB8AC3E}">
        <p14:creationId xmlns:p14="http://schemas.microsoft.com/office/powerpoint/2010/main" val="155037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sp>
        <p:nvSpPr>
          <p:cNvPr id="2" name="TextBox 1">
            <a:extLst>
              <a:ext uri="{FF2B5EF4-FFF2-40B4-BE49-F238E27FC236}">
                <a16:creationId xmlns:a16="http://schemas.microsoft.com/office/drawing/2014/main" id="{08D9DF96-BEA5-460A-B765-1A13CFD521EE}"/>
              </a:ext>
            </a:extLst>
          </p:cNvPr>
          <p:cNvSpPr txBox="1"/>
          <p:nvPr/>
        </p:nvSpPr>
        <p:spPr>
          <a:xfrm>
            <a:off x="685840" y="2370634"/>
            <a:ext cx="7772321" cy="2116733"/>
          </a:xfrm>
          <a:prstGeom prst="rect">
            <a:avLst/>
          </a:prstGeom>
          <a:noFill/>
        </p:spPr>
        <p:txBody>
          <a:bodyPr wrap="none" rtlCol="0">
            <a:spAutoFit/>
          </a:bodyPr>
          <a:lstStyle/>
          <a:p>
            <a:pPr algn="ctr"/>
            <a:r>
              <a:rPr lang="en-US" sz="2800" dirty="0"/>
              <a:t>we present you</a:t>
            </a:r>
          </a:p>
          <a:p>
            <a:pPr algn="ctr">
              <a:lnSpc>
                <a:spcPct val="150000"/>
              </a:lnSpc>
            </a:pPr>
            <a:r>
              <a:rPr lang="en-US" sz="4800" u="sng" dirty="0">
                <a:solidFill>
                  <a:schemeClr val="accent1"/>
                </a:solidFill>
              </a:rPr>
              <a:t>football.sakurakat.systems</a:t>
            </a:r>
          </a:p>
          <a:p>
            <a:pPr algn="ctr">
              <a:lnSpc>
                <a:spcPct val="150000"/>
              </a:lnSpc>
            </a:pPr>
            <a:r>
              <a:rPr lang="en-US" sz="2400" b="1" dirty="0"/>
              <a:t>A Modern Web Based League Management Solution</a:t>
            </a:r>
          </a:p>
        </p:txBody>
      </p:sp>
    </p:spTree>
    <p:extLst>
      <p:ext uri="{BB962C8B-B14F-4D97-AF65-F5344CB8AC3E}">
        <p14:creationId xmlns:p14="http://schemas.microsoft.com/office/powerpoint/2010/main" val="284895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2" name="Table 1">
            <a:extLst>
              <a:ext uri="{FF2B5EF4-FFF2-40B4-BE49-F238E27FC236}">
                <a16:creationId xmlns:a16="http://schemas.microsoft.com/office/drawing/2014/main" id="{CF983BD4-D56F-43C1-88AE-117226B11BF1}"/>
              </a:ext>
            </a:extLst>
          </p:cNvPr>
          <p:cNvGraphicFramePr>
            <a:graphicFrameLocks noGrp="1"/>
          </p:cNvGraphicFramePr>
          <p:nvPr>
            <p:extLst>
              <p:ext uri="{D42A27DB-BD31-4B8C-83A1-F6EECF244321}">
                <p14:modId xmlns:p14="http://schemas.microsoft.com/office/powerpoint/2010/main" val="4187055127"/>
              </p:ext>
            </p:extLst>
          </p:nvPr>
        </p:nvGraphicFramePr>
        <p:xfrm>
          <a:off x="262800" y="1308600"/>
          <a:ext cx="8686800" cy="5176197"/>
        </p:xfrm>
        <a:graphic>
          <a:graphicData uri="http://schemas.openxmlformats.org/drawingml/2006/table">
            <a:tbl>
              <a:tblPr firstRow="1">
                <a:tableStyleId>{5C22544A-7EE6-4342-B048-85BDC9FD1C3A}</a:tableStyleId>
              </a:tblPr>
              <a:tblGrid>
                <a:gridCol w="2667600">
                  <a:extLst>
                    <a:ext uri="{9D8B030D-6E8A-4147-A177-3AD203B41FA5}">
                      <a16:colId xmlns:a16="http://schemas.microsoft.com/office/drawing/2014/main" val="335921228"/>
                    </a:ext>
                  </a:extLst>
                </a:gridCol>
                <a:gridCol w="2736000">
                  <a:extLst>
                    <a:ext uri="{9D8B030D-6E8A-4147-A177-3AD203B41FA5}">
                      <a16:colId xmlns:a16="http://schemas.microsoft.com/office/drawing/2014/main" val="540540298"/>
                    </a:ext>
                  </a:extLst>
                </a:gridCol>
                <a:gridCol w="3283200">
                  <a:extLst>
                    <a:ext uri="{9D8B030D-6E8A-4147-A177-3AD203B41FA5}">
                      <a16:colId xmlns:a16="http://schemas.microsoft.com/office/drawing/2014/main" val="3278667484"/>
                    </a:ext>
                  </a:extLst>
                </a:gridCol>
              </a:tblGrid>
              <a:tr h="287168">
                <a:tc>
                  <a:txBody>
                    <a:bodyPr/>
                    <a:lstStyle/>
                    <a:p>
                      <a:pPr algn="just" fontAlgn="b"/>
                      <a:r>
                        <a:rPr lang="en-US" sz="2000" u="none" strike="noStrike" dirty="0">
                          <a:effectLst/>
                        </a:rPr>
                        <a:t>TITLE</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AUTHOR</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AIM OF THE PAPER</a:t>
                      </a:r>
                      <a:endParaRPr lang="en-US" sz="2000" b="0" i="0" u="none" strike="noStrike" dirty="0">
                        <a:solidFill>
                          <a:srgbClr val="000000"/>
                        </a:solidFill>
                        <a:effectLst/>
                        <a:latin typeface="Arial" panose="020B0604020202020204" pitchFamily="34" charset="0"/>
                      </a:endParaRPr>
                    </a:p>
                  </a:txBody>
                  <a:tcPr marL="5554" marR="5554" marT="5554" marB="0"/>
                </a:tc>
                <a:extLst>
                  <a:ext uri="{0D108BD9-81ED-4DB2-BD59-A6C34878D82A}">
                    <a16:rowId xmlns:a16="http://schemas.microsoft.com/office/drawing/2014/main" val="2254447333"/>
                  </a:ext>
                </a:extLst>
              </a:tr>
              <a:tr h="2726702">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Research on Sports Computer Integrated Management System Based on Network Environment under the Background of Smart Sports</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Z. Cao, "Research on Sports Computer Integrated Management System Based on Network Environment under the Background of Smart Sports," 2021 IEEE Asia-Pacific Conference on Image Processing, Electronics and Computers (IPEC), 2021, pp. 1108-1111,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10.1109/IPEC51340.2021.9421348.</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development of computer and network technology for physical education management network systems. applied modern computer and network technology to school physical education teaching and management under the background of intelligent sports. make computer technology and network management system better developed and applied in school physical education and network management system better serve school physical education.</a:t>
                      </a:r>
                    </a:p>
                  </a:txBody>
                  <a:tcPr marL="5541" marR="5541" marT="5541" marB="0"/>
                </a:tc>
                <a:extLst>
                  <a:ext uri="{0D108BD9-81ED-4DB2-BD59-A6C34878D82A}">
                    <a16:rowId xmlns:a16="http://schemas.microsoft.com/office/drawing/2014/main" val="874216702"/>
                  </a:ext>
                </a:extLst>
              </a:tr>
              <a:tr h="1979329">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The Theoretical Construction and Application System Development Study of Sports Information Management</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D.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Jinguo</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"The Theoretical Construction and Application System Development Study of Sports Information Management," 2020 IEEE International Conference on Power, Intelligent Computing and Systems (ICPICS), 2020, pp. 526-529,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10.1109/ICPICS50287.2020.9202135.</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In this paper, an intelligent management system is designed for college student's sports activities based on integration of various wireless technology and web services.</a:t>
                      </a:r>
                    </a:p>
                  </a:txBody>
                  <a:tcPr marL="5541" marR="5541" marT="5541" marB="0"/>
                </a:tc>
                <a:extLst>
                  <a:ext uri="{0D108BD9-81ED-4DB2-BD59-A6C34878D82A}">
                    <a16:rowId xmlns:a16="http://schemas.microsoft.com/office/drawing/2014/main" val="3840934179"/>
                  </a:ext>
                </a:extLst>
              </a:tr>
            </a:tbl>
          </a:graphicData>
        </a:graphic>
      </p:graphicFrame>
    </p:spTree>
    <p:extLst>
      <p:ext uri="{BB962C8B-B14F-4D97-AF65-F5344CB8AC3E}">
        <p14:creationId xmlns:p14="http://schemas.microsoft.com/office/powerpoint/2010/main" val="323832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599421346"/>
              </p:ext>
            </p:extLst>
          </p:nvPr>
        </p:nvGraphicFramePr>
        <p:xfrm>
          <a:off x="331200" y="1397001"/>
          <a:ext cx="8618400" cy="3494399"/>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Research on Sports Computer Integrated Management System Based on Network Environment under the Background of Smart Sports</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Z. Cao, "Research on Sports Computer Integrated Management System Based on Network Environment under the Background of Smart Sports," 2021 IEEE Asia-Pacific Conference on Image Processing, Electronics and Computers (IPEC), 2021, pp. 1108-1111, </a:t>
                      </a:r>
                      <a:r>
                        <a:rPr lang="en-US" sz="1600" b="0" u="none" strike="noStrike" kern="1200" dirty="0" err="1">
                          <a:solidFill>
                            <a:srgbClr val="000000"/>
                          </a:solidFill>
                          <a:effectLst/>
                        </a:rPr>
                        <a:t>doi</a:t>
                      </a:r>
                      <a:r>
                        <a:rPr lang="en-US" sz="1600" b="0" u="none" strike="noStrike" kern="1200" dirty="0">
                          <a:solidFill>
                            <a:srgbClr val="000000"/>
                          </a:solidFill>
                          <a:effectLst/>
                        </a:rPr>
                        <a:t>: 10.1109/IPEC51340.2021.9421348.</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development of computer and network technology for physical education management network systems. applied modern computer and network technology to school physical education teaching and management under the background of intelligent sports. make computer technology and network management system better developed and applied in school physical education and network management system better serve school physical education.</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72169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2186317026"/>
              </p:ext>
            </p:extLst>
          </p:nvPr>
        </p:nvGraphicFramePr>
        <p:xfrm>
          <a:off x="331200" y="1397001"/>
          <a:ext cx="8618400" cy="344050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The Theoretical Construction and Application System Development Study of Sports Information Management</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Jinguo</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"The Theoretical Construction and Application System Development Study of Sports Information Management," 2020 IEEE International Conference on Power, Intelligent Computing and Systems (ICPICS), 2020, pp. 526-529,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10.1109/ICPICS50287.2020.9202135.</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an intelligent management system is designed for college student's sports activities based on integration of various wireless technology and web services.</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25387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2">
            <a:extLst>
              <a:ext uri="{FF2B5EF4-FFF2-40B4-BE49-F238E27FC236}">
                <a16:creationId xmlns:a16="http://schemas.microsoft.com/office/drawing/2014/main" id="{0BA9E9DC-3B5C-42C0-B996-1B0A1794E14B}"/>
              </a:ext>
            </a:extLst>
          </p:cNvPr>
          <p:cNvGraphicFramePr>
            <a:graphicFrameLocks noGrp="1"/>
          </p:cNvGraphicFramePr>
          <p:nvPr>
            <p:extLst>
              <p:ext uri="{D42A27DB-BD31-4B8C-83A1-F6EECF244321}">
                <p14:modId xmlns:p14="http://schemas.microsoft.com/office/powerpoint/2010/main" val="3600786863"/>
              </p:ext>
            </p:extLst>
          </p:nvPr>
        </p:nvGraphicFramePr>
        <p:xfrm>
          <a:off x="262800" y="1308600"/>
          <a:ext cx="8686800" cy="4031329"/>
        </p:xfrm>
        <a:graphic>
          <a:graphicData uri="http://schemas.openxmlformats.org/drawingml/2006/table">
            <a:tbl>
              <a:tblPr firstRow="1">
                <a:tableStyleId>{5C22544A-7EE6-4342-B048-85BDC9FD1C3A}</a:tableStyleId>
              </a:tblPr>
              <a:tblGrid>
                <a:gridCol w="2667600">
                  <a:extLst>
                    <a:ext uri="{9D8B030D-6E8A-4147-A177-3AD203B41FA5}">
                      <a16:colId xmlns:a16="http://schemas.microsoft.com/office/drawing/2014/main" val="335921228"/>
                    </a:ext>
                  </a:extLst>
                </a:gridCol>
                <a:gridCol w="2736000">
                  <a:extLst>
                    <a:ext uri="{9D8B030D-6E8A-4147-A177-3AD203B41FA5}">
                      <a16:colId xmlns:a16="http://schemas.microsoft.com/office/drawing/2014/main" val="540540298"/>
                    </a:ext>
                  </a:extLst>
                </a:gridCol>
                <a:gridCol w="3283200">
                  <a:extLst>
                    <a:ext uri="{9D8B030D-6E8A-4147-A177-3AD203B41FA5}">
                      <a16:colId xmlns:a16="http://schemas.microsoft.com/office/drawing/2014/main" val="3278667484"/>
                    </a:ext>
                  </a:extLst>
                </a:gridCol>
              </a:tblGrid>
              <a:tr h="287168">
                <a:tc>
                  <a:txBody>
                    <a:bodyPr/>
                    <a:lstStyle/>
                    <a:p>
                      <a:pPr algn="just" fontAlgn="b"/>
                      <a:r>
                        <a:rPr lang="en-US" sz="2000" u="none" strike="noStrike" dirty="0">
                          <a:effectLst/>
                        </a:rPr>
                        <a:t>TITLE</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AUTHOR</a:t>
                      </a:r>
                      <a:endParaRPr lang="en-US" sz="2000" b="0" i="0" u="none" strike="noStrike" dirty="0">
                        <a:solidFill>
                          <a:srgbClr val="000000"/>
                        </a:solidFill>
                        <a:effectLst/>
                        <a:latin typeface="Arial" panose="020B0604020202020204" pitchFamily="34" charset="0"/>
                      </a:endParaRPr>
                    </a:p>
                  </a:txBody>
                  <a:tcPr marL="5554" marR="5554" marT="5554" marB="0"/>
                </a:tc>
                <a:tc>
                  <a:txBody>
                    <a:bodyPr/>
                    <a:lstStyle/>
                    <a:p>
                      <a:pPr algn="just" fontAlgn="b"/>
                      <a:r>
                        <a:rPr lang="en-US" sz="2000" u="none" strike="noStrike" dirty="0">
                          <a:effectLst/>
                        </a:rPr>
                        <a:t>AIM OF THE PAPER</a:t>
                      </a:r>
                      <a:endParaRPr lang="en-US" sz="2000" b="0" i="0" u="none" strike="noStrike" dirty="0">
                        <a:solidFill>
                          <a:srgbClr val="000000"/>
                        </a:solidFill>
                        <a:effectLst/>
                        <a:latin typeface="Arial" panose="020B0604020202020204" pitchFamily="34" charset="0"/>
                      </a:endParaRPr>
                    </a:p>
                  </a:txBody>
                  <a:tcPr marL="5554" marR="5554" marT="5554" marB="0"/>
                </a:tc>
                <a:extLst>
                  <a:ext uri="{0D108BD9-81ED-4DB2-BD59-A6C34878D82A}">
                    <a16:rowId xmlns:a16="http://schemas.microsoft.com/office/drawing/2014/main" val="2254447333"/>
                  </a:ext>
                </a:extLst>
              </a:tr>
              <a:tr h="1741646">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Intelligent Management System of Sunshine Sports Activities for College Students</a:t>
                      </a:r>
                    </a:p>
                  </a:txBody>
                  <a:tcPr marL="7620" marR="7620" marT="7620"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Y. Hui, "Intelligent Management System of Sunshine Sports Activities for College Students," 2019 International Conference on Smart Grid and Electrical Automation (ICSGEA), 2019, pp. 505-509,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10.1109/ICSGEA.2019.00121.</a:t>
                      </a:r>
                    </a:p>
                  </a:txBody>
                  <a:tcPr marL="7620" marR="7620" marT="7620"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In this paper, the application status of sports information management system is summarized properly and pointed out the flaws in the respective field.</a:t>
                      </a:r>
                    </a:p>
                  </a:txBody>
                  <a:tcPr marL="7620" marR="7620" marT="7620" marB="0"/>
                </a:tc>
                <a:extLst>
                  <a:ext uri="{0D108BD9-81ED-4DB2-BD59-A6C34878D82A}">
                    <a16:rowId xmlns:a16="http://schemas.microsoft.com/office/drawing/2014/main" val="874216702"/>
                  </a:ext>
                </a:extLst>
              </a:tr>
              <a:tr h="1979329">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Design Patterns and Extensibility of REST API for Networking Applications</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L. Li, W. Chou, W. Zhou and M. Luo, "Design Patterns and Extensibility of REST API for Networking Applications," in IEEE Transactions on Network and Service Management, vol. 13, no. 1, pp. 154-167, March 2016, </a:t>
                      </a:r>
                      <a:r>
                        <a:rPr lang="en-US" sz="14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10.1109/TNSM.2016.2516946.</a:t>
                      </a:r>
                    </a:p>
                  </a:txBody>
                  <a:tcPr marL="5541" marR="5541" marT="5541" marB="0"/>
                </a:tc>
                <a:tc>
                  <a:txBody>
                    <a:bodyPr/>
                    <a:lstStyle/>
                    <a:p>
                      <a:pPr algn="just" fontAlgn="b"/>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We understood REST API design pattern and it’s implementation</a:t>
                      </a:r>
                    </a:p>
                  </a:txBody>
                  <a:tcPr marL="5541" marR="5541" marT="5541" marB="0"/>
                </a:tc>
                <a:extLst>
                  <a:ext uri="{0D108BD9-81ED-4DB2-BD59-A6C34878D82A}">
                    <a16:rowId xmlns:a16="http://schemas.microsoft.com/office/drawing/2014/main" val="3840934179"/>
                  </a:ext>
                </a:extLst>
              </a:tr>
            </a:tbl>
          </a:graphicData>
        </a:graphic>
      </p:graphicFrame>
    </p:spTree>
    <p:extLst>
      <p:ext uri="{BB962C8B-B14F-4D97-AF65-F5344CB8AC3E}">
        <p14:creationId xmlns:p14="http://schemas.microsoft.com/office/powerpoint/2010/main" val="67601317"/>
      </p:ext>
    </p:extLst>
  </p:cSld>
  <p:clrMapOvr>
    <a:masterClrMapping/>
  </p:clrMapOvr>
</p:sld>
</file>

<file path=ppt/theme/theme1.xml><?xml version="1.0" encoding="utf-8"?>
<a:theme xmlns:a="http://schemas.openxmlformats.org/drawingml/2006/main" name="MGMCET_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B297339-D82C-45D4-9A76-284AE8ED605A}">
  <we:reference id="wa104380955" version="3.6.4.1" store="en-US" storeType="OMEX"/>
  <we:alternateReferences>
    <we:reference id="wa104380955" version="3.6.4.1" store="WA10438095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SIT_ETC Templet for the PPT</Template>
  <TotalTime>7041</TotalTime>
  <Words>1220</Words>
  <Application>Microsoft Office PowerPoint</Application>
  <PresentationFormat>On-screen Show (4:3)</PresentationFormat>
  <Paragraphs>141</Paragraphs>
  <Slides>21</Slides>
  <Notes>4</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21</vt:i4>
      </vt:variant>
    </vt:vector>
  </HeadingPairs>
  <TitlesOfParts>
    <vt:vector size="32" baseType="lpstr">
      <vt:lpstr>Arial</vt:lpstr>
      <vt:lpstr>Calibri</vt:lpstr>
      <vt:lpstr>Calibri Light</vt:lpstr>
      <vt:lpstr>Franklin Gothic Book</vt:lpstr>
      <vt:lpstr>Times New Roman</vt:lpstr>
      <vt:lpstr>Wingdings</vt:lpstr>
      <vt:lpstr>MGMCET_IT</vt:lpstr>
      <vt:lpstr>3_Custom Design</vt:lpstr>
      <vt:lpstr>2_Custom Design</vt:lpstr>
      <vt:lpstr>1_Custom Design</vt:lpstr>
      <vt:lpstr>Custom Design</vt:lpstr>
      <vt:lpstr>FOOTBALL LEAGUE MANAGER USING PYTHON</vt:lpstr>
      <vt:lpstr>Content</vt:lpstr>
      <vt:lpstr>Introduction</vt:lpstr>
      <vt:lpstr>Introduction</vt:lpstr>
      <vt:lpstr>Introduction</vt:lpstr>
      <vt:lpstr>Literature survey</vt:lpstr>
      <vt:lpstr>Literature survey</vt:lpstr>
      <vt:lpstr>Literature survey</vt:lpstr>
      <vt:lpstr>Literature survey</vt:lpstr>
      <vt:lpstr>Literature survey</vt:lpstr>
      <vt:lpstr>Literature survey</vt:lpstr>
      <vt:lpstr>Literature survey</vt:lpstr>
      <vt:lpstr>Literature survey</vt:lpstr>
      <vt:lpstr>Motivation &amp; Objective</vt:lpstr>
      <vt:lpstr>Motivation &amp; Objective</vt:lpstr>
      <vt:lpstr>Motivation &amp; Objective</vt:lpstr>
      <vt:lpstr>Motivation &amp; Objective</vt:lpstr>
      <vt:lpstr>System Architecture / User Types</vt:lpstr>
      <vt:lpstr>System Architecture</vt:lpstr>
      <vt:lpstr>Proposed work with methodology</vt:lpstr>
      <vt:lpstr>Software and hardware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DSMANTRI</dc:creator>
  <cp:lastModifiedBy>Herschel</cp:lastModifiedBy>
  <cp:revision>709</cp:revision>
  <cp:lastPrinted>1601-01-01T00:00:00Z</cp:lastPrinted>
  <dcterms:created xsi:type="dcterms:W3CDTF">1601-01-01T00:00:00Z</dcterms:created>
  <dcterms:modified xsi:type="dcterms:W3CDTF">2022-04-06T17:23:03Z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