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86"/>
  </p:normalViewPr>
  <p:slideViewPr>
    <p:cSldViewPr snapToGrid="0" snapToObjects="1">
      <p:cViewPr varScale="1">
        <p:scale>
          <a:sx n="109" d="100"/>
          <a:sy n="109" d="100"/>
        </p:scale>
        <p:origin x="18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DD953-FF6E-8F43-89E9-A8AFC0AB5DC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A97D0-A07D-A545-9FB1-950E74FDD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20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A97D0-A07D-A545-9FB1-950E74FDD3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6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93338"/>
            <a:ext cx="6858000" cy="3274592"/>
          </a:xfrm>
        </p:spPr>
        <p:txBody>
          <a:bodyPr anchor="ctr">
            <a:normAutofit/>
          </a:bodyPr>
          <a:lstStyle/>
          <a:p>
            <a:r>
              <a:rPr lang="en-IN" sz="6300"/>
              <a:t>Company Financial Analysis and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309306"/>
            <a:ext cx="6858000" cy="856656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IN" sz="1800" dirty="0"/>
              <a:t>An End-to-End Data Analysis &amp; Visualization Project</a:t>
            </a:r>
          </a:p>
          <a:p>
            <a:pPr>
              <a:lnSpc>
                <a:spcPct val="90000"/>
              </a:lnSpc>
            </a:pPr>
            <a:r>
              <a:rPr lang="en-IN" sz="1800" dirty="0"/>
              <a:t>Prepared by: Prerna Pawar</a:t>
            </a:r>
          </a:p>
          <a:p>
            <a:pPr>
              <a:lnSpc>
                <a:spcPct val="90000"/>
              </a:lnSpc>
            </a:pPr>
            <a:r>
              <a:rPr lang="en-IN" sz="1800" dirty="0"/>
              <a:t>UNID:UMIP24851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487837" y="2732147"/>
            <a:ext cx="5860051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922919"/>
            <a:ext cx="8333796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222" y="1238080"/>
            <a:ext cx="7387313" cy="1349671"/>
          </a:xfrm>
        </p:spPr>
        <p:txBody>
          <a:bodyPr anchor="b">
            <a:normAutofit/>
          </a:bodyPr>
          <a:lstStyle/>
          <a:p>
            <a:r>
              <a:rPr lang="en-IN" sz="470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978" y="2902913"/>
            <a:ext cx="7387313" cy="3032168"/>
          </a:xfrm>
        </p:spPr>
        <p:txBody>
          <a:bodyPr anchor="ctr">
            <a:normAutofit/>
          </a:bodyPr>
          <a:lstStyle/>
          <a:p>
            <a:r>
              <a:rPr lang="en-IN" sz="1700"/>
              <a:t>Successfully integrated Python and Tableau for financial data analysis.</a:t>
            </a:r>
          </a:p>
          <a:p>
            <a:r>
              <a:rPr lang="en-IN" sz="1700"/>
              <a:t>Streamlined messy dataset into a meaningful, visual story.</a:t>
            </a:r>
          </a:p>
          <a:p>
            <a:r>
              <a:rPr lang="en-IN" sz="1700"/>
              <a:t>Project demonstrates strong data handling and visualization skills.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IN" sz="4700"/>
              <a:t>Future Enhancements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r>
              <a:rPr lang="en-IN" sz="2100"/>
              <a:t>Automate data updates and dashboard refresh.</a:t>
            </a:r>
          </a:p>
          <a:p>
            <a:r>
              <a:rPr lang="en-IN" sz="2100"/>
              <a:t>Integrate additional data sources like stock prices or market indicators.</a:t>
            </a:r>
          </a:p>
          <a:p>
            <a:r>
              <a:rPr lang="en-IN" sz="2100"/>
              <a:t>Enhance Tableau interactivity with drill-downs and custom metrics.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IN" sz="4700"/>
              <a:t>Project Overview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r>
              <a:rPr lang="en-IN" sz="2100"/>
              <a:t>Objective: Analyze company financial data and derive insights using Python and Tableau.</a:t>
            </a:r>
          </a:p>
          <a:p>
            <a:r>
              <a:rPr lang="en-IN" sz="2100"/>
              <a:t>Tools Used: Jupyter Notebook (Python), Tableau, Kaggle.</a:t>
            </a:r>
          </a:p>
          <a:p>
            <a:r>
              <a:rPr lang="en-IN" sz="2100"/>
              <a:t>Workflow: Data acquisition → Cleaning → Analysis → Visualization.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6100024" y="863980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221" y="479493"/>
            <a:ext cx="4094129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/>
              <a:t>Dataset Overview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004647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hand holding a magnifying glass with a graph&#10;&#10;Description automatically generated">
            <a:extLst>
              <a:ext uri="{FF2B5EF4-FFF2-40B4-BE49-F238E27FC236}">
                <a16:creationId xmlns:a16="http://schemas.microsoft.com/office/drawing/2014/main" id="{D57AAF09-75AA-84AD-4746-5A81DFAE4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86" y="2511072"/>
            <a:ext cx="3583036" cy="166611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1221" y="1984443"/>
            <a:ext cx="4094129" cy="41925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200"/>
              <a:t>Original Dataset: 'Company Finance.csv' downloaded from Kaggle. https://www.kaggle.com/datasets/atharvaarya25/financials</a:t>
            </a:r>
          </a:p>
          <a:p>
            <a:pPr>
              <a:lnSpc>
                <a:spcPct val="90000"/>
              </a:lnSpc>
            </a:pPr>
            <a:r>
              <a:rPr lang="en-IN" sz="2200"/>
              <a:t>Structure: Financial metrics for multiple companies over time.</a:t>
            </a:r>
          </a:p>
          <a:p>
            <a:pPr>
              <a:lnSpc>
                <a:spcPct val="90000"/>
              </a:lnSpc>
            </a:pPr>
            <a:r>
              <a:rPr lang="en-IN" sz="2200"/>
              <a:t>Key Attributes: Revenue, Profit, Operating Costs, Growth Rates,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000"/>
              <a:t>Data Cleaning &amp; Preprocessing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r>
              <a:rPr lang="en-IN" sz="2100"/>
              <a:t>Tool: Jupyter Notebook using Python libraries like pandas and numpy.</a:t>
            </a:r>
          </a:p>
          <a:p>
            <a:r>
              <a:rPr lang="en-IN" sz="2100"/>
              <a:t>Steps performed:</a:t>
            </a:r>
          </a:p>
          <a:p>
            <a:r>
              <a:rPr lang="en-IN" sz="2100"/>
              <a:t>- Removed null or missing values.</a:t>
            </a:r>
          </a:p>
          <a:p>
            <a:r>
              <a:rPr lang="en-IN" sz="2100"/>
              <a:t>- Converted columns to appropriate data types.</a:t>
            </a:r>
          </a:p>
          <a:p>
            <a:r>
              <a:rPr lang="en-IN" sz="2100"/>
              <a:t>- Filtered, renamed columns, and created new structured dataset.</a:t>
            </a:r>
          </a:p>
          <a:p>
            <a:r>
              <a:rPr lang="en-IN" sz="2100"/>
              <a:t>Result: 'Cleaned_Company_Finance.csv'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IN" sz="4200"/>
              <a:t>Python-based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r>
              <a:rPr lang="en-IN" sz="2100"/>
              <a:t>Explored trends and outliers using descriptive statistics.</a:t>
            </a:r>
          </a:p>
          <a:p>
            <a:r>
              <a:rPr lang="en-IN" sz="2100"/>
              <a:t>Grouped data by company and year for comparative analysis.</a:t>
            </a:r>
          </a:p>
          <a:p>
            <a:r>
              <a:rPr lang="en-IN" sz="2100"/>
              <a:t>Used correlation matrix and visual inspection to understand variable relationships.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en-IN" sz="4200"/>
              <a:t>Exporting Structured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3398174" cy="3639450"/>
          </a:xfrm>
        </p:spPr>
        <p:txBody>
          <a:bodyPr anchor="ctr">
            <a:normAutofit/>
          </a:bodyPr>
          <a:lstStyle/>
          <a:p>
            <a:r>
              <a:rPr lang="en-IN" sz="1700" dirty="0"/>
              <a:t>Final structured dataset saved as '</a:t>
            </a:r>
            <a:r>
              <a:rPr lang="en-IN" sz="1700"/>
              <a:t>Cleaned_Company_Finance.csv</a:t>
            </a:r>
            <a:r>
              <a:rPr lang="en-IN" sz="1700" dirty="0"/>
              <a:t>'.</a:t>
            </a:r>
          </a:p>
          <a:p>
            <a:r>
              <a:rPr lang="en-IN" sz="1700" dirty="0"/>
              <a:t>Used as input for visualization in Tableau.</a:t>
            </a:r>
          </a:p>
        </p:txBody>
      </p:sp>
      <p:pic>
        <p:nvPicPr>
          <p:cNvPr id="4" name="Picture 3" descr="A person and person shaking hands&#10;&#10;Description automatically generated">
            <a:extLst>
              <a:ext uri="{FF2B5EF4-FFF2-40B4-BE49-F238E27FC236}">
                <a16:creationId xmlns:a16="http://schemas.microsoft.com/office/drawing/2014/main" id="{B62B67B7-2DCA-B145-212D-F57973E05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649" y="2892862"/>
            <a:ext cx="3862707" cy="289703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IN" sz="4300"/>
              <a:t>Data Visualization in Tableau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r>
              <a:rPr lang="en-IN" sz="2100"/>
              <a:t>Loaded cleaned data into Tableau for interactive visual analysis.</a:t>
            </a:r>
          </a:p>
          <a:p>
            <a:r>
              <a:rPr lang="en-IN" sz="2100"/>
              <a:t>Created bar charts, line graphs, and KPIs to highlight financial performance.</a:t>
            </a:r>
          </a:p>
          <a:p>
            <a:r>
              <a:rPr lang="en-IN" sz="2100"/>
              <a:t>Focused on revenue trends, profitability, and growth insights across companies.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Graph">
            <a:extLst>
              <a:ext uri="{FF2B5EF4-FFF2-40B4-BE49-F238E27FC236}">
                <a16:creationId xmlns:a16="http://schemas.microsoft.com/office/drawing/2014/main" id="{547470A5-0F3D-D408-AC79-2F46408D0A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58" r="34824"/>
          <a:stretch/>
        </p:blipFill>
        <p:spPr>
          <a:xfrm>
            <a:off x="4577270" y="10"/>
            <a:ext cx="4566728" cy="6857990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328512"/>
            <a:ext cx="3583791" cy="1628970"/>
          </a:xfrm>
        </p:spPr>
        <p:txBody>
          <a:bodyPr anchor="ctr">
            <a:normAutofit/>
          </a:bodyPr>
          <a:lstStyle/>
          <a:p>
            <a:r>
              <a:rPr lang="en-IN" sz="3500"/>
              <a:t>Dashboard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884929"/>
            <a:ext cx="3494817" cy="3374137"/>
          </a:xfrm>
        </p:spPr>
        <p:txBody>
          <a:bodyPr anchor="ctr">
            <a:normAutofit/>
          </a:bodyPr>
          <a:lstStyle/>
          <a:p>
            <a:r>
              <a:rPr lang="en-IN" sz="1700"/>
              <a:t>Developed a dynamic dashboard named 'Tableau Financial Dashboard'.</a:t>
            </a:r>
          </a:p>
          <a:p>
            <a:r>
              <a:rPr lang="en-IN" sz="1700"/>
              <a:t>Included filters for Year and Company.</a:t>
            </a:r>
          </a:p>
          <a:p>
            <a:r>
              <a:rPr lang="en-IN" sz="1700"/>
              <a:t>Dashboard showcases key business metrics in a user-friendly layout.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IN" sz="4200"/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r>
              <a:rPr lang="en-IN" sz="2100"/>
              <a:t>Identified top-performing companies by revenue and profit.</a:t>
            </a:r>
          </a:p>
          <a:p>
            <a:r>
              <a:rPr lang="en-IN" sz="2100"/>
              <a:t>Detected seasonal patterns and trends over years.</a:t>
            </a:r>
          </a:p>
          <a:p>
            <a:r>
              <a:rPr lang="en-IN" sz="2100"/>
              <a:t>Exposed cost inefficiencies and growth opportunities.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376</Words>
  <Application>Microsoft Macintosh PowerPoint</Application>
  <PresentationFormat>On-screen Show (4:3)</PresentationFormat>
  <Paragraphs>47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Calibri</vt:lpstr>
      <vt:lpstr>Office Theme</vt:lpstr>
      <vt:lpstr>Company Financial Analysis and Visualization</vt:lpstr>
      <vt:lpstr>Project Overview</vt:lpstr>
      <vt:lpstr>Dataset Overview</vt:lpstr>
      <vt:lpstr>Data Cleaning &amp; Preprocessing</vt:lpstr>
      <vt:lpstr>Python-based Analysis</vt:lpstr>
      <vt:lpstr>Exporting Structured Data</vt:lpstr>
      <vt:lpstr>Data Visualization in Tableau</vt:lpstr>
      <vt:lpstr>Dashboard Creation</vt:lpstr>
      <vt:lpstr>Key Insights</vt:lpstr>
      <vt:lpstr>Conclusion</vt:lpstr>
      <vt:lpstr>Future Enhancements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D24126932 Prerna Pramod Pawar</cp:lastModifiedBy>
  <cp:revision>2</cp:revision>
  <dcterms:created xsi:type="dcterms:W3CDTF">2013-01-27T09:14:16Z</dcterms:created>
  <dcterms:modified xsi:type="dcterms:W3CDTF">2025-03-24T22:03:35Z</dcterms:modified>
  <cp:category/>
</cp:coreProperties>
</file>