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tesh Shinde" userId="8fba8cb185dd357f" providerId="LiveId" clId="{1488E334-2AC4-4875-817F-E8D7C2D14EF7}"/>
    <pc:docChg chg="custSel addSld modSld">
      <pc:chgData name="Hitesh Shinde" userId="8fba8cb185dd357f" providerId="LiveId" clId="{1488E334-2AC4-4875-817F-E8D7C2D14EF7}" dt="2022-04-08T10:15:17.205" v="268"/>
      <pc:docMkLst>
        <pc:docMk/>
      </pc:docMkLst>
      <pc:sldChg chg="modSp new mod">
        <pc:chgData name="Hitesh Shinde" userId="8fba8cb185dd357f" providerId="LiveId" clId="{1488E334-2AC4-4875-817F-E8D7C2D14EF7}" dt="2022-04-08T10:05:24.438" v="230" actId="2711"/>
        <pc:sldMkLst>
          <pc:docMk/>
          <pc:sldMk cId="2111087749" sldId="257"/>
        </pc:sldMkLst>
        <pc:spChg chg="mod">
          <ac:chgData name="Hitesh Shinde" userId="8fba8cb185dd357f" providerId="LiveId" clId="{1488E334-2AC4-4875-817F-E8D7C2D14EF7}" dt="2022-04-08T10:05:24.438" v="230" actId="2711"/>
          <ac:spMkLst>
            <pc:docMk/>
            <pc:sldMk cId="2111087749" sldId="257"/>
            <ac:spMk id="2" creationId="{310CC428-134F-4173-8CCB-F9DF6414520B}"/>
          </ac:spMkLst>
        </pc:spChg>
        <pc:spChg chg="mod">
          <ac:chgData name="Hitesh Shinde" userId="8fba8cb185dd357f" providerId="LiveId" clId="{1488E334-2AC4-4875-817F-E8D7C2D14EF7}" dt="2022-04-08T09:58:56.996" v="61" actId="20577"/>
          <ac:spMkLst>
            <pc:docMk/>
            <pc:sldMk cId="2111087749" sldId="257"/>
            <ac:spMk id="3" creationId="{4744354F-CFBE-42B7-8986-624DB82BDEF6}"/>
          </ac:spMkLst>
        </pc:spChg>
      </pc:sldChg>
      <pc:sldChg chg="modSp new mod">
        <pc:chgData name="Hitesh Shinde" userId="8fba8cb185dd357f" providerId="LiveId" clId="{1488E334-2AC4-4875-817F-E8D7C2D14EF7}" dt="2022-04-08T10:05:16.319" v="229" actId="2711"/>
        <pc:sldMkLst>
          <pc:docMk/>
          <pc:sldMk cId="2845032493" sldId="258"/>
        </pc:sldMkLst>
        <pc:spChg chg="mod">
          <ac:chgData name="Hitesh Shinde" userId="8fba8cb185dd357f" providerId="LiveId" clId="{1488E334-2AC4-4875-817F-E8D7C2D14EF7}" dt="2022-04-08T10:05:16.319" v="229" actId="2711"/>
          <ac:spMkLst>
            <pc:docMk/>
            <pc:sldMk cId="2845032493" sldId="258"/>
            <ac:spMk id="2" creationId="{D8039160-6AFB-4592-9C5A-BFF71F0A3BCB}"/>
          </ac:spMkLst>
        </pc:spChg>
        <pc:spChg chg="mod">
          <ac:chgData name="Hitesh Shinde" userId="8fba8cb185dd357f" providerId="LiveId" clId="{1488E334-2AC4-4875-817F-E8D7C2D14EF7}" dt="2022-04-08T10:02:01.409" v="102" actId="15"/>
          <ac:spMkLst>
            <pc:docMk/>
            <pc:sldMk cId="2845032493" sldId="258"/>
            <ac:spMk id="3" creationId="{23B1AFF9-6F69-494C-ABC0-3306DDFC8922}"/>
          </ac:spMkLst>
        </pc:spChg>
      </pc:sldChg>
      <pc:sldChg chg="modSp new mod">
        <pc:chgData name="Hitesh Shinde" userId="8fba8cb185dd357f" providerId="LiveId" clId="{1488E334-2AC4-4875-817F-E8D7C2D14EF7}" dt="2022-04-08T10:06:43.103" v="240"/>
        <pc:sldMkLst>
          <pc:docMk/>
          <pc:sldMk cId="2299037620" sldId="259"/>
        </pc:sldMkLst>
        <pc:spChg chg="mod">
          <ac:chgData name="Hitesh Shinde" userId="8fba8cb185dd357f" providerId="LiveId" clId="{1488E334-2AC4-4875-817F-E8D7C2D14EF7}" dt="2022-04-08T10:05:10.193" v="228" actId="2711"/>
          <ac:spMkLst>
            <pc:docMk/>
            <pc:sldMk cId="2299037620" sldId="259"/>
            <ac:spMk id="2" creationId="{EA91201A-5472-4E4B-B786-CD887C5A2D20}"/>
          </ac:spMkLst>
        </pc:spChg>
        <pc:spChg chg="mod">
          <ac:chgData name="Hitesh Shinde" userId="8fba8cb185dd357f" providerId="LiveId" clId="{1488E334-2AC4-4875-817F-E8D7C2D14EF7}" dt="2022-04-08T10:06:43.103" v="240"/>
          <ac:spMkLst>
            <pc:docMk/>
            <pc:sldMk cId="2299037620" sldId="259"/>
            <ac:spMk id="3" creationId="{013E4965-29F9-451D-85D0-2879C0C42BFE}"/>
          </ac:spMkLst>
        </pc:spChg>
      </pc:sldChg>
      <pc:sldChg chg="addSp delSp modSp new mod">
        <pc:chgData name="Hitesh Shinde" userId="8fba8cb185dd357f" providerId="LiveId" clId="{1488E334-2AC4-4875-817F-E8D7C2D14EF7}" dt="2022-04-08T10:13:30.932" v="249" actId="1076"/>
        <pc:sldMkLst>
          <pc:docMk/>
          <pc:sldMk cId="4114276063" sldId="260"/>
        </pc:sldMkLst>
        <pc:spChg chg="mod">
          <ac:chgData name="Hitesh Shinde" userId="8fba8cb185dd357f" providerId="LiveId" clId="{1488E334-2AC4-4875-817F-E8D7C2D14EF7}" dt="2022-04-08T10:04:59.415" v="227" actId="2711"/>
          <ac:spMkLst>
            <pc:docMk/>
            <pc:sldMk cId="4114276063" sldId="260"/>
            <ac:spMk id="2" creationId="{7BC4B677-0066-47AD-AD7C-3B5783F9269C}"/>
          </ac:spMkLst>
        </pc:spChg>
        <pc:spChg chg="del mod">
          <ac:chgData name="Hitesh Shinde" userId="8fba8cb185dd357f" providerId="LiveId" clId="{1488E334-2AC4-4875-817F-E8D7C2D14EF7}" dt="2022-04-08T10:11:47.959" v="244" actId="478"/>
          <ac:spMkLst>
            <pc:docMk/>
            <pc:sldMk cId="4114276063" sldId="260"/>
            <ac:spMk id="3" creationId="{5E25F2F0-DDA1-4FDC-BCFD-7B53CFE4446D}"/>
          </ac:spMkLst>
        </pc:spChg>
        <pc:spChg chg="add del mod">
          <ac:chgData name="Hitesh Shinde" userId="8fba8cb185dd357f" providerId="LiveId" clId="{1488E334-2AC4-4875-817F-E8D7C2D14EF7}" dt="2022-04-08T10:11:47.959" v="244" actId="478"/>
          <ac:spMkLst>
            <pc:docMk/>
            <pc:sldMk cId="4114276063" sldId="260"/>
            <ac:spMk id="4" creationId="{E89355AC-B42F-49A5-A64B-7087550F37FC}"/>
          </ac:spMkLst>
        </pc:spChg>
        <pc:spChg chg="add del mod">
          <ac:chgData name="Hitesh Shinde" userId="8fba8cb185dd357f" providerId="LiveId" clId="{1488E334-2AC4-4875-817F-E8D7C2D14EF7}" dt="2022-04-08T10:11:47.959" v="244" actId="478"/>
          <ac:spMkLst>
            <pc:docMk/>
            <pc:sldMk cId="4114276063" sldId="260"/>
            <ac:spMk id="5" creationId="{0B11C018-A415-4F3D-B3D9-38C62158A561}"/>
          </ac:spMkLst>
        </pc:spChg>
        <pc:spChg chg="add del mod">
          <ac:chgData name="Hitesh Shinde" userId="8fba8cb185dd357f" providerId="LiveId" clId="{1488E334-2AC4-4875-817F-E8D7C2D14EF7}" dt="2022-04-08T10:11:47.959" v="244" actId="478"/>
          <ac:spMkLst>
            <pc:docMk/>
            <pc:sldMk cId="4114276063" sldId="260"/>
            <ac:spMk id="6" creationId="{012AF373-F286-484F-A3B4-E53B5D42CE0C}"/>
          </ac:spMkLst>
        </pc:spChg>
        <pc:spChg chg="add del mod">
          <ac:chgData name="Hitesh Shinde" userId="8fba8cb185dd357f" providerId="LiveId" clId="{1488E334-2AC4-4875-817F-E8D7C2D14EF7}" dt="2022-04-08T10:11:47.959" v="244" actId="478"/>
          <ac:spMkLst>
            <pc:docMk/>
            <pc:sldMk cId="4114276063" sldId="260"/>
            <ac:spMk id="7" creationId="{544A5022-31F1-491F-8A3E-F627ACCE358C}"/>
          </ac:spMkLst>
        </pc:spChg>
        <pc:spChg chg="add del mod">
          <ac:chgData name="Hitesh Shinde" userId="8fba8cb185dd357f" providerId="LiveId" clId="{1488E334-2AC4-4875-817F-E8D7C2D14EF7}" dt="2022-04-08T10:11:47.959" v="244" actId="478"/>
          <ac:spMkLst>
            <pc:docMk/>
            <pc:sldMk cId="4114276063" sldId="260"/>
            <ac:spMk id="10" creationId="{35CA1D16-D3EA-4200-9DDB-BC28A536A7A0}"/>
          </ac:spMkLst>
        </pc:spChg>
        <pc:spChg chg="add del mod">
          <ac:chgData name="Hitesh Shinde" userId="8fba8cb185dd357f" providerId="LiveId" clId="{1488E334-2AC4-4875-817F-E8D7C2D14EF7}" dt="2022-04-08T10:11:47.959" v="244" actId="478"/>
          <ac:spMkLst>
            <pc:docMk/>
            <pc:sldMk cId="4114276063" sldId="260"/>
            <ac:spMk id="11" creationId="{6F0B7700-7DE3-4B97-B641-52C8FBC8353A}"/>
          </ac:spMkLst>
        </pc:spChg>
        <pc:spChg chg="add del mod">
          <ac:chgData name="Hitesh Shinde" userId="8fba8cb185dd357f" providerId="LiveId" clId="{1488E334-2AC4-4875-817F-E8D7C2D14EF7}" dt="2022-04-08T10:11:47.959" v="244" actId="478"/>
          <ac:spMkLst>
            <pc:docMk/>
            <pc:sldMk cId="4114276063" sldId="260"/>
            <ac:spMk id="12" creationId="{0CD658FD-1287-41F2-B5BF-0F1CCB541BA6}"/>
          </ac:spMkLst>
        </pc:spChg>
        <pc:spChg chg="add del mod">
          <ac:chgData name="Hitesh Shinde" userId="8fba8cb185dd357f" providerId="LiveId" clId="{1488E334-2AC4-4875-817F-E8D7C2D14EF7}" dt="2022-04-08T10:11:47.959" v="244" actId="478"/>
          <ac:spMkLst>
            <pc:docMk/>
            <pc:sldMk cId="4114276063" sldId="260"/>
            <ac:spMk id="13" creationId="{33D22639-2C5F-4D6E-BB34-44553AD762B9}"/>
          </ac:spMkLst>
        </pc:spChg>
        <pc:spChg chg="add del mod">
          <ac:chgData name="Hitesh Shinde" userId="8fba8cb185dd357f" providerId="LiveId" clId="{1488E334-2AC4-4875-817F-E8D7C2D14EF7}" dt="2022-04-08T10:11:47.959" v="244" actId="478"/>
          <ac:spMkLst>
            <pc:docMk/>
            <pc:sldMk cId="4114276063" sldId="260"/>
            <ac:spMk id="16" creationId="{932058A9-1BAB-4303-83FF-19D6957251C1}"/>
          </ac:spMkLst>
        </pc:spChg>
        <pc:spChg chg="add del mod">
          <ac:chgData name="Hitesh Shinde" userId="8fba8cb185dd357f" providerId="LiveId" clId="{1488E334-2AC4-4875-817F-E8D7C2D14EF7}" dt="2022-04-08T10:11:47.959" v="244" actId="478"/>
          <ac:spMkLst>
            <pc:docMk/>
            <pc:sldMk cId="4114276063" sldId="260"/>
            <ac:spMk id="21" creationId="{C505D2DB-7384-4A80-B37C-429741451C6D}"/>
          </ac:spMkLst>
        </pc:spChg>
        <pc:spChg chg="add del mod">
          <ac:chgData name="Hitesh Shinde" userId="8fba8cb185dd357f" providerId="LiveId" clId="{1488E334-2AC4-4875-817F-E8D7C2D14EF7}" dt="2022-04-08T10:11:47.959" v="244" actId="478"/>
          <ac:spMkLst>
            <pc:docMk/>
            <pc:sldMk cId="4114276063" sldId="260"/>
            <ac:spMk id="22" creationId="{3AE10D19-FAEA-4A2F-B49C-7E1E473DCB83}"/>
          </ac:spMkLst>
        </pc:spChg>
        <pc:spChg chg="add del mod">
          <ac:chgData name="Hitesh Shinde" userId="8fba8cb185dd357f" providerId="LiveId" clId="{1488E334-2AC4-4875-817F-E8D7C2D14EF7}" dt="2022-04-08T10:11:47.959" v="244" actId="478"/>
          <ac:spMkLst>
            <pc:docMk/>
            <pc:sldMk cId="4114276063" sldId="260"/>
            <ac:spMk id="23" creationId="{0FF01E0A-BD09-4449-9D2B-E2F5F4FB9828}"/>
          </ac:spMkLst>
        </pc:spChg>
        <pc:spChg chg="add del mod">
          <ac:chgData name="Hitesh Shinde" userId="8fba8cb185dd357f" providerId="LiveId" clId="{1488E334-2AC4-4875-817F-E8D7C2D14EF7}" dt="2022-04-08T10:11:47.959" v="244" actId="478"/>
          <ac:spMkLst>
            <pc:docMk/>
            <pc:sldMk cId="4114276063" sldId="260"/>
            <ac:spMk id="27" creationId="{FC927312-1313-4987-81AB-7D5245001770}"/>
          </ac:spMkLst>
        </pc:spChg>
        <pc:spChg chg="add del mod">
          <ac:chgData name="Hitesh Shinde" userId="8fba8cb185dd357f" providerId="LiveId" clId="{1488E334-2AC4-4875-817F-E8D7C2D14EF7}" dt="2022-04-08T10:11:47.959" v="244" actId="478"/>
          <ac:spMkLst>
            <pc:docMk/>
            <pc:sldMk cId="4114276063" sldId="260"/>
            <ac:spMk id="28" creationId="{1EEEAA79-DA7C-41FE-B2FC-010DD8A9373B}"/>
          </ac:spMkLst>
        </pc:spChg>
        <pc:spChg chg="add del mod">
          <ac:chgData name="Hitesh Shinde" userId="8fba8cb185dd357f" providerId="LiveId" clId="{1488E334-2AC4-4875-817F-E8D7C2D14EF7}" dt="2022-04-08T10:11:47.959" v="244" actId="478"/>
          <ac:spMkLst>
            <pc:docMk/>
            <pc:sldMk cId="4114276063" sldId="260"/>
            <ac:spMk id="35" creationId="{680BD728-57DD-48A1-BFAF-E14D417DDF71}"/>
          </ac:spMkLst>
        </pc:spChg>
        <pc:spChg chg="add del mod">
          <ac:chgData name="Hitesh Shinde" userId="8fba8cb185dd357f" providerId="LiveId" clId="{1488E334-2AC4-4875-817F-E8D7C2D14EF7}" dt="2022-04-08T10:11:47.959" v="244" actId="478"/>
          <ac:spMkLst>
            <pc:docMk/>
            <pc:sldMk cId="4114276063" sldId="260"/>
            <ac:spMk id="36" creationId="{7C48A01A-536A-46A1-93C8-84E06883A5C9}"/>
          </ac:spMkLst>
        </pc:spChg>
        <pc:spChg chg="add del mod">
          <ac:chgData name="Hitesh Shinde" userId="8fba8cb185dd357f" providerId="LiveId" clId="{1488E334-2AC4-4875-817F-E8D7C2D14EF7}" dt="2022-04-08T10:11:47.959" v="244" actId="478"/>
          <ac:spMkLst>
            <pc:docMk/>
            <pc:sldMk cId="4114276063" sldId="260"/>
            <ac:spMk id="39" creationId="{8CF6D17F-2517-4964-B7BF-83D848E6424D}"/>
          </ac:spMkLst>
        </pc:spChg>
        <pc:spChg chg="add del mod">
          <ac:chgData name="Hitesh Shinde" userId="8fba8cb185dd357f" providerId="LiveId" clId="{1488E334-2AC4-4875-817F-E8D7C2D14EF7}" dt="2022-04-08T10:11:47.959" v="244" actId="478"/>
          <ac:spMkLst>
            <pc:docMk/>
            <pc:sldMk cId="4114276063" sldId="260"/>
            <ac:spMk id="40" creationId="{879C43C5-AD7D-4FBD-AFB6-C46B414E88F5}"/>
          </ac:spMkLst>
        </pc:spChg>
        <pc:spChg chg="add del mod">
          <ac:chgData name="Hitesh Shinde" userId="8fba8cb185dd357f" providerId="LiveId" clId="{1488E334-2AC4-4875-817F-E8D7C2D14EF7}" dt="2022-04-08T10:11:47.959" v="244" actId="478"/>
          <ac:spMkLst>
            <pc:docMk/>
            <pc:sldMk cId="4114276063" sldId="260"/>
            <ac:spMk id="41" creationId="{D211E1A5-3EB9-40DC-9DE2-D14B69A18CC1}"/>
          </ac:spMkLst>
        </pc:spChg>
        <pc:spChg chg="add del mod">
          <ac:chgData name="Hitesh Shinde" userId="8fba8cb185dd357f" providerId="LiveId" clId="{1488E334-2AC4-4875-817F-E8D7C2D14EF7}" dt="2022-04-08T10:11:47.959" v="244" actId="478"/>
          <ac:spMkLst>
            <pc:docMk/>
            <pc:sldMk cId="4114276063" sldId="260"/>
            <ac:spMk id="42" creationId="{DCBD598B-CF8C-4799-BEF8-4ED1E0095E51}"/>
          </ac:spMkLst>
        </pc:spChg>
        <pc:spChg chg="add del mod">
          <ac:chgData name="Hitesh Shinde" userId="8fba8cb185dd357f" providerId="LiveId" clId="{1488E334-2AC4-4875-817F-E8D7C2D14EF7}" dt="2022-04-08T10:11:47.959" v="244" actId="478"/>
          <ac:spMkLst>
            <pc:docMk/>
            <pc:sldMk cId="4114276063" sldId="260"/>
            <ac:spMk id="45" creationId="{B9BBF85A-A2CC-457F-AE84-28F207900EC2}"/>
          </ac:spMkLst>
        </pc:spChg>
        <pc:spChg chg="add del mod">
          <ac:chgData name="Hitesh Shinde" userId="8fba8cb185dd357f" providerId="LiveId" clId="{1488E334-2AC4-4875-817F-E8D7C2D14EF7}" dt="2022-04-08T10:11:47.959" v="244" actId="478"/>
          <ac:spMkLst>
            <pc:docMk/>
            <pc:sldMk cId="4114276063" sldId="260"/>
            <ac:spMk id="48" creationId="{5977B96C-E6B4-4CF4-B981-330187E0334B}"/>
          </ac:spMkLst>
        </pc:spChg>
        <pc:spChg chg="add del mod">
          <ac:chgData name="Hitesh Shinde" userId="8fba8cb185dd357f" providerId="LiveId" clId="{1488E334-2AC4-4875-817F-E8D7C2D14EF7}" dt="2022-04-08T10:11:47.959" v="244" actId="478"/>
          <ac:spMkLst>
            <pc:docMk/>
            <pc:sldMk cId="4114276063" sldId="260"/>
            <ac:spMk id="51" creationId="{8B5F7CAD-6700-41A2-AFB2-9DF9174B80BD}"/>
          </ac:spMkLst>
        </pc:spChg>
        <pc:spChg chg="add del mod">
          <ac:chgData name="Hitesh Shinde" userId="8fba8cb185dd357f" providerId="LiveId" clId="{1488E334-2AC4-4875-817F-E8D7C2D14EF7}" dt="2022-04-08T10:11:47.959" v="244" actId="478"/>
          <ac:spMkLst>
            <pc:docMk/>
            <pc:sldMk cId="4114276063" sldId="260"/>
            <ac:spMk id="52" creationId="{75819B09-B134-4BCC-9E4A-BFA560EA661D}"/>
          </ac:spMkLst>
        </pc:spChg>
        <pc:spChg chg="add del mod">
          <ac:chgData name="Hitesh Shinde" userId="8fba8cb185dd357f" providerId="LiveId" clId="{1488E334-2AC4-4875-817F-E8D7C2D14EF7}" dt="2022-04-08T10:11:47.959" v="244" actId="478"/>
          <ac:spMkLst>
            <pc:docMk/>
            <pc:sldMk cId="4114276063" sldId="260"/>
            <ac:spMk id="53" creationId="{FD001433-6836-4A97-BD4A-67E7C29DF1DB}"/>
          </ac:spMkLst>
        </pc:spChg>
        <pc:spChg chg="add del mod">
          <ac:chgData name="Hitesh Shinde" userId="8fba8cb185dd357f" providerId="LiveId" clId="{1488E334-2AC4-4875-817F-E8D7C2D14EF7}" dt="2022-04-08T10:12:09.564" v="247" actId="478"/>
          <ac:spMkLst>
            <pc:docMk/>
            <pc:sldMk cId="4114276063" sldId="260"/>
            <ac:spMk id="54" creationId="{38E973E7-39E3-47E1-809D-ACF7233AD637}"/>
          </ac:spMkLst>
        </pc:spChg>
        <pc:spChg chg="add del mod">
          <ac:chgData name="Hitesh Shinde" userId="8fba8cb185dd357f" providerId="LiveId" clId="{1488E334-2AC4-4875-817F-E8D7C2D14EF7}" dt="2022-04-08T10:12:09.564" v="247" actId="478"/>
          <ac:spMkLst>
            <pc:docMk/>
            <pc:sldMk cId="4114276063" sldId="260"/>
            <ac:spMk id="55" creationId="{4400504B-C819-4257-AF14-C4646C20D794}"/>
          </ac:spMkLst>
        </pc:spChg>
        <pc:spChg chg="add del mod">
          <ac:chgData name="Hitesh Shinde" userId="8fba8cb185dd357f" providerId="LiveId" clId="{1488E334-2AC4-4875-817F-E8D7C2D14EF7}" dt="2022-04-08T10:12:09.564" v="247" actId="478"/>
          <ac:spMkLst>
            <pc:docMk/>
            <pc:sldMk cId="4114276063" sldId="260"/>
            <ac:spMk id="56" creationId="{4BA8BF08-2870-4DD2-B04F-C62976FABFD8}"/>
          </ac:spMkLst>
        </pc:spChg>
        <pc:spChg chg="add del mod">
          <ac:chgData name="Hitesh Shinde" userId="8fba8cb185dd357f" providerId="LiveId" clId="{1488E334-2AC4-4875-817F-E8D7C2D14EF7}" dt="2022-04-08T10:12:09.564" v="247" actId="478"/>
          <ac:spMkLst>
            <pc:docMk/>
            <pc:sldMk cId="4114276063" sldId="260"/>
            <ac:spMk id="57" creationId="{14CE4668-BAFF-4BE1-8031-69ABDEEF01E0}"/>
          </ac:spMkLst>
        </pc:spChg>
        <pc:spChg chg="add del mod">
          <ac:chgData name="Hitesh Shinde" userId="8fba8cb185dd357f" providerId="LiveId" clId="{1488E334-2AC4-4875-817F-E8D7C2D14EF7}" dt="2022-04-08T10:12:09.564" v="247" actId="478"/>
          <ac:spMkLst>
            <pc:docMk/>
            <pc:sldMk cId="4114276063" sldId="260"/>
            <ac:spMk id="60" creationId="{807FCBC3-C9C4-4B97-B192-4BD6994E7936}"/>
          </ac:spMkLst>
        </pc:spChg>
        <pc:spChg chg="add del mod">
          <ac:chgData name="Hitesh Shinde" userId="8fba8cb185dd357f" providerId="LiveId" clId="{1488E334-2AC4-4875-817F-E8D7C2D14EF7}" dt="2022-04-08T10:12:09.564" v="247" actId="478"/>
          <ac:spMkLst>
            <pc:docMk/>
            <pc:sldMk cId="4114276063" sldId="260"/>
            <ac:spMk id="61" creationId="{116DE8B2-CB2F-45B7-AC67-4451B6F72DE5}"/>
          </ac:spMkLst>
        </pc:spChg>
        <pc:spChg chg="add del mod">
          <ac:chgData name="Hitesh Shinde" userId="8fba8cb185dd357f" providerId="LiveId" clId="{1488E334-2AC4-4875-817F-E8D7C2D14EF7}" dt="2022-04-08T10:12:09.564" v="247" actId="478"/>
          <ac:spMkLst>
            <pc:docMk/>
            <pc:sldMk cId="4114276063" sldId="260"/>
            <ac:spMk id="62" creationId="{9940B4E8-3FDB-4E44-8C45-F0B000401DFA}"/>
          </ac:spMkLst>
        </pc:spChg>
        <pc:spChg chg="add del mod">
          <ac:chgData name="Hitesh Shinde" userId="8fba8cb185dd357f" providerId="LiveId" clId="{1488E334-2AC4-4875-817F-E8D7C2D14EF7}" dt="2022-04-08T10:12:09.564" v="247" actId="478"/>
          <ac:spMkLst>
            <pc:docMk/>
            <pc:sldMk cId="4114276063" sldId="260"/>
            <ac:spMk id="63" creationId="{F61E258A-4B91-4A14-B94C-75E4056756A7}"/>
          </ac:spMkLst>
        </pc:spChg>
        <pc:spChg chg="add del mod">
          <ac:chgData name="Hitesh Shinde" userId="8fba8cb185dd357f" providerId="LiveId" clId="{1488E334-2AC4-4875-817F-E8D7C2D14EF7}" dt="2022-04-08T10:12:09.564" v="247" actId="478"/>
          <ac:spMkLst>
            <pc:docMk/>
            <pc:sldMk cId="4114276063" sldId="260"/>
            <ac:spMk id="66" creationId="{86AFEC78-F6CB-4B44-B256-7806A8A81687}"/>
          </ac:spMkLst>
        </pc:spChg>
        <pc:spChg chg="add del mod">
          <ac:chgData name="Hitesh Shinde" userId="8fba8cb185dd357f" providerId="LiveId" clId="{1488E334-2AC4-4875-817F-E8D7C2D14EF7}" dt="2022-04-08T10:12:09.564" v="247" actId="478"/>
          <ac:spMkLst>
            <pc:docMk/>
            <pc:sldMk cId="4114276063" sldId="260"/>
            <ac:spMk id="71" creationId="{0DCD2DF2-FF4F-4482-A7C3-AA422963C6B7}"/>
          </ac:spMkLst>
        </pc:spChg>
        <pc:spChg chg="add del mod">
          <ac:chgData name="Hitesh Shinde" userId="8fba8cb185dd357f" providerId="LiveId" clId="{1488E334-2AC4-4875-817F-E8D7C2D14EF7}" dt="2022-04-08T10:12:09.564" v="247" actId="478"/>
          <ac:spMkLst>
            <pc:docMk/>
            <pc:sldMk cId="4114276063" sldId="260"/>
            <ac:spMk id="72" creationId="{2F73AD9A-C140-4111-B427-DC3FE43208A6}"/>
          </ac:spMkLst>
        </pc:spChg>
        <pc:spChg chg="add del mod">
          <ac:chgData name="Hitesh Shinde" userId="8fba8cb185dd357f" providerId="LiveId" clId="{1488E334-2AC4-4875-817F-E8D7C2D14EF7}" dt="2022-04-08T10:12:09.564" v="247" actId="478"/>
          <ac:spMkLst>
            <pc:docMk/>
            <pc:sldMk cId="4114276063" sldId="260"/>
            <ac:spMk id="73" creationId="{4BD47EC9-0F7C-46E7-B8D1-382DE4B8D506}"/>
          </ac:spMkLst>
        </pc:spChg>
        <pc:spChg chg="add del mod">
          <ac:chgData name="Hitesh Shinde" userId="8fba8cb185dd357f" providerId="LiveId" clId="{1488E334-2AC4-4875-817F-E8D7C2D14EF7}" dt="2022-04-08T10:12:09.564" v="247" actId="478"/>
          <ac:spMkLst>
            <pc:docMk/>
            <pc:sldMk cId="4114276063" sldId="260"/>
            <ac:spMk id="77" creationId="{176E369E-46C4-4ADC-990E-9B260ED5A50C}"/>
          </ac:spMkLst>
        </pc:spChg>
        <pc:spChg chg="add del mod">
          <ac:chgData name="Hitesh Shinde" userId="8fba8cb185dd357f" providerId="LiveId" clId="{1488E334-2AC4-4875-817F-E8D7C2D14EF7}" dt="2022-04-08T10:12:09.564" v="247" actId="478"/>
          <ac:spMkLst>
            <pc:docMk/>
            <pc:sldMk cId="4114276063" sldId="260"/>
            <ac:spMk id="78" creationId="{92FC8053-8FDB-4C01-A30E-5087A50429AA}"/>
          </ac:spMkLst>
        </pc:spChg>
        <pc:spChg chg="add del mod">
          <ac:chgData name="Hitesh Shinde" userId="8fba8cb185dd357f" providerId="LiveId" clId="{1488E334-2AC4-4875-817F-E8D7C2D14EF7}" dt="2022-04-08T10:12:09.564" v="247" actId="478"/>
          <ac:spMkLst>
            <pc:docMk/>
            <pc:sldMk cId="4114276063" sldId="260"/>
            <ac:spMk id="85" creationId="{3BC63EF1-10F4-4FC6-B092-70C2CFA55C64}"/>
          </ac:spMkLst>
        </pc:spChg>
        <pc:spChg chg="add del mod">
          <ac:chgData name="Hitesh Shinde" userId="8fba8cb185dd357f" providerId="LiveId" clId="{1488E334-2AC4-4875-817F-E8D7C2D14EF7}" dt="2022-04-08T10:12:09.564" v="247" actId="478"/>
          <ac:spMkLst>
            <pc:docMk/>
            <pc:sldMk cId="4114276063" sldId="260"/>
            <ac:spMk id="86" creationId="{360F7390-9CF7-413D-AAA2-C7AC8FE18979}"/>
          </ac:spMkLst>
        </pc:spChg>
        <pc:spChg chg="add del mod">
          <ac:chgData name="Hitesh Shinde" userId="8fba8cb185dd357f" providerId="LiveId" clId="{1488E334-2AC4-4875-817F-E8D7C2D14EF7}" dt="2022-04-08T10:12:09.564" v="247" actId="478"/>
          <ac:spMkLst>
            <pc:docMk/>
            <pc:sldMk cId="4114276063" sldId="260"/>
            <ac:spMk id="89" creationId="{7CDE7679-2A0F-4E54-95C7-672B6E4D6A4E}"/>
          </ac:spMkLst>
        </pc:spChg>
        <pc:spChg chg="add del mod">
          <ac:chgData name="Hitesh Shinde" userId="8fba8cb185dd357f" providerId="LiveId" clId="{1488E334-2AC4-4875-817F-E8D7C2D14EF7}" dt="2022-04-08T10:12:09.564" v="247" actId="478"/>
          <ac:spMkLst>
            <pc:docMk/>
            <pc:sldMk cId="4114276063" sldId="260"/>
            <ac:spMk id="90" creationId="{F26B396F-50B2-4034-B029-3EA0F00DE378}"/>
          </ac:spMkLst>
        </pc:spChg>
        <pc:spChg chg="add del mod">
          <ac:chgData name="Hitesh Shinde" userId="8fba8cb185dd357f" providerId="LiveId" clId="{1488E334-2AC4-4875-817F-E8D7C2D14EF7}" dt="2022-04-08T10:12:09.564" v="247" actId="478"/>
          <ac:spMkLst>
            <pc:docMk/>
            <pc:sldMk cId="4114276063" sldId="260"/>
            <ac:spMk id="91" creationId="{EA5A6D98-C73B-4BF8-B1C9-3DF5ACD7E823}"/>
          </ac:spMkLst>
        </pc:spChg>
        <pc:spChg chg="add del mod">
          <ac:chgData name="Hitesh Shinde" userId="8fba8cb185dd357f" providerId="LiveId" clId="{1488E334-2AC4-4875-817F-E8D7C2D14EF7}" dt="2022-04-08T10:12:09.564" v="247" actId="478"/>
          <ac:spMkLst>
            <pc:docMk/>
            <pc:sldMk cId="4114276063" sldId="260"/>
            <ac:spMk id="92" creationId="{F904B8D8-7359-4324-A5B3-C649F3E5DE0A}"/>
          </ac:spMkLst>
        </pc:spChg>
        <pc:spChg chg="add del mod">
          <ac:chgData name="Hitesh Shinde" userId="8fba8cb185dd357f" providerId="LiveId" clId="{1488E334-2AC4-4875-817F-E8D7C2D14EF7}" dt="2022-04-08T10:12:09.564" v="247" actId="478"/>
          <ac:spMkLst>
            <pc:docMk/>
            <pc:sldMk cId="4114276063" sldId="260"/>
            <ac:spMk id="95" creationId="{2EFA280F-6D01-4038-9B7F-E81C84ED62E0}"/>
          </ac:spMkLst>
        </pc:spChg>
        <pc:spChg chg="add del mod">
          <ac:chgData name="Hitesh Shinde" userId="8fba8cb185dd357f" providerId="LiveId" clId="{1488E334-2AC4-4875-817F-E8D7C2D14EF7}" dt="2022-04-08T10:12:09.564" v="247" actId="478"/>
          <ac:spMkLst>
            <pc:docMk/>
            <pc:sldMk cId="4114276063" sldId="260"/>
            <ac:spMk id="98" creationId="{5EFE03A9-7705-4B89-994C-BD5FE5E6661E}"/>
          </ac:spMkLst>
        </pc:spChg>
        <pc:spChg chg="add del mod">
          <ac:chgData name="Hitesh Shinde" userId="8fba8cb185dd357f" providerId="LiveId" clId="{1488E334-2AC4-4875-817F-E8D7C2D14EF7}" dt="2022-04-08T10:12:09.564" v="247" actId="478"/>
          <ac:spMkLst>
            <pc:docMk/>
            <pc:sldMk cId="4114276063" sldId="260"/>
            <ac:spMk id="101" creationId="{2628FB8B-063E-4663-A655-AD8B0B4CAFE8}"/>
          </ac:spMkLst>
        </pc:spChg>
        <pc:spChg chg="add del mod">
          <ac:chgData name="Hitesh Shinde" userId="8fba8cb185dd357f" providerId="LiveId" clId="{1488E334-2AC4-4875-817F-E8D7C2D14EF7}" dt="2022-04-08T10:12:09.564" v="247" actId="478"/>
          <ac:spMkLst>
            <pc:docMk/>
            <pc:sldMk cId="4114276063" sldId="260"/>
            <ac:spMk id="102" creationId="{8D4B73D6-8D6C-4928-A764-50C75CF24206}"/>
          </ac:spMkLst>
        </pc:spChg>
        <pc:spChg chg="add del mod">
          <ac:chgData name="Hitesh Shinde" userId="8fba8cb185dd357f" providerId="LiveId" clId="{1488E334-2AC4-4875-817F-E8D7C2D14EF7}" dt="2022-04-08T10:12:09.564" v="247" actId="478"/>
          <ac:spMkLst>
            <pc:docMk/>
            <pc:sldMk cId="4114276063" sldId="260"/>
            <ac:spMk id="103" creationId="{6AD2917E-AD6D-4563-A9FF-40B27C0E3561}"/>
          </ac:spMkLst>
        </pc:spChg>
        <pc:picChg chg="add mod">
          <ac:chgData name="Hitesh Shinde" userId="8fba8cb185dd357f" providerId="LiveId" clId="{1488E334-2AC4-4875-817F-E8D7C2D14EF7}" dt="2022-04-08T10:13:30.932" v="249" actId="1076"/>
          <ac:picMkLst>
            <pc:docMk/>
            <pc:sldMk cId="4114276063" sldId="260"/>
            <ac:picMk id="105" creationId="{7CC2E83B-30AB-4DA3-B1BE-688093404FEB}"/>
          </ac:picMkLst>
        </pc:picChg>
        <pc:cxnChg chg="add del mod">
          <ac:chgData name="Hitesh Shinde" userId="8fba8cb185dd357f" providerId="LiveId" clId="{1488E334-2AC4-4875-817F-E8D7C2D14EF7}" dt="2022-04-08T10:11:47.959" v="244" actId="478"/>
          <ac:cxnSpMkLst>
            <pc:docMk/>
            <pc:sldMk cId="4114276063" sldId="260"/>
            <ac:cxnSpMk id="8" creationId="{9A177289-29F2-47A5-8988-E92AFBE57EE2}"/>
          </ac:cxnSpMkLst>
        </pc:cxnChg>
        <pc:cxnChg chg="add del mod">
          <ac:chgData name="Hitesh Shinde" userId="8fba8cb185dd357f" providerId="LiveId" clId="{1488E334-2AC4-4875-817F-E8D7C2D14EF7}" dt="2022-04-08T10:11:47.959" v="244" actId="478"/>
          <ac:cxnSpMkLst>
            <pc:docMk/>
            <pc:sldMk cId="4114276063" sldId="260"/>
            <ac:cxnSpMk id="9" creationId="{037FC7E5-EA6E-43C7-A22D-B9850764C828}"/>
          </ac:cxnSpMkLst>
        </pc:cxnChg>
        <pc:cxnChg chg="add del mod">
          <ac:chgData name="Hitesh Shinde" userId="8fba8cb185dd357f" providerId="LiveId" clId="{1488E334-2AC4-4875-817F-E8D7C2D14EF7}" dt="2022-04-08T10:11:47.959" v="244" actId="478"/>
          <ac:cxnSpMkLst>
            <pc:docMk/>
            <pc:sldMk cId="4114276063" sldId="260"/>
            <ac:cxnSpMk id="14" creationId="{B6C39080-E958-472E-861E-866A84C0C28C}"/>
          </ac:cxnSpMkLst>
        </pc:cxnChg>
        <pc:cxnChg chg="add del mod">
          <ac:chgData name="Hitesh Shinde" userId="8fba8cb185dd357f" providerId="LiveId" clId="{1488E334-2AC4-4875-817F-E8D7C2D14EF7}" dt="2022-04-08T10:11:47.959" v="244" actId="478"/>
          <ac:cxnSpMkLst>
            <pc:docMk/>
            <pc:sldMk cId="4114276063" sldId="260"/>
            <ac:cxnSpMk id="15" creationId="{849C4745-FFD2-46A2-815D-4349A1FA6BDB}"/>
          </ac:cxnSpMkLst>
        </pc:cxnChg>
        <pc:cxnChg chg="add del mod">
          <ac:chgData name="Hitesh Shinde" userId="8fba8cb185dd357f" providerId="LiveId" clId="{1488E334-2AC4-4875-817F-E8D7C2D14EF7}" dt="2022-04-08T10:11:47.959" v="244" actId="478"/>
          <ac:cxnSpMkLst>
            <pc:docMk/>
            <pc:sldMk cId="4114276063" sldId="260"/>
            <ac:cxnSpMk id="17" creationId="{137ECC82-6B6D-430B-BA64-E714C5E416EF}"/>
          </ac:cxnSpMkLst>
        </pc:cxnChg>
        <pc:cxnChg chg="add del mod">
          <ac:chgData name="Hitesh Shinde" userId="8fba8cb185dd357f" providerId="LiveId" clId="{1488E334-2AC4-4875-817F-E8D7C2D14EF7}" dt="2022-04-08T10:11:47.959" v="244" actId="478"/>
          <ac:cxnSpMkLst>
            <pc:docMk/>
            <pc:sldMk cId="4114276063" sldId="260"/>
            <ac:cxnSpMk id="18" creationId="{5E6F92D6-C270-4947-AC95-D80B243B927C}"/>
          </ac:cxnSpMkLst>
        </pc:cxnChg>
        <pc:cxnChg chg="add del mod">
          <ac:chgData name="Hitesh Shinde" userId="8fba8cb185dd357f" providerId="LiveId" clId="{1488E334-2AC4-4875-817F-E8D7C2D14EF7}" dt="2022-04-08T10:11:47.959" v="244" actId="478"/>
          <ac:cxnSpMkLst>
            <pc:docMk/>
            <pc:sldMk cId="4114276063" sldId="260"/>
            <ac:cxnSpMk id="19" creationId="{C4E4FEA8-211A-4D02-8DAD-86E66CE56B06}"/>
          </ac:cxnSpMkLst>
        </pc:cxnChg>
        <pc:cxnChg chg="add del mod">
          <ac:chgData name="Hitesh Shinde" userId="8fba8cb185dd357f" providerId="LiveId" clId="{1488E334-2AC4-4875-817F-E8D7C2D14EF7}" dt="2022-04-08T10:11:47.959" v="244" actId="478"/>
          <ac:cxnSpMkLst>
            <pc:docMk/>
            <pc:sldMk cId="4114276063" sldId="260"/>
            <ac:cxnSpMk id="20" creationId="{3038FE4A-C97F-436C-A5F8-BC62CC79542A}"/>
          </ac:cxnSpMkLst>
        </pc:cxnChg>
        <pc:cxnChg chg="add del mod">
          <ac:chgData name="Hitesh Shinde" userId="8fba8cb185dd357f" providerId="LiveId" clId="{1488E334-2AC4-4875-817F-E8D7C2D14EF7}" dt="2022-04-08T10:11:47.959" v="244" actId="478"/>
          <ac:cxnSpMkLst>
            <pc:docMk/>
            <pc:sldMk cId="4114276063" sldId="260"/>
            <ac:cxnSpMk id="24" creationId="{5AB84215-A253-49B3-97F8-E44AE1AD8345}"/>
          </ac:cxnSpMkLst>
        </pc:cxnChg>
        <pc:cxnChg chg="add del mod">
          <ac:chgData name="Hitesh Shinde" userId="8fba8cb185dd357f" providerId="LiveId" clId="{1488E334-2AC4-4875-817F-E8D7C2D14EF7}" dt="2022-04-08T10:11:47.959" v="244" actId="478"/>
          <ac:cxnSpMkLst>
            <pc:docMk/>
            <pc:sldMk cId="4114276063" sldId="260"/>
            <ac:cxnSpMk id="25" creationId="{0626B7DC-E856-43E3-A53C-8313618942DA}"/>
          </ac:cxnSpMkLst>
        </pc:cxnChg>
        <pc:cxnChg chg="add del mod">
          <ac:chgData name="Hitesh Shinde" userId="8fba8cb185dd357f" providerId="LiveId" clId="{1488E334-2AC4-4875-817F-E8D7C2D14EF7}" dt="2022-04-08T10:11:47.959" v="244" actId="478"/>
          <ac:cxnSpMkLst>
            <pc:docMk/>
            <pc:sldMk cId="4114276063" sldId="260"/>
            <ac:cxnSpMk id="26" creationId="{E5776231-AB93-4071-B58B-48955C1B4D3D}"/>
          </ac:cxnSpMkLst>
        </pc:cxnChg>
        <pc:cxnChg chg="add del mod">
          <ac:chgData name="Hitesh Shinde" userId="8fba8cb185dd357f" providerId="LiveId" clId="{1488E334-2AC4-4875-817F-E8D7C2D14EF7}" dt="2022-04-08T10:11:47.959" v="244" actId="478"/>
          <ac:cxnSpMkLst>
            <pc:docMk/>
            <pc:sldMk cId="4114276063" sldId="260"/>
            <ac:cxnSpMk id="29" creationId="{F7BDF42A-FB6E-4B01-9B63-5D897BE33100}"/>
          </ac:cxnSpMkLst>
        </pc:cxnChg>
        <pc:cxnChg chg="add del mod">
          <ac:chgData name="Hitesh Shinde" userId="8fba8cb185dd357f" providerId="LiveId" clId="{1488E334-2AC4-4875-817F-E8D7C2D14EF7}" dt="2022-04-08T10:11:47.959" v="244" actId="478"/>
          <ac:cxnSpMkLst>
            <pc:docMk/>
            <pc:sldMk cId="4114276063" sldId="260"/>
            <ac:cxnSpMk id="30" creationId="{5CCEBF62-D239-4FDB-AA8A-595D8C5B1879}"/>
          </ac:cxnSpMkLst>
        </pc:cxnChg>
        <pc:cxnChg chg="add del mod">
          <ac:chgData name="Hitesh Shinde" userId="8fba8cb185dd357f" providerId="LiveId" clId="{1488E334-2AC4-4875-817F-E8D7C2D14EF7}" dt="2022-04-08T10:11:47.959" v="244" actId="478"/>
          <ac:cxnSpMkLst>
            <pc:docMk/>
            <pc:sldMk cId="4114276063" sldId="260"/>
            <ac:cxnSpMk id="31" creationId="{0D9C004A-4CAD-4591-B7F0-F0F9FA625255}"/>
          </ac:cxnSpMkLst>
        </pc:cxnChg>
        <pc:cxnChg chg="add del mod">
          <ac:chgData name="Hitesh Shinde" userId="8fba8cb185dd357f" providerId="LiveId" clId="{1488E334-2AC4-4875-817F-E8D7C2D14EF7}" dt="2022-04-08T10:11:47.959" v="244" actId="478"/>
          <ac:cxnSpMkLst>
            <pc:docMk/>
            <pc:sldMk cId="4114276063" sldId="260"/>
            <ac:cxnSpMk id="32" creationId="{F5C0C706-CCD0-4F47-9E29-EEFEEE6E1F5B}"/>
          </ac:cxnSpMkLst>
        </pc:cxnChg>
        <pc:cxnChg chg="add del mod">
          <ac:chgData name="Hitesh Shinde" userId="8fba8cb185dd357f" providerId="LiveId" clId="{1488E334-2AC4-4875-817F-E8D7C2D14EF7}" dt="2022-04-08T10:11:47.959" v="244" actId="478"/>
          <ac:cxnSpMkLst>
            <pc:docMk/>
            <pc:sldMk cId="4114276063" sldId="260"/>
            <ac:cxnSpMk id="33" creationId="{3DEAF4F9-42AD-45F0-8D7A-4265A5632D43}"/>
          </ac:cxnSpMkLst>
        </pc:cxnChg>
        <pc:cxnChg chg="add del mod">
          <ac:chgData name="Hitesh Shinde" userId="8fba8cb185dd357f" providerId="LiveId" clId="{1488E334-2AC4-4875-817F-E8D7C2D14EF7}" dt="2022-04-08T10:11:47.959" v="244" actId="478"/>
          <ac:cxnSpMkLst>
            <pc:docMk/>
            <pc:sldMk cId="4114276063" sldId="260"/>
            <ac:cxnSpMk id="34" creationId="{2DD42D35-F2EF-4432-B6B4-8C638A4085DB}"/>
          </ac:cxnSpMkLst>
        </pc:cxnChg>
        <pc:cxnChg chg="add del mod">
          <ac:chgData name="Hitesh Shinde" userId="8fba8cb185dd357f" providerId="LiveId" clId="{1488E334-2AC4-4875-817F-E8D7C2D14EF7}" dt="2022-04-08T10:11:47.959" v="244" actId="478"/>
          <ac:cxnSpMkLst>
            <pc:docMk/>
            <pc:sldMk cId="4114276063" sldId="260"/>
            <ac:cxnSpMk id="37" creationId="{7D220278-C2E0-4C68-9D00-9F30910F9AD9}"/>
          </ac:cxnSpMkLst>
        </pc:cxnChg>
        <pc:cxnChg chg="add del mod">
          <ac:chgData name="Hitesh Shinde" userId="8fba8cb185dd357f" providerId="LiveId" clId="{1488E334-2AC4-4875-817F-E8D7C2D14EF7}" dt="2022-04-08T10:11:47.959" v="244" actId="478"/>
          <ac:cxnSpMkLst>
            <pc:docMk/>
            <pc:sldMk cId="4114276063" sldId="260"/>
            <ac:cxnSpMk id="38" creationId="{6699BAEE-F533-4226-8901-9CD3E5E66EB6}"/>
          </ac:cxnSpMkLst>
        </pc:cxnChg>
        <pc:cxnChg chg="add del mod">
          <ac:chgData name="Hitesh Shinde" userId="8fba8cb185dd357f" providerId="LiveId" clId="{1488E334-2AC4-4875-817F-E8D7C2D14EF7}" dt="2022-04-08T10:11:47.959" v="244" actId="478"/>
          <ac:cxnSpMkLst>
            <pc:docMk/>
            <pc:sldMk cId="4114276063" sldId="260"/>
            <ac:cxnSpMk id="43" creationId="{5AE54F36-5C50-4A2F-9E1E-56FF5FA0D90D}"/>
          </ac:cxnSpMkLst>
        </pc:cxnChg>
        <pc:cxnChg chg="add del mod">
          <ac:chgData name="Hitesh Shinde" userId="8fba8cb185dd357f" providerId="LiveId" clId="{1488E334-2AC4-4875-817F-E8D7C2D14EF7}" dt="2022-04-08T10:11:47.959" v="244" actId="478"/>
          <ac:cxnSpMkLst>
            <pc:docMk/>
            <pc:sldMk cId="4114276063" sldId="260"/>
            <ac:cxnSpMk id="44" creationId="{59FC9BCF-CCAD-4355-BE98-3D7EA834996F}"/>
          </ac:cxnSpMkLst>
        </pc:cxnChg>
        <pc:cxnChg chg="add del mod">
          <ac:chgData name="Hitesh Shinde" userId="8fba8cb185dd357f" providerId="LiveId" clId="{1488E334-2AC4-4875-817F-E8D7C2D14EF7}" dt="2022-04-08T10:11:47.959" v="244" actId="478"/>
          <ac:cxnSpMkLst>
            <pc:docMk/>
            <pc:sldMk cId="4114276063" sldId="260"/>
            <ac:cxnSpMk id="46" creationId="{67629E75-EBE5-406D-81BA-D11A47D68630}"/>
          </ac:cxnSpMkLst>
        </pc:cxnChg>
        <pc:cxnChg chg="add del mod">
          <ac:chgData name="Hitesh Shinde" userId="8fba8cb185dd357f" providerId="LiveId" clId="{1488E334-2AC4-4875-817F-E8D7C2D14EF7}" dt="2022-04-08T10:11:47.959" v="244" actId="478"/>
          <ac:cxnSpMkLst>
            <pc:docMk/>
            <pc:sldMk cId="4114276063" sldId="260"/>
            <ac:cxnSpMk id="47" creationId="{DB2C6D8F-BB1E-4E9C-96EC-83357C79D895}"/>
          </ac:cxnSpMkLst>
        </pc:cxnChg>
        <pc:cxnChg chg="add del mod">
          <ac:chgData name="Hitesh Shinde" userId="8fba8cb185dd357f" providerId="LiveId" clId="{1488E334-2AC4-4875-817F-E8D7C2D14EF7}" dt="2022-04-08T10:11:47.959" v="244" actId="478"/>
          <ac:cxnSpMkLst>
            <pc:docMk/>
            <pc:sldMk cId="4114276063" sldId="260"/>
            <ac:cxnSpMk id="49" creationId="{FB435805-3788-4354-A8CA-A83A23C4CB43}"/>
          </ac:cxnSpMkLst>
        </pc:cxnChg>
        <pc:cxnChg chg="add del mod">
          <ac:chgData name="Hitesh Shinde" userId="8fba8cb185dd357f" providerId="LiveId" clId="{1488E334-2AC4-4875-817F-E8D7C2D14EF7}" dt="2022-04-08T10:11:47.959" v="244" actId="478"/>
          <ac:cxnSpMkLst>
            <pc:docMk/>
            <pc:sldMk cId="4114276063" sldId="260"/>
            <ac:cxnSpMk id="50" creationId="{3B598885-5017-407C-959D-A770F8AA26EE}"/>
          </ac:cxnSpMkLst>
        </pc:cxnChg>
        <pc:cxnChg chg="add del mod">
          <ac:chgData name="Hitesh Shinde" userId="8fba8cb185dd357f" providerId="LiveId" clId="{1488E334-2AC4-4875-817F-E8D7C2D14EF7}" dt="2022-04-08T10:12:09.564" v="247" actId="478"/>
          <ac:cxnSpMkLst>
            <pc:docMk/>
            <pc:sldMk cId="4114276063" sldId="260"/>
            <ac:cxnSpMk id="58" creationId="{416DAFEB-EE36-4E1A-B9E8-DC00A109B7AC}"/>
          </ac:cxnSpMkLst>
        </pc:cxnChg>
        <pc:cxnChg chg="add del mod">
          <ac:chgData name="Hitesh Shinde" userId="8fba8cb185dd357f" providerId="LiveId" clId="{1488E334-2AC4-4875-817F-E8D7C2D14EF7}" dt="2022-04-08T10:12:09.564" v="247" actId="478"/>
          <ac:cxnSpMkLst>
            <pc:docMk/>
            <pc:sldMk cId="4114276063" sldId="260"/>
            <ac:cxnSpMk id="59" creationId="{4050D7B6-2864-4510-8D54-1C6E687B6464}"/>
          </ac:cxnSpMkLst>
        </pc:cxnChg>
        <pc:cxnChg chg="add del mod">
          <ac:chgData name="Hitesh Shinde" userId="8fba8cb185dd357f" providerId="LiveId" clId="{1488E334-2AC4-4875-817F-E8D7C2D14EF7}" dt="2022-04-08T10:12:09.564" v="247" actId="478"/>
          <ac:cxnSpMkLst>
            <pc:docMk/>
            <pc:sldMk cId="4114276063" sldId="260"/>
            <ac:cxnSpMk id="64" creationId="{C9AE855C-0435-473B-A8C4-125099B6B28E}"/>
          </ac:cxnSpMkLst>
        </pc:cxnChg>
        <pc:cxnChg chg="add del mod">
          <ac:chgData name="Hitesh Shinde" userId="8fba8cb185dd357f" providerId="LiveId" clId="{1488E334-2AC4-4875-817F-E8D7C2D14EF7}" dt="2022-04-08T10:12:09.564" v="247" actId="478"/>
          <ac:cxnSpMkLst>
            <pc:docMk/>
            <pc:sldMk cId="4114276063" sldId="260"/>
            <ac:cxnSpMk id="65" creationId="{C119D998-189D-4400-B76F-D1BB089AFF4B}"/>
          </ac:cxnSpMkLst>
        </pc:cxnChg>
        <pc:cxnChg chg="add del mod">
          <ac:chgData name="Hitesh Shinde" userId="8fba8cb185dd357f" providerId="LiveId" clId="{1488E334-2AC4-4875-817F-E8D7C2D14EF7}" dt="2022-04-08T10:12:09.564" v="247" actId="478"/>
          <ac:cxnSpMkLst>
            <pc:docMk/>
            <pc:sldMk cId="4114276063" sldId="260"/>
            <ac:cxnSpMk id="67" creationId="{425BA0EC-6FAE-4A26-BC9B-B590A534958B}"/>
          </ac:cxnSpMkLst>
        </pc:cxnChg>
        <pc:cxnChg chg="add del mod">
          <ac:chgData name="Hitesh Shinde" userId="8fba8cb185dd357f" providerId="LiveId" clId="{1488E334-2AC4-4875-817F-E8D7C2D14EF7}" dt="2022-04-08T10:12:09.564" v="247" actId="478"/>
          <ac:cxnSpMkLst>
            <pc:docMk/>
            <pc:sldMk cId="4114276063" sldId="260"/>
            <ac:cxnSpMk id="68" creationId="{9F80F2D1-0773-44BD-A18F-8CF444730F85}"/>
          </ac:cxnSpMkLst>
        </pc:cxnChg>
        <pc:cxnChg chg="add del mod">
          <ac:chgData name="Hitesh Shinde" userId="8fba8cb185dd357f" providerId="LiveId" clId="{1488E334-2AC4-4875-817F-E8D7C2D14EF7}" dt="2022-04-08T10:12:09.564" v="247" actId="478"/>
          <ac:cxnSpMkLst>
            <pc:docMk/>
            <pc:sldMk cId="4114276063" sldId="260"/>
            <ac:cxnSpMk id="69" creationId="{BB0F8EA3-8E5B-4BC6-8679-3F6530B4CE9A}"/>
          </ac:cxnSpMkLst>
        </pc:cxnChg>
        <pc:cxnChg chg="add del mod">
          <ac:chgData name="Hitesh Shinde" userId="8fba8cb185dd357f" providerId="LiveId" clId="{1488E334-2AC4-4875-817F-E8D7C2D14EF7}" dt="2022-04-08T10:12:09.564" v="247" actId="478"/>
          <ac:cxnSpMkLst>
            <pc:docMk/>
            <pc:sldMk cId="4114276063" sldId="260"/>
            <ac:cxnSpMk id="70" creationId="{79C528DA-567E-4E2F-A184-771F86D89E30}"/>
          </ac:cxnSpMkLst>
        </pc:cxnChg>
        <pc:cxnChg chg="add del mod">
          <ac:chgData name="Hitesh Shinde" userId="8fba8cb185dd357f" providerId="LiveId" clId="{1488E334-2AC4-4875-817F-E8D7C2D14EF7}" dt="2022-04-08T10:12:09.564" v="247" actId="478"/>
          <ac:cxnSpMkLst>
            <pc:docMk/>
            <pc:sldMk cId="4114276063" sldId="260"/>
            <ac:cxnSpMk id="74" creationId="{5C4F5EA6-E32E-49B7-B092-800CE5A75663}"/>
          </ac:cxnSpMkLst>
        </pc:cxnChg>
        <pc:cxnChg chg="add del mod">
          <ac:chgData name="Hitesh Shinde" userId="8fba8cb185dd357f" providerId="LiveId" clId="{1488E334-2AC4-4875-817F-E8D7C2D14EF7}" dt="2022-04-08T10:12:09.564" v="247" actId="478"/>
          <ac:cxnSpMkLst>
            <pc:docMk/>
            <pc:sldMk cId="4114276063" sldId="260"/>
            <ac:cxnSpMk id="75" creationId="{03CF6C20-8193-404D-9464-0A245AC2235B}"/>
          </ac:cxnSpMkLst>
        </pc:cxnChg>
        <pc:cxnChg chg="add del mod">
          <ac:chgData name="Hitesh Shinde" userId="8fba8cb185dd357f" providerId="LiveId" clId="{1488E334-2AC4-4875-817F-E8D7C2D14EF7}" dt="2022-04-08T10:12:09.564" v="247" actId="478"/>
          <ac:cxnSpMkLst>
            <pc:docMk/>
            <pc:sldMk cId="4114276063" sldId="260"/>
            <ac:cxnSpMk id="76" creationId="{37DDFE8D-BBBB-41AD-92C1-D1C9CF9D9E5B}"/>
          </ac:cxnSpMkLst>
        </pc:cxnChg>
        <pc:cxnChg chg="add del mod">
          <ac:chgData name="Hitesh Shinde" userId="8fba8cb185dd357f" providerId="LiveId" clId="{1488E334-2AC4-4875-817F-E8D7C2D14EF7}" dt="2022-04-08T10:12:09.564" v="247" actId="478"/>
          <ac:cxnSpMkLst>
            <pc:docMk/>
            <pc:sldMk cId="4114276063" sldId="260"/>
            <ac:cxnSpMk id="79" creationId="{0574AD0C-60A4-496F-A5FE-3A2E963CD8FA}"/>
          </ac:cxnSpMkLst>
        </pc:cxnChg>
        <pc:cxnChg chg="add del mod">
          <ac:chgData name="Hitesh Shinde" userId="8fba8cb185dd357f" providerId="LiveId" clId="{1488E334-2AC4-4875-817F-E8D7C2D14EF7}" dt="2022-04-08T10:12:09.564" v="247" actId="478"/>
          <ac:cxnSpMkLst>
            <pc:docMk/>
            <pc:sldMk cId="4114276063" sldId="260"/>
            <ac:cxnSpMk id="80" creationId="{6515B298-E6D6-4296-BA64-DBCBE695369F}"/>
          </ac:cxnSpMkLst>
        </pc:cxnChg>
        <pc:cxnChg chg="add del mod">
          <ac:chgData name="Hitesh Shinde" userId="8fba8cb185dd357f" providerId="LiveId" clId="{1488E334-2AC4-4875-817F-E8D7C2D14EF7}" dt="2022-04-08T10:12:09.564" v="247" actId="478"/>
          <ac:cxnSpMkLst>
            <pc:docMk/>
            <pc:sldMk cId="4114276063" sldId="260"/>
            <ac:cxnSpMk id="81" creationId="{98719E81-80C5-46D9-98F0-A4395D675D46}"/>
          </ac:cxnSpMkLst>
        </pc:cxnChg>
        <pc:cxnChg chg="add del mod">
          <ac:chgData name="Hitesh Shinde" userId="8fba8cb185dd357f" providerId="LiveId" clId="{1488E334-2AC4-4875-817F-E8D7C2D14EF7}" dt="2022-04-08T10:12:09.564" v="247" actId="478"/>
          <ac:cxnSpMkLst>
            <pc:docMk/>
            <pc:sldMk cId="4114276063" sldId="260"/>
            <ac:cxnSpMk id="82" creationId="{9B82AD1D-C1F1-463E-9428-6E750CF02B67}"/>
          </ac:cxnSpMkLst>
        </pc:cxnChg>
        <pc:cxnChg chg="add del mod">
          <ac:chgData name="Hitesh Shinde" userId="8fba8cb185dd357f" providerId="LiveId" clId="{1488E334-2AC4-4875-817F-E8D7C2D14EF7}" dt="2022-04-08T10:12:09.564" v="247" actId="478"/>
          <ac:cxnSpMkLst>
            <pc:docMk/>
            <pc:sldMk cId="4114276063" sldId="260"/>
            <ac:cxnSpMk id="83" creationId="{776DB2B5-443D-4E72-A43C-595A073ECFF2}"/>
          </ac:cxnSpMkLst>
        </pc:cxnChg>
        <pc:cxnChg chg="add del mod">
          <ac:chgData name="Hitesh Shinde" userId="8fba8cb185dd357f" providerId="LiveId" clId="{1488E334-2AC4-4875-817F-E8D7C2D14EF7}" dt="2022-04-08T10:12:09.564" v="247" actId="478"/>
          <ac:cxnSpMkLst>
            <pc:docMk/>
            <pc:sldMk cId="4114276063" sldId="260"/>
            <ac:cxnSpMk id="84" creationId="{1DEC27AA-B723-40C0-917A-652280DC0E68}"/>
          </ac:cxnSpMkLst>
        </pc:cxnChg>
        <pc:cxnChg chg="add del mod">
          <ac:chgData name="Hitesh Shinde" userId="8fba8cb185dd357f" providerId="LiveId" clId="{1488E334-2AC4-4875-817F-E8D7C2D14EF7}" dt="2022-04-08T10:12:09.564" v="247" actId="478"/>
          <ac:cxnSpMkLst>
            <pc:docMk/>
            <pc:sldMk cId="4114276063" sldId="260"/>
            <ac:cxnSpMk id="87" creationId="{9D775461-B0F8-4917-8604-0C744C5CC694}"/>
          </ac:cxnSpMkLst>
        </pc:cxnChg>
        <pc:cxnChg chg="add del mod">
          <ac:chgData name="Hitesh Shinde" userId="8fba8cb185dd357f" providerId="LiveId" clId="{1488E334-2AC4-4875-817F-E8D7C2D14EF7}" dt="2022-04-08T10:12:09.564" v="247" actId="478"/>
          <ac:cxnSpMkLst>
            <pc:docMk/>
            <pc:sldMk cId="4114276063" sldId="260"/>
            <ac:cxnSpMk id="88" creationId="{680C394E-20B4-4C9B-A079-0F792D5F3A88}"/>
          </ac:cxnSpMkLst>
        </pc:cxnChg>
        <pc:cxnChg chg="add del mod">
          <ac:chgData name="Hitesh Shinde" userId="8fba8cb185dd357f" providerId="LiveId" clId="{1488E334-2AC4-4875-817F-E8D7C2D14EF7}" dt="2022-04-08T10:12:09.564" v="247" actId="478"/>
          <ac:cxnSpMkLst>
            <pc:docMk/>
            <pc:sldMk cId="4114276063" sldId="260"/>
            <ac:cxnSpMk id="93" creationId="{4FCA97C0-6632-4902-8C99-DA2B5789CA7A}"/>
          </ac:cxnSpMkLst>
        </pc:cxnChg>
        <pc:cxnChg chg="add del mod">
          <ac:chgData name="Hitesh Shinde" userId="8fba8cb185dd357f" providerId="LiveId" clId="{1488E334-2AC4-4875-817F-E8D7C2D14EF7}" dt="2022-04-08T10:12:09.564" v="247" actId="478"/>
          <ac:cxnSpMkLst>
            <pc:docMk/>
            <pc:sldMk cId="4114276063" sldId="260"/>
            <ac:cxnSpMk id="94" creationId="{AA048490-0685-45CA-BDCD-1864AEB63E59}"/>
          </ac:cxnSpMkLst>
        </pc:cxnChg>
        <pc:cxnChg chg="add del mod">
          <ac:chgData name="Hitesh Shinde" userId="8fba8cb185dd357f" providerId="LiveId" clId="{1488E334-2AC4-4875-817F-E8D7C2D14EF7}" dt="2022-04-08T10:12:09.564" v="247" actId="478"/>
          <ac:cxnSpMkLst>
            <pc:docMk/>
            <pc:sldMk cId="4114276063" sldId="260"/>
            <ac:cxnSpMk id="96" creationId="{B0294CF0-7CE1-4001-B6A1-15B4663657AC}"/>
          </ac:cxnSpMkLst>
        </pc:cxnChg>
        <pc:cxnChg chg="add del mod">
          <ac:chgData name="Hitesh Shinde" userId="8fba8cb185dd357f" providerId="LiveId" clId="{1488E334-2AC4-4875-817F-E8D7C2D14EF7}" dt="2022-04-08T10:12:09.564" v="247" actId="478"/>
          <ac:cxnSpMkLst>
            <pc:docMk/>
            <pc:sldMk cId="4114276063" sldId="260"/>
            <ac:cxnSpMk id="97" creationId="{B1887205-BAEA-4E7D-AC80-C44579412D43}"/>
          </ac:cxnSpMkLst>
        </pc:cxnChg>
        <pc:cxnChg chg="add del mod">
          <ac:chgData name="Hitesh Shinde" userId="8fba8cb185dd357f" providerId="LiveId" clId="{1488E334-2AC4-4875-817F-E8D7C2D14EF7}" dt="2022-04-08T10:12:09.564" v="247" actId="478"/>
          <ac:cxnSpMkLst>
            <pc:docMk/>
            <pc:sldMk cId="4114276063" sldId="260"/>
            <ac:cxnSpMk id="99" creationId="{FB9133E9-D596-487E-B0F3-BE27E1CF3AED}"/>
          </ac:cxnSpMkLst>
        </pc:cxnChg>
        <pc:cxnChg chg="add del mod">
          <ac:chgData name="Hitesh Shinde" userId="8fba8cb185dd357f" providerId="LiveId" clId="{1488E334-2AC4-4875-817F-E8D7C2D14EF7}" dt="2022-04-08T10:12:09.564" v="247" actId="478"/>
          <ac:cxnSpMkLst>
            <pc:docMk/>
            <pc:sldMk cId="4114276063" sldId="260"/>
            <ac:cxnSpMk id="100" creationId="{525ACE2E-4950-4629-9272-6E202936AB05}"/>
          </ac:cxnSpMkLst>
        </pc:cxnChg>
      </pc:sldChg>
      <pc:sldChg chg="modSp new mod">
        <pc:chgData name="Hitesh Shinde" userId="8fba8cb185dd357f" providerId="LiveId" clId="{1488E334-2AC4-4875-817F-E8D7C2D14EF7}" dt="2022-04-08T10:15:17.205" v="268"/>
        <pc:sldMkLst>
          <pc:docMk/>
          <pc:sldMk cId="2693757" sldId="261"/>
        </pc:sldMkLst>
        <pc:spChg chg="mod">
          <ac:chgData name="Hitesh Shinde" userId="8fba8cb185dd357f" providerId="LiveId" clId="{1488E334-2AC4-4875-817F-E8D7C2D14EF7}" dt="2022-04-08T10:14:34.031" v="267" actId="207"/>
          <ac:spMkLst>
            <pc:docMk/>
            <pc:sldMk cId="2693757" sldId="261"/>
            <ac:spMk id="2" creationId="{BB987E71-8D82-458D-8C7F-48EAA9C92943}"/>
          </ac:spMkLst>
        </pc:spChg>
        <pc:spChg chg="mod">
          <ac:chgData name="Hitesh Shinde" userId="8fba8cb185dd357f" providerId="LiveId" clId="{1488E334-2AC4-4875-817F-E8D7C2D14EF7}" dt="2022-04-08T10:15:17.205" v="268"/>
          <ac:spMkLst>
            <pc:docMk/>
            <pc:sldMk cId="2693757" sldId="261"/>
            <ac:spMk id="3" creationId="{2106CCBF-5CD5-4804-BC82-92163EC680D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6BF2D-05BA-43AD-A90E-F01E2695AD6D}" type="datetimeFigureOut">
              <a:rPr lang="en-IN" smtClean="0"/>
              <a:t>08-04-22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7D987-FD85-4DC4-B63E-29E883DF1D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316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6BF2D-05BA-43AD-A90E-F01E2695AD6D}" type="datetimeFigureOut">
              <a:rPr lang="en-IN" smtClean="0"/>
              <a:t>08-04-22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7D987-FD85-4DC4-B63E-29E883DF1D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224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6BF2D-05BA-43AD-A90E-F01E2695AD6D}" type="datetimeFigureOut">
              <a:rPr lang="en-IN" smtClean="0"/>
              <a:t>08-04-22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7D987-FD85-4DC4-B63E-29E883DF1D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234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6BF2D-05BA-43AD-A90E-F01E2695AD6D}" type="datetimeFigureOut">
              <a:rPr lang="en-IN" smtClean="0"/>
              <a:t>08-04-22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7D987-FD85-4DC4-B63E-29E883DF1D84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37638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6BF2D-05BA-43AD-A90E-F01E2695AD6D}" type="datetimeFigureOut">
              <a:rPr lang="en-IN" smtClean="0"/>
              <a:t>08-04-22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7D987-FD85-4DC4-B63E-29E883DF1D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3044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6BF2D-05BA-43AD-A90E-F01E2695AD6D}" type="datetimeFigureOut">
              <a:rPr lang="en-IN" smtClean="0"/>
              <a:t>08-04-22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7D987-FD85-4DC4-B63E-29E883DF1D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6359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6BF2D-05BA-43AD-A90E-F01E2695AD6D}" type="datetimeFigureOut">
              <a:rPr lang="en-IN" smtClean="0"/>
              <a:t>08-04-22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7D987-FD85-4DC4-B63E-29E883DF1D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087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6BF2D-05BA-43AD-A90E-F01E2695AD6D}" type="datetimeFigureOut">
              <a:rPr lang="en-IN" smtClean="0"/>
              <a:t>08-04-22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7D987-FD85-4DC4-B63E-29E883DF1D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10064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6BF2D-05BA-43AD-A90E-F01E2695AD6D}" type="datetimeFigureOut">
              <a:rPr lang="en-IN" smtClean="0"/>
              <a:t>08-04-22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7D987-FD85-4DC4-B63E-29E883DF1D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562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6BF2D-05BA-43AD-A90E-F01E2695AD6D}" type="datetimeFigureOut">
              <a:rPr lang="en-IN" smtClean="0"/>
              <a:t>08-04-22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7D987-FD85-4DC4-B63E-29E883DF1D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9500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6BF2D-05BA-43AD-A90E-F01E2695AD6D}" type="datetimeFigureOut">
              <a:rPr lang="en-IN" smtClean="0"/>
              <a:t>08-04-22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7D987-FD85-4DC4-B63E-29E883DF1D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22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6BF2D-05BA-43AD-A90E-F01E2695AD6D}" type="datetimeFigureOut">
              <a:rPr lang="en-IN" smtClean="0"/>
              <a:t>08-04-22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7D987-FD85-4DC4-B63E-29E883DF1D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683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6BF2D-05BA-43AD-A90E-F01E2695AD6D}" type="datetimeFigureOut">
              <a:rPr lang="en-IN" smtClean="0"/>
              <a:t>08-04-22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7D987-FD85-4DC4-B63E-29E883DF1D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883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6BF2D-05BA-43AD-A90E-F01E2695AD6D}" type="datetimeFigureOut">
              <a:rPr lang="en-IN" smtClean="0"/>
              <a:t>08-04-22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7D987-FD85-4DC4-B63E-29E883DF1D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005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6BF2D-05BA-43AD-A90E-F01E2695AD6D}" type="datetimeFigureOut">
              <a:rPr lang="en-IN" smtClean="0"/>
              <a:t>08-04-22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7D987-FD85-4DC4-B63E-29E883DF1D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2457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6BF2D-05BA-43AD-A90E-F01E2695AD6D}" type="datetimeFigureOut">
              <a:rPr lang="en-IN" smtClean="0"/>
              <a:t>08-04-22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7D987-FD85-4DC4-B63E-29E883DF1D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163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6BF2D-05BA-43AD-A90E-F01E2695AD6D}" type="datetimeFigureOut">
              <a:rPr lang="en-IN" smtClean="0"/>
              <a:t>08-04-22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7D987-FD85-4DC4-B63E-29E883DF1D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048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216BF2D-05BA-43AD-A90E-F01E2695AD6D}" type="datetimeFigureOut">
              <a:rPr lang="en-IN" smtClean="0"/>
              <a:t>08-04-22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3D7D987-FD85-4DC4-B63E-29E883DF1D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45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D7363-8E56-4641-86F8-3C2B079D04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91076"/>
            <a:ext cx="8689976" cy="2509213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  <a:latin typeface="Algerian" panose="04020705040A02060702" pitchFamily="82" charset="0"/>
              </a:rPr>
              <a:t>Pet Grooming salon &amp; hostel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D898D3-1495-4FBD-98C2-30D4C248A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2786113"/>
            <a:ext cx="8689976" cy="1371599"/>
          </a:xfrm>
        </p:spPr>
        <p:txBody>
          <a:bodyPr/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PG Diploma in Advanced</a:t>
            </a:r>
            <a:r>
              <a:rPr lang="en-US" sz="1800" b="1" spc="-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Computing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image1.jpeg">
            <a:extLst>
              <a:ext uri="{FF2B5EF4-FFF2-40B4-BE49-F238E27FC236}">
                <a16:creationId xmlns:a16="http://schemas.microsoft.com/office/drawing/2014/main" id="{2F7D9759-93CE-4F31-9403-622C4D4E17A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00992" y="3265200"/>
            <a:ext cx="1390015" cy="11976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951B49-766B-4B41-AC61-47639DFCC9E2}"/>
              </a:ext>
            </a:extLst>
          </p:cNvPr>
          <p:cNvSpPr txBox="1"/>
          <p:nvPr/>
        </p:nvSpPr>
        <p:spPr>
          <a:xfrm>
            <a:off x="4660777" y="4636799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Infoway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Technologies, Pune</a:t>
            </a:r>
            <a:endParaRPr lang="en-IN" sz="1800" dirty="0">
              <a:solidFill>
                <a:schemeClr val="accent6">
                  <a:lumMod val="7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2316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CC428-134F-4173-8CCB-F9DF64145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  <a:latin typeface="Bauhaus 93" panose="04030905020B02020C02" pitchFamily="82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4354F-CFBE-42B7-8986-624DB82BDEF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providing online platform for Pet Groomers &amp; Pet Hostel owners </a:t>
            </a:r>
          </a:p>
          <a:p>
            <a:r>
              <a:rPr lang="en-US" dirty="0"/>
              <a:t>Owners can register themselves and will get notifications of their work.</a:t>
            </a:r>
          </a:p>
          <a:p>
            <a:r>
              <a:rPr lang="en-US" dirty="0"/>
              <a:t>client needs to simply register to website and can book pet groomer &amp; book certified pet hostels online.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1087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9160-6AFB-4592-9C5A-BFF71F0A3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  <a:latin typeface="Bauhaus 93" panose="04030905020B02020C02" pitchFamily="82" charset="0"/>
              </a:rPr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1AFF9-6F69-494C-ABC0-3306DDFC892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/>
              <a:t>Admin Management </a:t>
            </a:r>
          </a:p>
          <a:p>
            <a:r>
              <a:rPr lang="en-IN" dirty="0"/>
              <a:t>Client management </a:t>
            </a:r>
          </a:p>
          <a:p>
            <a:r>
              <a:rPr lang="en-IN" dirty="0"/>
              <a:t>Product management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Pet Groomers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Pet Hostel Owners</a:t>
            </a:r>
          </a:p>
        </p:txBody>
      </p:sp>
    </p:spTree>
    <p:extLst>
      <p:ext uri="{BB962C8B-B14F-4D97-AF65-F5344CB8AC3E}">
        <p14:creationId xmlns:p14="http://schemas.microsoft.com/office/powerpoint/2010/main" val="2845032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1201A-5472-4E4B-B786-CD887C5A2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  <a:latin typeface="Bauhaus 93" panose="04030905020B02020C02" pitchFamily="82" charset="0"/>
              </a:rPr>
              <a:t>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E4965-29F9-451D-85D0-2879C0C42BF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/>
              <a:t>Frontend :- R</a:t>
            </a:r>
            <a:r>
              <a:rPr lang="en-IN" cap="none" dirty="0"/>
              <a:t>eact</a:t>
            </a:r>
            <a:r>
              <a:rPr lang="en-IN" dirty="0"/>
              <a:t>-JS </a:t>
            </a:r>
          </a:p>
          <a:p>
            <a:r>
              <a:rPr lang="en-IN" dirty="0"/>
              <a:t>Backend :- S</a:t>
            </a:r>
            <a:r>
              <a:rPr lang="en-IN" cap="none" dirty="0"/>
              <a:t>pring</a:t>
            </a:r>
            <a:r>
              <a:rPr lang="en-IN" dirty="0"/>
              <a:t> B</a:t>
            </a:r>
            <a:r>
              <a:rPr lang="en-IN" cap="none" dirty="0"/>
              <a:t>oot</a:t>
            </a:r>
            <a:r>
              <a:rPr lang="en-IN" dirty="0"/>
              <a:t> </a:t>
            </a:r>
          </a:p>
          <a:p>
            <a:r>
              <a:rPr lang="en-IN" dirty="0"/>
              <a:t>Database :- M</a:t>
            </a:r>
            <a:r>
              <a:rPr lang="en-IN" cap="none" dirty="0"/>
              <a:t>y</a:t>
            </a:r>
            <a:r>
              <a:rPr lang="en-IN" dirty="0"/>
              <a:t>SQL (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5.7 </a:t>
            </a:r>
            <a:r>
              <a:rPr lang="en-US" sz="18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 workbench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8.0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99037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4B677-0066-47AD-AD7C-3B5783F92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  <a:latin typeface="Bauhaus 93" panose="04030905020B02020C02" pitchFamily="82" charset="0"/>
              </a:rPr>
              <a:t>diagram</a:t>
            </a:r>
          </a:p>
        </p:txBody>
      </p:sp>
      <p:pic>
        <p:nvPicPr>
          <p:cNvPr id="105" name="Picture 104">
            <a:extLst>
              <a:ext uri="{FF2B5EF4-FFF2-40B4-BE49-F238E27FC236}">
                <a16:creationId xmlns:a16="http://schemas.microsoft.com/office/drawing/2014/main" id="{7CC2E83B-30AB-4DA3-B1BE-688093404F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928" y="1888086"/>
            <a:ext cx="7430144" cy="435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276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87E71-8D82-458D-8C7F-48EAA9C9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  <a:latin typeface="Bauhaus 93" panose="04030905020B02020C02" pitchFamily="82" charset="0"/>
              </a:rPr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6CCBF-5CD5-4804-BC82-92163EC680D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As we are developing a website which offers online booking of pet groomers, online buying of pet food and certified pet hostels, but due to time constraint we are not providing any online payment options/Getways to clients. Therefore as future scope of project one can provide online payment getways. So user/client can make payments online.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375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26</TotalTime>
  <Words>153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Algerian</vt:lpstr>
      <vt:lpstr>Arial</vt:lpstr>
      <vt:lpstr>Bauhaus 93</vt:lpstr>
      <vt:lpstr>Times New Roman</vt:lpstr>
      <vt:lpstr>Tw Cen MT</vt:lpstr>
      <vt:lpstr>Droplet</vt:lpstr>
      <vt:lpstr>Pet Grooming salon &amp; hostel system</vt:lpstr>
      <vt:lpstr>Introduction</vt:lpstr>
      <vt:lpstr>Modules</vt:lpstr>
      <vt:lpstr>Technology</vt:lpstr>
      <vt:lpstr>diagram</vt:lpstr>
      <vt:lpstr>Future scope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 Grooming salon &amp; hostel system</dc:title>
  <dc:creator>Hitesh Shinde</dc:creator>
  <cp:lastModifiedBy>Hitesh Shinde</cp:lastModifiedBy>
  <cp:revision>2</cp:revision>
  <dcterms:created xsi:type="dcterms:W3CDTF">2022-04-08T09:49:16Z</dcterms:created>
  <dcterms:modified xsi:type="dcterms:W3CDTF">2022-04-08T10:15:39Z</dcterms:modified>
</cp:coreProperties>
</file>