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4" r:id="rId4"/>
    <p:sldId id="258" r:id="rId5"/>
    <p:sldId id="259" r:id="rId6"/>
    <p:sldId id="266" r:id="rId7"/>
    <p:sldId id="260" r:id="rId8"/>
    <p:sldId id="261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282E-8222-C406-C0D1-79CD31E19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028FB-35B5-DEDB-DA8A-4F7B6EF3B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160C-AB14-DA8E-3FA3-E3A6333F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87F4-B983-4932-98EF-F3F7F7DE8DA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1AC1-8F7A-7C91-DAB6-D72EF826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E5488-15E1-70F0-8BE3-BE00692C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1363-7177-4C7E-AE08-F3F06DC3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0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35B7-4E93-F759-AD6C-9B0CED52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07749-5D5E-594E-018D-A8B232841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EC352-EDE7-389F-4397-DFE95CD7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87F4-B983-4932-98EF-F3F7F7DE8DA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4271-947F-A13B-C36B-0EC6EE6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6560-7202-EA1A-21E3-9A25F023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1363-7177-4C7E-AE08-F3F06DC3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2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DE803-C5E3-CE7A-580A-6E8BB3691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A2228-1291-E410-B61B-2A981D7C8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BA1EF-618A-B329-33D7-C1E123E8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87F4-B983-4932-98EF-F3F7F7DE8DA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6A07D-98D8-FCD9-A23C-DAAE9611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F490-A3AD-6983-5BE6-9D91E8CA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1363-7177-4C7E-AE08-F3F06DC3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79A0-7C2D-C68A-AE3D-44E50E62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B58C-8A3D-82F7-5F16-950F40F0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B0BF-57D0-268E-05FD-5ACD4FC4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87F4-B983-4932-98EF-F3F7F7DE8DA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8631-4656-E1CB-A975-B9E10C09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9C0E-D886-8D11-E9A8-FE151718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1363-7177-4C7E-AE08-F3F06DC3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6996-E835-3344-A7F0-C7602126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4EC64-6A4A-89FC-81EA-D9C40A2D4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E0A6-C7F1-7429-1CBA-E4C25DF2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87F4-B983-4932-98EF-F3F7F7DE8DA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C4F0-4ECF-88A2-B247-A853E1B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8EDF-BAAB-D6C8-9231-8A481DA6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1363-7177-4C7E-AE08-F3F06DC3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9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E5DB-BDDF-ED07-2078-5E25C197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8650-3DAE-BB2C-6E69-6A328B930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72384-6432-DE52-4E89-90AEB430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F52C8-8335-A2B8-0F5A-AC10D167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87F4-B983-4932-98EF-F3F7F7DE8DA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F0F56-D4CC-7053-5F25-C24F570C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D8932-489A-1AFD-6488-4FA56886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1363-7177-4C7E-AE08-F3F06DC3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5360-D6CD-E2F9-63C9-4A942BD3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44640-40FB-A0EE-A374-A93E067B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2B754-EEC7-F96D-A80B-156C3F5D2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47B3-C7CD-E1BA-B081-1214FC86F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8AABD-876F-D24E-D735-37F82CFCB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4BA12-9EC6-F7BC-2953-4E8448FE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87F4-B983-4932-98EF-F3F7F7DE8DA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9A064-FEF2-7390-F735-86AB8ECB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DDC48-1DDF-6293-612A-DCE73170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1363-7177-4C7E-AE08-F3F06DC3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1AAA-0499-5972-A6C7-A6C6A3AB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94A0A-9D16-12D7-C269-840AE6AA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87F4-B983-4932-98EF-F3F7F7DE8DA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6FE68-C42D-F0A7-68F3-D323662C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B0C90-9F10-B7E7-E70C-6E5F8348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1363-7177-4C7E-AE08-F3F06DC3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06DC6-89FD-CE1B-EF9C-E63DA47A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87F4-B983-4932-98EF-F3F7F7DE8DA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941B8-BD68-5865-BDD3-DFBF827F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D954E-DA62-D84E-A6D2-0892AD29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1363-7177-4C7E-AE08-F3F06DC3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EF5A-72A9-2B5F-7F8E-C162AED7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8649-12F4-7271-06AB-5816BCA6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25755-0B28-2AD3-5625-52E09D34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7910C-F6D8-50AD-0734-F484D684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87F4-B983-4932-98EF-F3F7F7DE8DA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141FA-D6E4-DA7A-74DB-4B24DFB0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A076-718C-CF84-AD81-3426182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1363-7177-4C7E-AE08-F3F06DC3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5ECD-4C92-EAAC-E341-1DE26FDE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1C6D2-C503-D8D0-CFF5-4B345B40C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BB3FF-309E-723D-616E-E8913CF0F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839C8-B3F7-5C57-0B59-2262640A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87F4-B983-4932-98EF-F3F7F7DE8DA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064F4-7048-9605-1228-F9B67472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0EE37-DA6F-A4EC-C51D-F205F580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1363-7177-4C7E-AE08-F3F06DC3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4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1AD3B-B3C0-1C95-43B7-EACD553B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44C91-3711-9FBE-F81D-74A53BDD5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3464-335E-82D6-DBF4-4D91F988E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187F4-B983-4932-98EF-F3F7F7DE8DA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BDA1-810C-5A25-2B4A-F816A1547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1984-254D-9227-C8F2-2206715E2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851363-7177-4C7E-AE08-F3F06DC3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0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99E28-1756-DCC2-642C-9F31A5367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771459"/>
            <a:ext cx="10265229" cy="2035918"/>
          </a:xfrm>
        </p:spPr>
        <p:txBody>
          <a:bodyPr anchor="t"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Re-engineering TIBCO BW5x Code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6863-63D4-22D4-2652-B3A08310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3484051"/>
            <a:ext cx="9731102" cy="1401216"/>
          </a:xfrm>
        </p:spPr>
        <p:txBody>
          <a:bodyPr anchor="t"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Extracting Documentation and Diagrams for  Developer Efficiency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Name: Prashant Bhaskar Gharat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Date: 02/21/2025</a:t>
            </a:r>
          </a:p>
        </p:txBody>
      </p:sp>
    </p:spTree>
    <p:extLst>
      <p:ext uri="{BB962C8B-B14F-4D97-AF65-F5344CB8AC3E}">
        <p14:creationId xmlns:p14="http://schemas.microsoft.com/office/powerpoint/2010/main" val="125644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7E251-85C9-F57C-6183-19257F159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CFB6A0-EAE7-C2EE-B65C-21807F68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C683E2D0-8BCD-2F39-81C5-B81F26BA0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866F0C-252C-676B-6CC9-670935740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9002D-54D8-C008-18F9-842D5A4E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355" y="769509"/>
            <a:ext cx="9231410" cy="93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dirty="0"/>
              <a:t> for the Client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9B9286-07B4-B6D2-7050-84051AA65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2327" y="1775547"/>
            <a:ext cx="8261531" cy="43129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Transfer: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team understands applications quickly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ramp-up time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 Efficiency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issue resolution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impact analysis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risk for enhancements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with audit requirements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Future-Proofing: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Ready for modernization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and manage old technical issues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115055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FBBC91-2D1C-785B-3C66-2E1B31DF5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E201DA-6D42-8812-EAB8-C808E2DA7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79CF8705-BC9A-E594-EC04-88C83D348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87269B-170F-B61B-D644-8F79567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61E9C-2D19-BDB2-2095-03ED8E96E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2" y="771460"/>
            <a:ext cx="9231410" cy="919706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5BA99-C5D4-6051-FA06-CA65FE2B5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469" y="2361864"/>
            <a:ext cx="8740502" cy="3472101"/>
          </a:xfrm>
        </p:spPr>
        <p:txBody>
          <a:bodyPr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key 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Re-engineered TIBCO BW5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documentation and diagrams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maintenance</a:t>
            </a:r>
          </a:p>
        </p:txBody>
      </p:sp>
    </p:spTree>
    <p:extLst>
      <p:ext uri="{BB962C8B-B14F-4D97-AF65-F5344CB8AC3E}">
        <p14:creationId xmlns:p14="http://schemas.microsoft.com/office/powerpoint/2010/main" val="398695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59796A-DB58-5DAA-420B-4BFF3021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3974AF-E846-E127-740F-A8790A7AF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BC7518D6-9429-2C2B-D1E6-C86CE259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FD05-B134-D4A4-A5E4-C3A17F21C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DA0B8-7050-6041-6EF1-0D6212D6B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2" y="771459"/>
            <a:ext cx="9231410" cy="1307712"/>
          </a:xfrm>
        </p:spPr>
        <p:txBody>
          <a:bodyPr anchor="t"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81211-EB97-96B3-97E2-8EDFF25D1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166" y="2519764"/>
            <a:ext cx="9731102" cy="2035918"/>
          </a:xfrm>
        </p:spPr>
        <p:txBody>
          <a:bodyPr anchor="t">
            <a:no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re-engineering TIBCO BW5 code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 mention of extracting documentation and diagrams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88331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08CE68-EE5E-44C8-B333-41F8332C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B341A0-6446-B5F1-C065-B162021CC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6CABCFC-BD16-F69F-86A5-D85E401B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6455B9-AA98-D844-7DD1-ADA9FAF3A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DEF77-12DD-60DE-4EAA-D3A2B1F1F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2" y="771459"/>
            <a:ext cx="9231410" cy="1503727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dirty="0"/>
              <a:t> Challenge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B0227-F0A2-12A3-7B78-FA988BF0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356" y="2517121"/>
            <a:ext cx="8740502" cy="3472101"/>
          </a:xfrm>
        </p:spPr>
        <p:txBody>
          <a:bodyPr anchor="t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 Large portfolio of TIBCO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BusinessWorks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(50+)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Situation: Maintenance responsibilities shifting to a new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formal documentation exists for the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knowledge transfer from the original development team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understand complex business logic and technical implementations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to maintain continuity in day-to-day operations and bug fixes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support future enhancements while preserving existing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269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707C7-1061-F404-95A7-F1EC5825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70200-89E5-CFFD-2C5D-772CF21B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4"/>
            <a:ext cx="9231410" cy="1864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Knowledge Transition Challenges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3AC382-5B9D-FF18-38AC-713EC7DE4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85241" y="3679372"/>
            <a:ext cx="7945845" cy="22161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Relying on KT sessions from current developers</a:t>
            </a:r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Incomplete or inconsistent documentation</a:t>
            </a:r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100+ applications makes KTs impractical</a:t>
            </a:r>
          </a:p>
          <a:p>
            <a:pPr marL="285750" marR="0" lvl="0" indent="-28575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documentation is time-consuming and resource-intensive</a:t>
            </a:r>
          </a:p>
        </p:txBody>
      </p:sp>
    </p:spTree>
    <p:extLst>
      <p:ext uri="{BB962C8B-B14F-4D97-AF65-F5344CB8AC3E}">
        <p14:creationId xmlns:p14="http://schemas.microsoft.com/office/powerpoint/2010/main" val="409868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05C8FF-A814-6BD7-8784-F0B626F59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65859A-FA5E-044B-3EF8-1BA1AC6CD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0F81584F-0A20-8604-8775-6E0DD42EB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313161-26C4-A3DC-F697-DA512727B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50137-C4F8-73EB-AC09-C500EAA45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2" y="771459"/>
            <a:ext cx="9231410" cy="1503727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268C8-0CD4-BF3A-1C1F-E92A0C5A5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2423370"/>
            <a:ext cx="8740502" cy="3663171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 Application built in TIBCO BW5x: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employee recruitment, promotion, and separation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three separate databases (employee data, audit logging, error handling)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complex process flows and business rules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out the GitHub repository: https://github.com/pawas17/TIBCO-BW-5.x-Case-Studies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7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690D95-93D3-4ED2-16AB-6DAB8DFF7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E06570-D54A-4582-125F-84E763D96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4D3DD8F-E5B0-0BA6-1559-9B6C1ADEB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66B9B2-DC4E-FEA9-58A0-E606C40F8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C782D-431A-FC22-D16C-65695E3E3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2" y="771459"/>
            <a:ext cx="9231410" cy="1503727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ABBFF-1DC4-576D-C895-E23284176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2423370"/>
            <a:ext cx="8740502" cy="3472101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Architecture: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EBEDE-708C-B2B7-6558-AF02DCB1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609" y="1796527"/>
            <a:ext cx="5795934" cy="42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2C3D9D-055A-D78E-AAFC-1C59500AF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080A59-FCC3-80ED-E920-73BA1D331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0F81DAAD-95FF-C8F1-A123-31766E9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0FEBCD-E2A7-08B6-2307-39B6E28F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9CF79-8393-5CB5-4234-90128D045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2" y="771460"/>
            <a:ext cx="9231410" cy="1025068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4E10-816F-9ADC-9C14-37430132F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2423370"/>
            <a:ext cx="8740502" cy="3472101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ChatGPT, GitHub Copilot, and Claude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Claude provided the most accurate and structured results with minimal manual intervention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involved: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prompt engineering techniques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the application code in a structured format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comprehensive documentation and visual artifacts</a:t>
            </a:r>
          </a:p>
        </p:txBody>
      </p:sp>
    </p:spTree>
    <p:extLst>
      <p:ext uri="{BB962C8B-B14F-4D97-AF65-F5344CB8AC3E}">
        <p14:creationId xmlns:p14="http://schemas.microsoft.com/office/powerpoint/2010/main" val="424780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2E08F-A4DB-9F03-7DE2-E58F3E93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A7BDA3-489E-127C-FA3E-317A0D991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0A62626-68CA-FD23-94BA-3F3589416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FAE0BF-B0B3-9900-E4EB-A666E5EA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945C0-E0BA-8118-6ACC-2B1DCEC2B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783" y="634192"/>
            <a:ext cx="9231410" cy="1056974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Generated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77C94-A253-CFC1-1BED-35B38F416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783" y="1445632"/>
            <a:ext cx="8740502" cy="4339521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CaseStudyAutomatedDocumentation.docx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SystemAnalysis.docx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TechnicalDocumentation.docx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ArchitectureDiagram.png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DeploymentDiagram.png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SequenceDiagram.png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ErrorHandlingSequenceDiagram.png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ReengineeringMethodology.png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CC40AB-D80A-01E9-19CF-925E41C80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8128CA-BB61-A0EA-2F3E-42559F275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9D3F654-47A7-34FD-F6C1-08B1D7347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6CE29E-5460-096B-0494-F04D6E5F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186C0-FE2A-DEB7-6E01-51277B99E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2" y="771460"/>
            <a:ext cx="9231410" cy="1025068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E721-96CD-909F-B3B9-7721C9C88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2423370"/>
            <a:ext cx="8740502" cy="3472101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Claude efficiently extracts valuable information from TIBCO BW5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documentation time while improving consistency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manual verification still required</a:t>
            </a:r>
          </a:p>
        </p:txBody>
      </p:sp>
    </p:spTree>
    <p:extLst>
      <p:ext uri="{BB962C8B-B14F-4D97-AF65-F5344CB8AC3E}">
        <p14:creationId xmlns:p14="http://schemas.microsoft.com/office/powerpoint/2010/main" val="252358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352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Re-engineering TIBCO BW5x Code Using GenAI Model</vt:lpstr>
      <vt:lpstr>Introduction</vt:lpstr>
      <vt:lpstr>Client Challenge</vt:lpstr>
      <vt:lpstr>Current Knowledge Transition Challenges</vt:lpstr>
      <vt:lpstr>Project Overview</vt:lpstr>
      <vt:lpstr>Project Overview</vt:lpstr>
      <vt:lpstr>GenAI Approach</vt:lpstr>
      <vt:lpstr>Deliverables Generated</vt:lpstr>
      <vt:lpstr>Key Findings</vt:lpstr>
      <vt:lpstr>Benefits for the Client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Gharat, Prashant</dc:creator>
  <cp:lastModifiedBy>Gharat, Prashant</cp:lastModifiedBy>
  <cp:revision>5</cp:revision>
  <dcterms:created xsi:type="dcterms:W3CDTF">2025-02-21T08:45:39Z</dcterms:created>
  <dcterms:modified xsi:type="dcterms:W3CDTF">2025-02-21T11:15:42Z</dcterms:modified>
</cp:coreProperties>
</file>