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65" r:id="rId3"/>
    <p:sldId id="266" r:id="rId4"/>
    <p:sldId id="268" r:id="rId5"/>
    <p:sldId id="27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3-545D-45BD-B356-D0D9B8F5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6D7D-D214-488B-BC68-627D526EB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B15-6400-48D9-B90D-3BBF31C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A2ED-1BA7-408D-9954-BE4A10F5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19E8-1DB5-4CA8-9D5F-1A66B2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A824-ED28-423A-ACAB-C7C196A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D2CC-B8DE-4CB5-A082-3E7A320F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C099-8A84-467E-B474-74EEDB5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03F-D4A0-4443-89A2-60EC4CBC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6507-30FE-4E1B-A76F-658AC116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7EF26-F52A-4DD6-8B4B-BCCA6A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863C2-B7DC-4EB3-ACCC-A7B7BB6D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FEEE-28C7-40DB-AC33-21022AD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89A6-FD1A-4220-A7B8-757FAF8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CE0-24A0-417B-9782-F27A8B8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0DD-966F-4804-9CD4-31A5841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CAE1-C321-4D2B-8FC4-38E3165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372-8325-4485-A1F9-654444B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4230-2999-455E-AC4F-0FCDAF3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C24-426B-4FB6-8986-046F8E4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1E78-3E12-447E-A577-6E3B86B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4F8C-CFC0-4C9A-98D5-EEFD60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A0DC-8F0B-4AE2-B5F3-924D4151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B50-4DB7-4C8D-8398-B0FCE26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5977-3525-4E42-A125-3985ACC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C130-9768-4E29-A1EC-18D5258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7A82-F7A9-4A12-B214-4C9169AE0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5B61-7349-4F27-8FE0-557A959F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E9B0-0872-451A-859B-2CE2DD8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2D3-9E06-4F2B-9543-6EF08ED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0056-BA12-4D6E-A4FA-8B22506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C81-3DAA-4B5E-BB6B-606264DA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AB6E-90FC-4BC4-ABCE-688CFFEF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1652-2916-4013-833E-46DFB885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99521-D84E-4DF9-840E-4E9AA3A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1108-6F1B-47AE-A0EA-3D15D257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80CBB-2368-4B60-A0C1-3A97B88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29FEA-764F-42AA-B571-188C26A0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AAED-0959-4791-93DC-153D8F9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744-3497-4C4D-B23C-C732D67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D416-6042-43F6-BCC7-8EAB3D0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44D2-F48A-430F-813F-9BAB5EF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FDBFF-929E-4AFA-BDB9-D4D5963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460B3-FA40-4BDC-B6F5-DB2B87D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82104-2C0C-4AFA-AB64-A114FD4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EBA8-BF9B-4947-810B-3C6C8A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C98-2E1F-4F5A-9D09-F7A7795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22-A193-4E6F-92D0-FFD097A0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B98-C37B-4DD3-873D-0730F797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C56-0950-4FF1-9384-69D76BE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9E5B-BCE0-4471-94C0-1F55472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E788-5257-437B-800F-4457896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217-75CD-44EE-AB71-4E4FAEA4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A9EF-7E8A-4A90-AF0C-920245737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4DD1-C41F-43DB-ABF0-567D38B5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5CE3-1CFD-4AA7-8998-6DC4E860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9BEA-01F4-44B7-BC03-3A294E4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77F3-73DC-4552-9B07-96CE399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6136-7D30-4CAD-B3F3-81D5AFF8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A7E-A863-4C0A-B9BB-781CBECE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9505-8A1E-4CE8-83C4-9C47BE93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33CF-3CD6-4BF6-9652-92EE052783A5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9CFC-EDAE-49F3-B5C4-6E1E3B63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1578-B9A4-4A33-8F51-C9834B2F5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35E3FB-06CF-45B1-88CA-AFEA48EE13B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 of time signals by CNN using STFT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439E7-CC61-4B55-835E-A9087C9E441E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	: Computational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: Prof. Dr.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		: T3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	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Paween Pongsomboon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Mahdieh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Rabiul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61272-236D-45FC-870E-7E9F9FE4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16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D50E1-C53E-47BB-867B-8DAD94D4F484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E2D4B-82BE-4873-AD12-4E97DC606E38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15502C-3992-4F94-BED9-B60E1EDACF9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8450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34358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327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</p:spTree>
    <p:extLst>
      <p:ext uri="{BB962C8B-B14F-4D97-AF65-F5344CB8AC3E}">
        <p14:creationId xmlns:p14="http://schemas.microsoft.com/office/powerpoint/2010/main" val="416730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164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1</cp:revision>
  <dcterms:created xsi:type="dcterms:W3CDTF">2021-10-07T09:00:10Z</dcterms:created>
  <dcterms:modified xsi:type="dcterms:W3CDTF">2021-10-07T09:19:42Z</dcterms:modified>
</cp:coreProperties>
</file>