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66" r:id="rId4"/>
    <p:sldId id="268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Mahdieh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D50E1-C53E-47BB-867B-8DAD94D4F484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85A8-34C8-4B99-8259-BEC07EDA9A72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8337C-82F4-41D2-B2A6-E522340D6913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6F35C-1D05-4A58-82E0-309C7FEFD2A9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E5F94-69C6-49A4-B533-68928E883BD4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366B4-DA4C-41BE-83B1-CFB5B8ABECD9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4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4</cp:revision>
  <dcterms:created xsi:type="dcterms:W3CDTF">2021-10-07T09:00:10Z</dcterms:created>
  <dcterms:modified xsi:type="dcterms:W3CDTF">2021-10-12T13:49:25Z</dcterms:modified>
</cp:coreProperties>
</file>