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2CA-85A8-A44F-F7F0-802848A9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FFC50-B98E-45BB-0118-2B09714D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D5DF-840E-0993-11D1-AAA521D5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D1D5-E8AF-342E-705C-AE4C0108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2823-B688-A38B-17EF-3FEDFDA5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199B-9503-B417-CF08-73FB88A7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CB738-529D-4CA4-E043-AA4DE1B54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0CD9-0448-8E6C-4B78-2CECD1EF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D9D0-E7BC-793F-EBD5-E50CFEE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2100-B4C9-9382-D087-4543B17B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53A06-C757-3F42-1BE6-EFD332C3E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1104-2880-E51C-E0C6-52AF223B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BE62-7C0C-A74A-D0C1-7FCF9DA0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DD3E-CA3A-05B3-CA96-C920EB4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BBBF-35DD-F10B-827A-E14C9728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E4B3-132B-83A5-2743-CBE9BC3B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CCFE-7693-8884-0C3F-822ABA3C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4CA-5271-55F1-6AFA-82A90882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FFB0-D236-17CC-F596-41DA82DA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85A3-9CB6-5F69-EFCD-88F1076F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20B7-F9C9-13AC-B4AE-B3967BC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9105-ABDA-4736-7007-B6853BE1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09C2-4FA4-0F6D-65FA-995661FD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737E-1B51-2B0C-79C3-AA1AB3D1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B55B-30F4-FCF5-72BA-81C84BA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6031-7FB2-0C1D-5A93-52B98619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E38-7FC2-F7AE-DD61-974B30AAD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73DE-30CA-5A8B-1AB6-D3CADE63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2EBAD-4F63-5B18-B8AF-B5E37CF2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032F-EF20-749F-D600-7277E3AE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E34E-5F86-0A0C-E6E1-28959B8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D96A-B277-8388-F7B0-5068DFBD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34513-3231-231C-130B-F655B007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1966-1223-9692-C64C-68F6B5FE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459A1-DC9E-0C88-F6FD-194B467F8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B534A-BCC5-4FE9-E055-5FC972A8D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15C0B-27A2-7AE2-BC80-3AE861F2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FA42A-C695-11E1-7724-7BB32D87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03B81-5DD6-63D1-593D-55CA3AFA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D25D-BADB-7C0C-DD66-A9E2B4A4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5EB57-2494-4E83-7292-75DF2717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685C-6440-03FB-8C4E-59070373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13E0-BE0E-980D-818A-8E88C06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45830-6E9B-9456-6CA8-2377D36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CA50-43E3-8CE3-98AC-DE04D18E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B89A-8DFE-4D36-2508-C08FC9E6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5379-2ECF-A6D6-B85D-90DF808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3E64-CE2D-7B8B-63BD-B482354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AFBA4-928B-9329-F1DF-AF1F9E43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F36D3-E685-24AF-F778-65396A07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4B8E-4840-0DF1-2189-93EBC2B7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F11D-93C4-70A3-E20A-67B460A1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21D6-A2A9-5C00-555B-CF8EFF23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8E170-7BC2-1FA9-716D-DA05A4B55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34C9-83A4-D79F-3719-2F4F0D74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2F53-6C2A-E201-F362-CA043AA6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F5C9-FC76-4AB3-2AAE-D1ECD043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F40C9-E37A-0F43-A1B8-1C15AC8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749CB-74CC-5D46-B148-11027265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D360-C622-AB11-B89C-2B0A30A0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D4EE-E6CB-BF3A-214B-B0C817C9E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C7D5-4D76-4679-A391-31CBAFA9093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BDF7-3175-7879-1EFB-79C312B11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FED2-DD52-1D59-3D1A-CB449D5D8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48">
            <a:extLst>
              <a:ext uri="{FF2B5EF4-FFF2-40B4-BE49-F238E27FC236}">
                <a16:creationId xmlns:a16="http://schemas.microsoft.com/office/drawing/2014/main" id="{00E3EF20-8713-973F-1F1F-5AC08054FF40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 err="1">
                <a:solidFill>
                  <a:schemeClr val="tx1"/>
                </a:solidFill>
              </a:rPr>
              <a:t>Asset</a:t>
            </a:r>
            <a:r>
              <a:rPr lang="pl-PL" sz="3200" b="1" dirty="0">
                <a:solidFill>
                  <a:schemeClr val="tx1"/>
                </a:solidFill>
              </a:rPr>
              <a:t> </a:t>
            </a:r>
            <a:r>
              <a:rPr lang="pl-PL" sz="3200" b="1" dirty="0" err="1">
                <a:solidFill>
                  <a:schemeClr val="tx1"/>
                </a:solidFill>
              </a:rPr>
              <a:t>Pipeline</a:t>
            </a:r>
            <a:endParaRPr lang="pl-PL" sz="3200" b="1" dirty="0">
              <a:solidFill>
                <a:schemeClr val="tx1"/>
              </a:solidFill>
            </a:endParaRPr>
          </a:p>
          <a:p>
            <a:pPr algn="ctr"/>
            <a:r>
              <a:rPr lang="pl-PL" sz="3200" b="1" dirty="0">
                <a:solidFill>
                  <a:schemeClr val="tx1"/>
                </a:solidFill>
              </a:rPr>
              <a:t>of </a:t>
            </a:r>
            <a:r>
              <a:rPr lang="pl-PL" sz="3200" b="1" dirty="0" err="1">
                <a:solidFill>
                  <a:schemeClr val="tx1"/>
                </a:solidFill>
              </a:rPr>
              <a:t>Fools</a:t>
            </a:r>
            <a:r>
              <a:rPr lang="pl-PL" sz="3200" b="1" dirty="0">
                <a:solidFill>
                  <a:schemeClr val="tx1"/>
                </a:solidFill>
              </a:rPr>
              <a:t> Engine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8E659E-F4D7-EE37-2E21-72B8063294EB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/>
              <a:t>Work</a:t>
            </a:r>
            <a:r>
              <a:rPr lang="pl-PL" dirty="0"/>
              <a:t> in </a:t>
            </a:r>
            <a:r>
              <a:rPr lang="pl-PL" dirty="0" err="1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4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74">
            <a:extLst>
              <a:ext uri="{FF2B5EF4-FFF2-40B4-BE49-F238E27FC236}">
                <a16:creationId xmlns:a16="http://schemas.microsoft.com/office/drawing/2014/main" id="{3C9A4C0F-3003-F045-87B1-23FE381480E0}"/>
              </a:ext>
            </a:extLst>
          </p:cNvPr>
          <p:cNvSpPr txBox="1"/>
          <p:nvPr/>
        </p:nvSpPr>
        <p:spPr>
          <a:xfrm>
            <a:off x="606732" y="1147177"/>
            <a:ext cx="108262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Description</a:t>
            </a:r>
          </a:p>
          <a:p>
            <a:r>
              <a:rPr lang="en-US" sz="1600" dirty="0"/>
              <a:t>Assets authored in external programs cannot be used directly either by the editor or by the game:</a:t>
            </a:r>
          </a:p>
          <a:p>
            <a:r>
              <a:rPr lang="en-US" sz="1600" dirty="0"/>
              <a:t>- Single file may include data about multiple assets</a:t>
            </a:r>
          </a:p>
          <a:p>
            <a:r>
              <a:rPr lang="en-US" sz="1600" dirty="0"/>
              <a:t>- Multiple formats</a:t>
            </a:r>
          </a:p>
          <a:p>
            <a:r>
              <a:rPr lang="en-US" sz="1600" dirty="0"/>
              <a:t>- Formats not suitable for quick loading at the game’s runtime</a:t>
            </a:r>
          </a:p>
          <a:p>
            <a:r>
              <a:rPr lang="en-US" sz="1600" dirty="0"/>
              <a:t>- Formats not suitable for direct usage (structure of data is not optimal and/or requires additional processing/data generation)</a:t>
            </a:r>
          </a:p>
          <a:p>
            <a:endParaRPr lang="en-US" sz="1600" dirty="0"/>
          </a:p>
          <a:p>
            <a:r>
              <a:rPr lang="en-US" sz="2000" dirty="0"/>
              <a:t>Standard Solution - importing:</a:t>
            </a:r>
          </a:p>
          <a:p>
            <a:pPr marL="342900" indent="-342900">
              <a:buAutoNum type="arabicPeriod"/>
            </a:pPr>
            <a:r>
              <a:rPr lang="en-US" sz="1600" dirty="0"/>
              <a:t>Asset loader loading all types of assets.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Additional processing and/or data generation into a universally structured asset.</a:t>
            </a:r>
          </a:p>
          <a:p>
            <a:pPr marL="342900" indent="-342900">
              <a:buAutoNum type="arabicPeriod"/>
            </a:pPr>
            <a:r>
              <a:rPr lang="en-US" sz="1600" dirty="0"/>
              <a:t>Saving the asset to a disk for quick and easy loading.</a:t>
            </a:r>
          </a:p>
          <a:p>
            <a:endParaRPr lang="en-US" sz="1600" dirty="0"/>
          </a:p>
          <a:p>
            <a:r>
              <a:rPr lang="en-US" sz="2000" dirty="0"/>
              <a:t>Issues with Standard Solution:</a:t>
            </a:r>
          </a:p>
          <a:p>
            <a:r>
              <a:rPr lang="en-US" sz="1600" dirty="0"/>
              <a:t>- Asset file generated by the engine does not have any reference to the original source file.</a:t>
            </a:r>
          </a:p>
          <a:p>
            <a:r>
              <a:rPr lang="en-US" sz="1600" dirty="0"/>
              <a:t>- The original asset file requires reimporting whenever it changes.</a:t>
            </a:r>
          </a:p>
          <a:p>
            <a:r>
              <a:rPr lang="en-US" sz="1600" dirty="0"/>
              <a:t>- Data is duplicated on disk, just in a different format.</a:t>
            </a:r>
          </a:p>
          <a:p>
            <a:r>
              <a:rPr lang="en-US" sz="1600" dirty="0"/>
              <a:t>- Still additional packaging process necessary for improving loading times in the game’s runtime. </a:t>
            </a:r>
          </a:p>
        </p:txBody>
      </p:sp>
    </p:spTree>
    <p:extLst>
      <p:ext uri="{BB962C8B-B14F-4D97-AF65-F5344CB8AC3E}">
        <p14:creationId xmlns:p14="http://schemas.microsoft.com/office/powerpoint/2010/main" val="174692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C0E9F582-9011-5992-26D6-B9ECEEB44C20}"/>
              </a:ext>
            </a:extLst>
          </p:cNvPr>
          <p:cNvSpPr/>
          <p:nvPr/>
        </p:nvSpPr>
        <p:spPr>
          <a:xfrm>
            <a:off x="9879891" y="1417017"/>
            <a:ext cx="1889861" cy="4796058"/>
          </a:xfrm>
          <a:prstGeom prst="roundRect">
            <a:avLst>
              <a:gd name="adj" fmla="val 173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DDAA0E54-0848-0B68-8396-D70ABD40FC8B}"/>
              </a:ext>
            </a:extLst>
          </p:cNvPr>
          <p:cNvSpPr/>
          <p:nvPr/>
        </p:nvSpPr>
        <p:spPr>
          <a:xfrm>
            <a:off x="5977812" y="1417017"/>
            <a:ext cx="3593702" cy="4796058"/>
          </a:xfrm>
          <a:prstGeom prst="roundRect">
            <a:avLst>
              <a:gd name="adj" fmla="val 74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5E5BE3-29E9-50D9-C498-C8DCFE3DB140}"/>
              </a:ext>
            </a:extLst>
          </p:cNvPr>
          <p:cNvSpPr/>
          <p:nvPr/>
        </p:nvSpPr>
        <p:spPr>
          <a:xfrm>
            <a:off x="6275759" y="1786627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D49D8A-9C50-E6F3-2EB8-E33388A5D558}"/>
              </a:ext>
            </a:extLst>
          </p:cNvPr>
          <p:cNvSpPr/>
          <p:nvPr/>
        </p:nvSpPr>
        <p:spPr>
          <a:xfrm>
            <a:off x="8031367" y="2371999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FBFEF2-E063-6223-9BA9-05D6B21CF483}"/>
              </a:ext>
            </a:extLst>
          </p:cNvPr>
          <p:cNvSpPr/>
          <p:nvPr/>
        </p:nvSpPr>
        <p:spPr>
          <a:xfrm>
            <a:off x="6275759" y="2373258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B24E9D-2FFE-8970-4A92-BC67E23FD65D}"/>
              </a:ext>
            </a:extLst>
          </p:cNvPr>
          <p:cNvSpPr/>
          <p:nvPr/>
        </p:nvSpPr>
        <p:spPr>
          <a:xfrm>
            <a:off x="8031367" y="3622180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9DF4A-74EC-E9B3-1A93-12C76F4588EE}"/>
              </a:ext>
            </a:extLst>
          </p:cNvPr>
          <p:cNvSpPr/>
          <p:nvPr/>
        </p:nvSpPr>
        <p:spPr>
          <a:xfrm>
            <a:off x="8031367" y="4250340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BEE67D-16C1-8266-9492-13ACC6A3A4BC}"/>
              </a:ext>
            </a:extLst>
          </p:cNvPr>
          <p:cNvSpPr/>
          <p:nvPr/>
        </p:nvSpPr>
        <p:spPr>
          <a:xfrm>
            <a:off x="6275759" y="5240045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A9B7D8-3394-6E5D-51DF-A8F8E02666CB}"/>
              </a:ext>
            </a:extLst>
          </p:cNvPr>
          <p:cNvSpPr/>
          <p:nvPr/>
        </p:nvSpPr>
        <p:spPr>
          <a:xfrm>
            <a:off x="8031367" y="4916828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D70D07-FE3B-EC1C-709D-AC86198386C7}"/>
              </a:ext>
            </a:extLst>
          </p:cNvPr>
          <p:cNvSpPr/>
          <p:nvPr/>
        </p:nvSpPr>
        <p:spPr>
          <a:xfrm>
            <a:off x="8031367" y="5552218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45F4621-3998-D58E-5535-ADD2BFAF0E5A}"/>
              </a:ext>
            </a:extLst>
          </p:cNvPr>
          <p:cNvSpPr/>
          <p:nvPr/>
        </p:nvSpPr>
        <p:spPr>
          <a:xfrm>
            <a:off x="10239627" y="2981088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</a:t>
            </a:r>
            <a:r>
              <a:rPr lang="pl-PL" sz="1400" dirty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E6023C5-65C7-4233-6EF7-3136820A32BC}"/>
              </a:ext>
            </a:extLst>
          </p:cNvPr>
          <p:cNvSpPr/>
          <p:nvPr/>
        </p:nvSpPr>
        <p:spPr>
          <a:xfrm>
            <a:off x="10214948" y="3632721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82C1784-C72C-0F57-3753-A90D4E3A794D}"/>
              </a:ext>
            </a:extLst>
          </p:cNvPr>
          <p:cNvSpPr/>
          <p:nvPr/>
        </p:nvSpPr>
        <p:spPr>
          <a:xfrm>
            <a:off x="10208322" y="4254486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7EB69E3-5E74-E6D2-B4E8-BC7E0C6D8E2E}"/>
              </a:ext>
            </a:extLst>
          </p:cNvPr>
          <p:cNvSpPr/>
          <p:nvPr/>
        </p:nvSpPr>
        <p:spPr>
          <a:xfrm>
            <a:off x="10208322" y="4911876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B7ACEF-E45A-5F29-14F2-EF850A80384F}"/>
              </a:ext>
            </a:extLst>
          </p:cNvPr>
          <p:cNvSpPr/>
          <p:nvPr/>
        </p:nvSpPr>
        <p:spPr>
          <a:xfrm>
            <a:off x="10208322" y="5552218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EF168EE-4A7C-FB80-66F8-3E11653B5DE6}"/>
              </a:ext>
            </a:extLst>
          </p:cNvPr>
          <p:cNvSpPr/>
          <p:nvPr/>
        </p:nvSpPr>
        <p:spPr>
          <a:xfrm>
            <a:off x="8031367" y="1786240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1F4AB2A-0E67-6F5D-0554-54679C1B8314}"/>
              </a:ext>
            </a:extLst>
          </p:cNvPr>
          <p:cNvSpPr/>
          <p:nvPr/>
        </p:nvSpPr>
        <p:spPr>
          <a:xfrm>
            <a:off x="10214948" y="1793395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</a:t>
            </a:r>
            <a:r>
              <a:rPr lang="pl-PL" sz="1400" dirty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AC8A7F9-D054-EDD7-0809-DB3FD49BE6A1}"/>
              </a:ext>
            </a:extLst>
          </p:cNvPr>
          <p:cNvSpPr/>
          <p:nvPr/>
        </p:nvSpPr>
        <p:spPr>
          <a:xfrm>
            <a:off x="10214948" y="2367619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</a:t>
            </a:r>
            <a:r>
              <a:rPr lang="pl-PL" sz="1400" dirty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5F3D26E-64F3-02BC-147A-4E6F0D37D1D2}"/>
              </a:ext>
            </a:extLst>
          </p:cNvPr>
          <p:cNvCxnSpPr>
            <a:cxnSpLocks/>
            <a:stCxn id="101" idx="1"/>
            <a:endCxn id="10" idx="3"/>
          </p:cNvCxnSpPr>
          <p:nvPr/>
        </p:nvCxnSpPr>
        <p:spPr>
          <a:xfrm flipH="1">
            <a:off x="7531841" y="1961712"/>
            <a:ext cx="499526" cy="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AA6696-B8CE-F8D5-A92C-EBFC4B381A8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9287449" y="1961712"/>
            <a:ext cx="927499" cy="30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666DEF4-F4F9-F340-6566-4935A202F2B5}"/>
              </a:ext>
            </a:extLst>
          </p:cNvPr>
          <p:cNvCxnSpPr>
            <a:cxnSpLocks/>
            <a:stCxn id="22" idx="1"/>
            <a:endCxn id="12" idx="3"/>
          </p:cNvCxnSpPr>
          <p:nvPr/>
        </p:nvCxnSpPr>
        <p:spPr>
          <a:xfrm flipH="1">
            <a:off x="7531841" y="2547471"/>
            <a:ext cx="499526" cy="1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D14C46F-B0A7-F74F-B1F8-A916811931A3}"/>
              </a:ext>
            </a:extLst>
          </p:cNvPr>
          <p:cNvCxnSpPr>
            <a:cxnSpLocks/>
            <a:stCxn id="103" idx="1"/>
            <a:endCxn id="22" idx="3"/>
          </p:cNvCxnSpPr>
          <p:nvPr/>
        </p:nvCxnSpPr>
        <p:spPr>
          <a:xfrm flipH="1">
            <a:off x="9287449" y="2538945"/>
            <a:ext cx="927499" cy="852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69AAA13-BC3A-508C-5EAE-7447278A1980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 flipH="1">
            <a:off x="7531841" y="3797652"/>
            <a:ext cx="499526" cy="1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299C5AB-9FDF-8FCC-ABC3-2FAE62A4B5F3}"/>
              </a:ext>
            </a:extLst>
          </p:cNvPr>
          <p:cNvCxnSpPr>
            <a:cxnSpLocks/>
            <a:stCxn id="19" idx="1"/>
            <a:endCxn id="27" idx="3"/>
          </p:cNvCxnSpPr>
          <p:nvPr/>
        </p:nvCxnSpPr>
        <p:spPr>
          <a:xfrm flipH="1" flipV="1">
            <a:off x="7531841" y="3798956"/>
            <a:ext cx="499526" cy="626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380BE15-3B4C-9C55-EE4D-BEEA163064D8}"/>
              </a:ext>
            </a:extLst>
          </p:cNvPr>
          <p:cNvCxnSpPr>
            <a:cxnSpLocks/>
            <a:stCxn id="31" idx="1"/>
            <a:endCxn id="14" idx="3"/>
          </p:cNvCxnSpPr>
          <p:nvPr/>
        </p:nvCxnSpPr>
        <p:spPr>
          <a:xfrm flipH="1" flipV="1">
            <a:off x="9287449" y="3797652"/>
            <a:ext cx="927499" cy="639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D176073-0446-1DCB-2992-EB946347C39B}"/>
              </a:ext>
            </a:extLst>
          </p:cNvPr>
          <p:cNvCxnSpPr>
            <a:cxnSpLocks/>
            <a:stCxn id="97" idx="1"/>
            <a:endCxn id="19" idx="3"/>
          </p:cNvCxnSpPr>
          <p:nvPr/>
        </p:nvCxnSpPr>
        <p:spPr>
          <a:xfrm flipH="1">
            <a:off x="9287449" y="4425812"/>
            <a:ext cx="9208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C70683-D3B4-3B33-3E88-D81EF7A5F2D6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7531841" y="5092300"/>
            <a:ext cx="499526" cy="323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A4E9FCA-E731-A5AA-6F69-F81E5A3473DF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 flipV="1">
            <a:off x="7531841" y="5415517"/>
            <a:ext cx="499526" cy="312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C59A5F5-5766-4534-4A2D-BD00F6073D7B}"/>
              </a:ext>
            </a:extLst>
          </p:cNvPr>
          <p:cNvCxnSpPr>
            <a:cxnSpLocks/>
            <a:stCxn id="98" idx="1"/>
            <a:endCxn id="23" idx="3"/>
          </p:cNvCxnSpPr>
          <p:nvPr/>
        </p:nvCxnSpPr>
        <p:spPr>
          <a:xfrm flipH="1">
            <a:off x="9287449" y="5083202"/>
            <a:ext cx="920873" cy="90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CE73484-A248-2F7F-9FD9-88D85E278714}"/>
              </a:ext>
            </a:extLst>
          </p:cNvPr>
          <p:cNvCxnSpPr>
            <a:cxnSpLocks/>
            <a:stCxn id="99" idx="1"/>
            <a:endCxn id="26" idx="3"/>
          </p:cNvCxnSpPr>
          <p:nvPr/>
        </p:nvCxnSpPr>
        <p:spPr>
          <a:xfrm flipH="1">
            <a:off x="9287449" y="5723544"/>
            <a:ext cx="920873" cy="41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1AF6DC80-E98E-36E5-5C60-DB03679A7A45}"/>
              </a:ext>
            </a:extLst>
          </p:cNvPr>
          <p:cNvSpPr/>
          <p:nvPr/>
        </p:nvSpPr>
        <p:spPr>
          <a:xfrm>
            <a:off x="9928396" y="1067694"/>
            <a:ext cx="1792850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Editor’s Runtime Memory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57880FDC-CA66-2E4D-29AB-999765BABA22}"/>
              </a:ext>
            </a:extLst>
          </p:cNvPr>
          <p:cNvSpPr/>
          <p:nvPr/>
        </p:nvSpPr>
        <p:spPr>
          <a:xfrm>
            <a:off x="6829236" y="1065525"/>
            <a:ext cx="1792850" cy="5823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Disk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C9A4C0F-3003-F045-87B1-23FE381480E0}"/>
              </a:ext>
            </a:extLst>
          </p:cNvPr>
          <p:cNvSpPr txBox="1"/>
          <p:nvPr/>
        </p:nvSpPr>
        <p:spPr>
          <a:xfrm>
            <a:off x="422248" y="1309886"/>
            <a:ext cx="5271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Assets Import Model in Fools Engine:</a:t>
            </a:r>
          </a:p>
          <a:p>
            <a:r>
              <a:rPr lang="en-US" sz="1600" dirty="0"/>
              <a:t>Assets don’t ever exist on disk.</a:t>
            </a:r>
          </a:p>
          <a:p>
            <a:r>
              <a:rPr lang="en-US" sz="1600" dirty="0"/>
              <a:t>Loading and importing processes are unified in the editor.</a:t>
            </a:r>
          </a:p>
          <a:p>
            <a:r>
              <a:rPr lang="en-US" sz="1600" dirty="0"/>
              <a:t>Import settings for a given asset are saved in a dedicated file.</a:t>
            </a:r>
          </a:p>
          <a:p>
            <a:endParaRPr lang="en-US" sz="1600" dirty="0"/>
          </a:p>
          <a:p>
            <a:r>
              <a:rPr lang="en-US" sz="2000" dirty="0"/>
              <a:t>Advantages:</a:t>
            </a:r>
          </a:p>
          <a:p>
            <a:r>
              <a:rPr lang="en-US" sz="1600" dirty="0"/>
              <a:t>Setting import options is necessary only once (unless a change in the Asset Source File creates a need for adjustment).</a:t>
            </a:r>
          </a:p>
          <a:p>
            <a:r>
              <a:rPr lang="en-US" sz="1600" dirty="0"/>
              <a:t>Assets can be hot-loaded at the editor’s runtime or the runtime of a non-distribution game build without manual reimporting.</a:t>
            </a:r>
          </a:p>
          <a:p>
            <a:r>
              <a:rPr lang="en-US" sz="1600" dirty="0"/>
              <a:t>Asset data is stored on disc in one form without duplication.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BD2276D-7E34-9900-16A1-C196491FDF01}"/>
              </a:ext>
            </a:extLst>
          </p:cNvPr>
          <p:cNvSpPr/>
          <p:nvPr/>
        </p:nvSpPr>
        <p:spPr>
          <a:xfrm>
            <a:off x="6275759" y="3623484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3654C64-1342-F26E-435F-AE7AC7573C6B}"/>
              </a:ext>
            </a:extLst>
          </p:cNvPr>
          <p:cNvSpPr/>
          <p:nvPr/>
        </p:nvSpPr>
        <p:spPr>
          <a:xfrm>
            <a:off x="8031367" y="2977075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2C27280-467A-0052-B003-BEFA7A558294}"/>
              </a:ext>
            </a:extLst>
          </p:cNvPr>
          <p:cNvCxnSpPr>
            <a:cxnSpLocks/>
            <a:stCxn id="124" idx="1"/>
            <a:endCxn id="27" idx="3"/>
          </p:cNvCxnSpPr>
          <p:nvPr/>
        </p:nvCxnSpPr>
        <p:spPr>
          <a:xfrm flipH="1">
            <a:off x="7531841" y="3152547"/>
            <a:ext cx="499526" cy="646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8CFB61E-DA5E-34BB-70B9-3661562798F5}"/>
              </a:ext>
            </a:extLst>
          </p:cNvPr>
          <p:cNvCxnSpPr>
            <a:cxnSpLocks/>
            <a:stCxn id="30" idx="1"/>
            <a:endCxn id="124" idx="3"/>
          </p:cNvCxnSpPr>
          <p:nvPr/>
        </p:nvCxnSpPr>
        <p:spPr>
          <a:xfrm flipH="1">
            <a:off x="9287449" y="3152414"/>
            <a:ext cx="952178" cy="1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3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304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</dc:creator>
  <cp:lastModifiedBy>Paweł</cp:lastModifiedBy>
  <cp:revision>3</cp:revision>
  <dcterms:created xsi:type="dcterms:W3CDTF">2024-03-28T22:47:25Z</dcterms:created>
  <dcterms:modified xsi:type="dcterms:W3CDTF">2024-03-31T17:39:55Z</dcterms:modified>
</cp:coreProperties>
</file>