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weł" initials="P" lastIdx="1" clrIdx="0">
    <p:extLst>
      <p:ext uri="{19B8F6BF-5375-455C-9EA6-DF929625EA0E}">
        <p15:presenceInfo xmlns:p15="http://schemas.microsoft.com/office/powerpoint/2012/main" userId="Paweł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2CA-85A8-A44F-F7F0-802848A94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FFC50-B98E-45BB-0118-2B09714D3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2D5DF-840E-0993-11D1-AAA521D5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D1D5-E8AF-342E-705C-AE4C0108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2823-B688-A38B-17EF-3FEDFDA5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199B-9503-B417-CF08-73FB88A7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CB738-529D-4CA4-E043-AA4DE1B5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E0CD9-0448-8E6C-4B78-2CECD1EF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2D9D0-E7BC-793F-EBD5-E50CFEE3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2100-B4C9-9382-D087-4543B17B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3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53A06-C757-3F42-1BE6-EFD332C3E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61104-2880-E51C-E0C6-52AF223B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BE62-7C0C-A74A-D0C1-7FCF9DA0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8DD3E-CA3A-05B3-CA96-C920EB44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3BBBF-35DD-F10B-827A-E14C9728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57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E4B3-132B-83A5-2743-CBE9BC3BC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CCFE-7693-8884-0C3F-822ABA3C6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B34CA-5271-55F1-6AFA-82A90882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BFFB0-D236-17CC-F596-41DA82DA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85A3-9CB6-5F69-EFCD-88F1076F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5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20B7-F9C9-13AC-B4AE-B3967BC9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E9105-ABDA-4736-7007-B6853BE17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D09C2-4FA4-0F6D-65FA-995661FD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B737E-1B51-2B0C-79C3-AA1AB3D1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B55B-30F4-FCF5-72BA-81C84BA5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3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6031-7FB2-0C1D-5A93-52B98619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9E38-7FC2-F7AE-DD61-974B30AADF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273DE-30CA-5A8B-1AB6-D3CADE634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2EBAD-4F63-5B18-B8AF-B5E37CF27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032F-EF20-749F-D600-7277E3AE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DE34E-5F86-0A0C-E6E1-28959B81B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D96A-B277-8388-F7B0-5068DFBD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34513-3231-231C-130B-F655B007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11966-1223-9692-C64C-68F6B5FE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459A1-DC9E-0C88-F6FD-194B467F8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534A-BCC5-4FE9-E055-5FC972A8D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15C0B-27A2-7AE2-BC80-3AE861F2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A42A-C695-11E1-7724-7BB32D87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03B81-5DD6-63D1-593D-55CA3AFAB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D25D-BADB-7C0C-DD66-A9E2B4A44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5EB57-2494-4E83-7292-75DF2717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E685C-6440-03FB-8C4E-59070373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13E0-BE0E-980D-818A-8E88C06C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3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45830-6E9B-9456-6CA8-2377D36D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58CA50-43E3-8CE3-98AC-DE04D18E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B89A-8DFE-4D36-2508-C08FC9E65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15379-2ECF-A6D6-B85D-90DF8087E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3E64-CE2D-7B8B-63BD-B48235499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AFBA4-928B-9329-F1DF-AF1F9E436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F36D3-E685-24AF-F778-65396A07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C4B8E-4840-0DF1-2189-93EBC2B7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3DF11D-93C4-70A3-E20A-67B460A1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1D6-A2A9-5C00-555B-CF8EFF23C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8E170-7BC2-1FA9-716D-DA05A4B55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034C9-83A4-D79F-3719-2F4F0D746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02F53-6C2A-E201-F362-CA043AA6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F5C9-FC76-4AB3-2AAE-D1ECD043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F40C9-E37A-0F43-A1B8-1C15AC8B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8749CB-74CC-5D46-B148-1102726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D360-C622-AB11-B89C-2B0A30A0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FD4EE-E6CB-BF3A-214B-B0C817C9E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DC7D5-4D76-4679-A391-31CBAFA90932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2BDF7-3175-7879-1EFB-79C312B11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FED2-DD52-1D59-3D1A-CB449D5D8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09E66-07F0-48AB-B31F-400C003F3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: zaokrąglone rogi 48">
            <a:extLst>
              <a:ext uri="{FF2B5EF4-FFF2-40B4-BE49-F238E27FC236}">
                <a16:creationId xmlns:a16="http://schemas.microsoft.com/office/drawing/2014/main" id="{00E3EF20-8713-973F-1F1F-5AC08054FF40}"/>
              </a:ext>
            </a:extLst>
          </p:cNvPr>
          <p:cNvSpPr/>
          <p:nvPr/>
        </p:nvSpPr>
        <p:spPr>
          <a:xfrm>
            <a:off x="2930925" y="2077081"/>
            <a:ext cx="6330150" cy="2703838"/>
          </a:xfrm>
          <a:prstGeom prst="roundRect">
            <a:avLst>
              <a:gd name="adj" fmla="val 9724"/>
            </a:avLst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b="1" dirty="0" err="1">
                <a:solidFill>
                  <a:schemeClr val="tx1"/>
                </a:solidFill>
              </a:rPr>
              <a:t>Asset</a:t>
            </a:r>
            <a:r>
              <a:rPr lang="pl-PL" sz="3200" b="1" dirty="0">
                <a:solidFill>
                  <a:schemeClr val="tx1"/>
                </a:solidFill>
              </a:rPr>
              <a:t> </a:t>
            </a:r>
            <a:r>
              <a:rPr lang="pl-PL" sz="3200" b="1" dirty="0" err="1">
                <a:solidFill>
                  <a:schemeClr val="tx1"/>
                </a:solidFill>
              </a:rPr>
              <a:t>Pipeline</a:t>
            </a:r>
            <a:endParaRPr lang="pl-PL" sz="3200" b="1" dirty="0">
              <a:solidFill>
                <a:schemeClr val="tx1"/>
              </a:solidFill>
            </a:endParaRPr>
          </a:p>
          <a:p>
            <a:pPr algn="ctr"/>
            <a:r>
              <a:rPr lang="pl-PL" sz="3200" b="1" dirty="0">
                <a:solidFill>
                  <a:schemeClr val="tx1"/>
                </a:solidFill>
              </a:rPr>
              <a:t>of </a:t>
            </a:r>
            <a:r>
              <a:rPr lang="pl-PL" sz="3200" b="1" dirty="0" err="1">
                <a:solidFill>
                  <a:schemeClr val="tx1"/>
                </a:solidFill>
              </a:rPr>
              <a:t>Fools</a:t>
            </a:r>
            <a:r>
              <a:rPr lang="pl-PL" sz="3200" b="1" dirty="0">
                <a:solidFill>
                  <a:schemeClr val="tx1"/>
                </a:solidFill>
              </a:rPr>
              <a:t> Engine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8E659E-F4D7-EE37-2E21-72B8063294EB}"/>
              </a:ext>
            </a:extLst>
          </p:cNvPr>
          <p:cNvSpPr/>
          <p:nvPr/>
        </p:nvSpPr>
        <p:spPr>
          <a:xfrm>
            <a:off x="6891306" y="4638612"/>
            <a:ext cx="2113415" cy="442061"/>
          </a:xfrm>
          <a:prstGeom prst="roundRect">
            <a:avLst>
              <a:gd name="adj" fmla="val 33105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l-PL" dirty="0" err="1"/>
              <a:t>Work</a:t>
            </a:r>
            <a:r>
              <a:rPr lang="pl-PL" dirty="0"/>
              <a:t> in </a:t>
            </a:r>
            <a:r>
              <a:rPr lang="pl-PL" dirty="0" err="1"/>
              <a:t>progress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249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606732" y="1147177"/>
            <a:ext cx="10826295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Description</a:t>
            </a:r>
          </a:p>
          <a:p>
            <a:r>
              <a:rPr lang="en-US" sz="1600" dirty="0"/>
              <a:t>Assets authored in external programs sometimes</a:t>
            </a:r>
            <a:r>
              <a:rPr lang="pl-PL" sz="1600" dirty="0"/>
              <a:t> </a:t>
            </a:r>
            <a:r>
              <a:rPr lang="en-US" sz="1600" dirty="0"/>
              <a:t>cannot be used directly either by the editor or by the game:</a:t>
            </a:r>
          </a:p>
          <a:p>
            <a:r>
              <a:rPr lang="en-US" sz="1600" dirty="0"/>
              <a:t>- Single file may include data about multiple assets</a:t>
            </a:r>
          </a:p>
          <a:p>
            <a:r>
              <a:rPr lang="en-US" sz="1600" dirty="0"/>
              <a:t>- Many existing formats</a:t>
            </a:r>
          </a:p>
          <a:p>
            <a:r>
              <a:rPr lang="en-US" sz="1600" dirty="0"/>
              <a:t>- Formats not suitable for quick loading at the game’s runtime</a:t>
            </a:r>
          </a:p>
          <a:p>
            <a:r>
              <a:rPr lang="en-US" sz="1600" dirty="0"/>
              <a:t>- Formats not suitable for direct usage (structure of data is not optimal and/or requires additional processing/data generation)</a:t>
            </a:r>
          </a:p>
          <a:p>
            <a:endParaRPr lang="en-US" sz="1600" dirty="0"/>
          </a:p>
          <a:p>
            <a:r>
              <a:rPr lang="en-US" sz="2000" dirty="0"/>
              <a:t>Standard Solution - importing:</a:t>
            </a:r>
          </a:p>
          <a:p>
            <a:pPr marL="342900" indent="-342900">
              <a:buAutoNum type="arabicPeriod"/>
            </a:pPr>
            <a:r>
              <a:rPr lang="en-US" sz="1600" dirty="0"/>
              <a:t>Asset loader loading all types of assets.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Additional processing and/or data generation into a universally structured asset.</a:t>
            </a:r>
          </a:p>
          <a:p>
            <a:pPr marL="342900" indent="-342900">
              <a:buAutoNum type="arabicPeriod"/>
            </a:pPr>
            <a:r>
              <a:rPr lang="en-US" sz="1600" dirty="0"/>
              <a:t>Saving the asset to a disk for quick and easy loading.</a:t>
            </a:r>
          </a:p>
          <a:p>
            <a:endParaRPr lang="en-US" sz="1600" dirty="0"/>
          </a:p>
          <a:p>
            <a:r>
              <a:rPr lang="en-US" sz="2000" dirty="0"/>
              <a:t>Issues with Standard Solution:</a:t>
            </a:r>
          </a:p>
          <a:p>
            <a:r>
              <a:rPr lang="en-US" sz="1600" dirty="0"/>
              <a:t>- Asset file generated by the engine does not have any reference to the original source file.</a:t>
            </a:r>
          </a:p>
          <a:p>
            <a:r>
              <a:rPr lang="en-US" sz="1600" dirty="0"/>
              <a:t>- The original asset file requires reimporting whenever it changes.</a:t>
            </a:r>
          </a:p>
          <a:p>
            <a:r>
              <a:rPr lang="en-US" sz="1600" dirty="0"/>
              <a:t>- Data is duplicated on disk, just in a different format.</a:t>
            </a:r>
          </a:p>
          <a:p>
            <a:r>
              <a:rPr lang="en-US" sz="1600" dirty="0"/>
              <a:t>- Still additional packaging process necessary for improving loading times in the game’s runtime. </a:t>
            </a:r>
          </a:p>
        </p:txBody>
      </p:sp>
    </p:spTree>
    <p:extLst>
      <p:ext uri="{BB962C8B-B14F-4D97-AF65-F5344CB8AC3E}">
        <p14:creationId xmlns:p14="http://schemas.microsoft.com/office/powerpoint/2010/main" val="1746923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C0E9F582-9011-5992-26D6-B9ECEEB44C20}"/>
              </a:ext>
            </a:extLst>
          </p:cNvPr>
          <p:cNvSpPr/>
          <p:nvPr/>
        </p:nvSpPr>
        <p:spPr>
          <a:xfrm>
            <a:off x="9879891" y="1417017"/>
            <a:ext cx="1889861" cy="4796058"/>
          </a:xfrm>
          <a:prstGeom prst="roundRect">
            <a:avLst>
              <a:gd name="adj" fmla="val 1739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DDAA0E54-0848-0B68-8396-D70ABD40FC8B}"/>
              </a:ext>
            </a:extLst>
          </p:cNvPr>
          <p:cNvSpPr/>
          <p:nvPr/>
        </p:nvSpPr>
        <p:spPr>
          <a:xfrm>
            <a:off x="5977812" y="1417017"/>
            <a:ext cx="3593702" cy="4796058"/>
          </a:xfrm>
          <a:prstGeom prst="roundRect">
            <a:avLst>
              <a:gd name="adj" fmla="val 746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5E5BE3-29E9-50D9-C498-C8DCFE3DB140}"/>
              </a:ext>
            </a:extLst>
          </p:cNvPr>
          <p:cNvSpPr/>
          <p:nvPr/>
        </p:nvSpPr>
        <p:spPr>
          <a:xfrm>
            <a:off x="6275759" y="1786627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B24E9D-2FFE-8970-4A92-BC67E23FD65D}"/>
              </a:ext>
            </a:extLst>
          </p:cNvPr>
          <p:cNvSpPr/>
          <p:nvPr/>
        </p:nvSpPr>
        <p:spPr>
          <a:xfrm>
            <a:off x="8006688" y="3092823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4A9DF4A-74EC-E9B3-1A93-12C76F4588EE}"/>
              </a:ext>
            </a:extLst>
          </p:cNvPr>
          <p:cNvSpPr/>
          <p:nvPr/>
        </p:nvSpPr>
        <p:spPr>
          <a:xfrm>
            <a:off x="8006688" y="3720983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3BEE67D-16C1-8266-9492-13ACC6A3A4BC}"/>
              </a:ext>
            </a:extLst>
          </p:cNvPr>
          <p:cNvSpPr/>
          <p:nvPr/>
        </p:nvSpPr>
        <p:spPr>
          <a:xfrm>
            <a:off x="6251080" y="471068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AA9B7D8-3394-6E5D-51DF-A8F8E02666CB}"/>
              </a:ext>
            </a:extLst>
          </p:cNvPr>
          <p:cNvSpPr/>
          <p:nvPr/>
        </p:nvSpPr>
        <p:spPr>
          <a:xfrm>
            <a:off x="8006688" y="438747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8D70D07-FE3B-EC1C-709D-AC86198386C7}"/>
              </a:ext>
            </a:extLst>
          </p:cNvPr>
          <p:cNvSpPr/>
          <p:nvPr/>
        </p:nvSpPr>
        <p:spPr>
          <a:xfrm>
            <a:off x="8006688" y="502286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45F4621-3998-D58E-5535-ADD2BFAF0E5A}"/>
              </a:ext>
            </a:extLst>
          </p:cNvPr>
          <p:cNvSpPr/>
          <p:nvPr/>
        </p:nvSpPr>
        <p:spPr>
          <a:xfrm>
            <a:off x="10214948" y="2451731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E6023C5-65C7-4233-6EF7-3136820A32BC}"/>
              </a:ext>
            </a:extLst>
          </p:cNvPr>
          <p:cNvSpPr/>
          <p:nvPr/>
        </p:nvSpPr>
        <p:spPr>
          <a:xfrm>
            <a:off x="10190269" y="3103364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82C1784-C72C-0F57-3753-A90D4E3A794D}"/>
              </a:ext>
            </a:extLst>
          </p:cNvPr>
          <p:cNvSpPr/>
          <p:nvPr/>
        </p:nvSpPr>
        <p:spPr>
          <a:xfrm>
            <a:off x="10183643" y="3725129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27EB69E3-5E74-E6D2-B4E8-BC7E0C6D8E2E}"/>
              </a:ext>
            </a:extLst>
          </p:cNvPr>
          <p:cNvSpPr/>
          <p:nvPr/>
        </p:nvSpPr>
        <p:spPr>
          <a:xfrm>
            <a:off x="10183643" y="4382519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BB7ACEF-E45A-5F29-14F2-EF850A80384F}"/>
              </a:ext>
            </a:extLst>
          </p:cNvPr>
          <p:cNvSpPr/>
          <p:nvPr/>
        </p:nvSpPr>
        <p:spPr>
          <a:xfrm>
            <a:off x="10183643" y="5022861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EF168EE-4A7C-FB80-66F8-3E11653B5DE6}"/>
              </a:ext>
            </a:extLst>
          </p:cNvPr>
          <p:cNvSpPr/>
          <p:nvPr/>
        </p:nvSpPr>
        <p:spPr>
          <a:xfrm>
            <a:off x="8031367" y="1786240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1F4AB2A-0E67-6F5D-0554-54679C1B8314}"/>
              </a:ext>
            </a:extLst>
          </p:cNvPr>
          <p:cNvSpPr/>
          <p:nvPr/>
        </p:nvSpPr>
        <p:spPr>
          <a:xfrm>
            <a:off x="10214948" y="1793395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5F3D26E-64F3-02BC-147A-4E6F0D37D1D2}"/>
              </a:ext>
            </a:extLst>
          </p:cNvPr>
          <p:cNvCxnSpPr>
            <a:cxnSpLocks/>
            <a:stCxn id="101" idx="1"/>
            <a:endCxn id="10" idx="3"/>
          </p:cNvCxnSpPr>
          <p:nvPr/>
        </p:nvCxnSpPr>
        <p:spPr>
          <a:xfrm flipH="1">
            <a:off x="7531841" y="1961712"/>
            <a:ext cx="499526" cy="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AA6696-B8CE-F8D5-A92C-EBFC4B381A8F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 flipV="1">
            <a:off x="9287449" y="1961712"/>
            <a:ext cx="927499" cy="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69AAA13-BC3A-508C-5EAE-7447278A1980}"/>
              </a:ext>
            </a:extLst>
          </p:cNvPr>
          <p:cNvCxnSpPr>
            <a:cxnSpLocks/>
            <a:stCxn id="14" idx="1"/>
            <a:endCxn id="27" idx="3"/>
          </p:cNvCxnSpPr>
          <p:nvPr/>
        </p:nvCxnSpPr>
        <p:spPr>
          <a:xfrm flipH="1">
            <a:off x="7507162" y="3268295"/>
            <a:ext cx="499526" cy="1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299C5AB-9FDF-8FCC-ABC3-2FAE62A4B5F3}"/>
              </a:ext>
            </a:extLst>
          </p:cNvPr>
          <p:cNvCxnSpPr>
            <a:cxnSpLocks/>
            <a:stCxn id="19" idx="1"/>
            <a:endCxn id="27" idx="3"/>
          </p:cNvCxnSpPr>
          <p:nvPr/>
        </p:nvCxnSpPr>
        <p:spPr>
          <a:xfrm flipH="1" flipV="1">
            <a:off x="7507162" y="3269599"/>
            <a:ext cx="499526" cy="6268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380BE15-3B4C-9C55-EE4D-BEEA163064D8}"/>
              </a:ext>
            </a:extLst>
          </p:cNvPr>
          <p:cNvCxnSpPr>
            <a:cxnSpLocks/>
            <a:stCxn id="31" idx="1"/>
            <a:endCxn id="14" idx="3"/>
          </p:cNvCxnSpPr>
          <p:nvPr/>
        </p:nvCxnSpPr>
        <p:spPr>
          <a:xfrm flipH="1" flipV="1">
            <a:off x="9262770" y="3268295"/>
            <a:ext cx="927499" cy="63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8D176073-0446-1DCB-2992-EB946347C39B}"/>
              </a:ext>
            </a:extLst>
          </p:cNvPr>
          <p:cNvCxnSpPr>
            <a:cxnSpLocks/>
            <a:stCxn id="97" idx="1"/>
            <a:endCxn id="19" idx="3"/>
          </p:cNvCxnSpPr>
          <p:nvPr/>
        </p:nvCxnSpPr>
        <p:spPr>
          <a:xfrm flipH="1">
            <a:off x="9262770" y="3896455"/>
            <a:ext cx="9208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9FC70683-D3B4-3B33-3E88-D81EF7A5F2D6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7507162" y="4562943"/>
            <a:ext cx="499526" cy="323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4E9FCA-E731-A5AA-6F69-F81E5A3473DF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7507162" y="4886160"/>
            <a:ext cx="499526" cy="312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C59A5F5-5766-4534-4A2D-BD00F6073D7B}"/>
              </a:ext>
            </a:extLst>
          </p:cNvPr>
          <p:cNvCxnSpPr>
            <a:cxnSpLocks/>
            <a:stCxn id="98" idx="1"/>
            <a:endCxn id="23" idx="3"/>
          </p:cNvCxnSpPr>
          <p:nvPr/>
        </p:nvCxnSpPr>
        <p:spPr>
          <a:xfrm flipH="1">
            <a:off x="9262770" y="4553845"/>
            <a:ext cx="920873" cy="909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CE73484-A248-2F7F-9FD9-88D85E278714}"/>
              </a:ext>
            </a:extLst>
          </p:cNvPr>
          <p:cNvCxnSpPr>
            <a:cxnSpLocks/>
            <a:stCxn id="99" idx="1"/>
            <a:endCxn id="26" idx="3"/>
          </p:cNvCxnSpPr>
          <p:nvPr/>
        </p:nvCxnSpPr>
        <p:spPr>
          <a:xfrm flipH="1">
            <a:off x="9262770" y="5194187"/>
            <a:ext cx="920873" cy="414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1AF6DC80-E98E-36E5-5C60-DB03679A7A45}"/>
              </a:ext>
            </a:extLst>
          </p:cNvPr>
          <p:cNvSpPr/>
          <p:nvPr/>
        </p:nvSpPr>
        <p:spPr>
          <a:xfrm>
            <a:off x="9928396" y="1067694"/>
            <a:ext cx="1792850" cy="58234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Editor’s Runtime Memory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57880FDC-CA66-2E4D-29AB-999765BABA22}"/>
              </a:ext>
            </a:extLst>
          </p:cNvPr>
          <p:cNvSpPr/>
          <p:nvPr/>
        </p:nvSpPr>
        <p:spPr>
          <a:xfrm>
            <a:off x="6829236" y="1065525"/>
            <a:ext cx="1792850" cy="58234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Disk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3C9A4C0F-3003-F045-87B1-23FE381480E0}"/>
              </a:ext>
            </a:extLst>
          </p:cNvPr>
          <p:cNvSpPr txBox="1"/>
          <p:nvPr/>
        </p:nvSpPr>
        <p:spPr>
          <a:xfrm>
            <a:off x="422248" y="1309886"/>
            <a:ext cx="52714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Assets Import Model in Fools Engine:</a:t>
            </a:r>
          </a:p>
          <a:p>
            <a:r>
              <a:rPr lang="en-US" sz="1600" dirty="0"/>
              <a:t>Assets are not saved to disk after importing.</a:t>
            </a:r>
          </a:p>
          <a:p>
            <a:r>
              <a:rPr lang="en-US" sz="1600" dirty="0"/>
              <a:t>Loading and importing processes are unified in the editor.</a:t>
            </a:r>
          </a:p>
          <a:p>
            <a:r>
              <a:rPr lang="en-US" sz="1600" dirty="0"/>
              <a:t>Import settings for a given asset are saved in a dedicated file.</a:t>
            </a:r>
          </a:p>
          <a:p>
            <a:endParaRPr lang="en-US" sz="1600" dirty="0"/>
          </a:p>
          <a:p>
            <a:r>
              <a:rPr lang="en-US" sz="2000" dirty="0"/>
              <a:t>Advantages:</a:t>
            </a:r>
          </a:p>
          <a:p>
            <a:r>
              <a:rPr lang="en-US" sz="1600" dirty="0"/>
              <a:t>Setting import options is necessary only once (unless a change in the Asset Source File creates a need for adjustment).</a:t>
            </a:r>
          </a:p>
          <a:p>
            <a:r>
              <a:rPr lang="en-US" sz="1600" dirty="0"/>
              <a:t>Assets can be hot-loaded at the editor’s runtime or the runtime of a non-distribution game build without manual reimporting.</a:t>
            </a:r>
          </a:p>
          <a:p>
            <a:r>
              <a:rPr lang="en-US" sz="1600" dirty="0"/>
              <a:t>Asset data is stored on disk in one form without duplication.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BD2276D-7E34-9900-16A1-C196491FDF01}"/>
              </a:ext>
            </a:extLst>
          </p:cNvPr>
          <p:cNvSpPr/>
          <p:nvPr/>
        </p:nvSpPr>
        <p:spPr>
          <a:xfrm>
            <a:off x="6251080" y="3094127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43654C64-1342-F26E-435F-AE7AC7573C6B}"/>
              </a:ext>
            </a:extLst>
          </p:cNvPr>
          <p:cNvSpPr/>
          <p:nvPr/>
        </p:nvSpPr>
        <p:spPr>
          <a:xfrm>
            <a:off x="8006688" y="2447718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2C27280-467A-0052-B003-BEFA7A558294}"/>
              </a:ext>
            </a:extLst>
          </p:cNvPr>
          <p:cNvCxnSpPr>
            <a:cxnSpLocks/>
            <a:stCxn id="124" idx="1"/>
            <a:endCxn id="27" idx="3"/>
          </p:cNvCxnSpPr>
          <p:nvPr/>
        </p:nvCxnSpPr>
        <p:spPr>
          <a:xfrm flipH="1">
            <a:off x="7507162" y="2623190"/>
            <a:ext cx="499526" cy="646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8CFB61E-DA5E-34BB-70B9-3661562798F5}"/>
              </a:ext>
            </a:extLst>
          </p:cNvPr>
          <p:cNvCxnSpPr>
            <a:cxnSpLocks/>
            <a:stCxn id="30" idx="1"/>
            <a:endCxn id="124" idx="3"/>
          </p:cNvCxnSpPr>
          <p:nvPr/>
        </p:nvCxnSpPr>
        <p:spPr>
          <a:xfrm flipH="1">
            <a:off x="9262770" y="2623057"/>
            <a:ext cx="952178" cy="1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8CDD2A-EE5F-1DDE-4394-7F17F0C44C65}"/>
              </a:ext>
            </a:extLst>
          </p:cNvPr>
          <p:cNvSpPr/>
          <p:nvPr/>
        </p:nvSpPr>
        <p:spPr>
          <a:xfrm>
            <a:off x="6251080" y="5615221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Source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3B4F9A-69EB-2662-2FD8-FEAE4087527A}"/>
              </a:ext>
            </a:extLst>
          </p:cNvPr>
          <p:cNvSpPr/>
          <p:nvPr/>
        </p:nvSpPr>
        <p:spPr>
          <a:xfrm>
            <a:off x="8006688" y="5614834"/>
            <a:ext cx="1256082" cy="35094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Asset Proxy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C9FF4F-0FAE-37CF-190E-96AE2673EEC1}"/>
              </a:ext>
            </a:extLst>
          </p:cNvPr>
          <p:cNvSpPr/>
          <p:nvPr/>
        </p:nvSpPr>
        <p:spPr>
          <a:xfrm>
            <a:off x="10190269" y="5621989"/>
            <a:ext cx="1256082" cy="342651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Asse</a:t>
            </a:r>
            <a:r>
              <a:rPr lang="pl-PL" sz="1400" dirty="0">
                <a:solidFill>
                  <a:schemeClr val="tx1"/>
                </a:solidFill>
              </a:rPr>
              <a:t>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7BB1F-C62B-EAC8-9E4D-A79516EDBB8A}"/>
              </a:ext>
            </a:extLst>
          </p:cNvPr>
          <p:cNvCxnSpPr>
            <a:cxnSpLocks/>
            <a:stCxn id="3" idx="1"/>
            <a:endCxn id="2" idx="3"/>
          </p:cNvCxnSpPr>
          <p:nvPr/>
        </p:nvCxnSpPr>
        <p:spPr>
          <a:xfrm flipH="1">
            <a:off x="7507162" y="5790306"/>
            <a:ext cx="499526" cy="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1E309B-7312-0D9E-43E3-FABB0B9CD601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 flipV="1">
            <a:off x="9262770" y="5790306"/>
            <a:ext cx="927499" cy="300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33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308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Paweł</dc:creator>
  <cp:lastModifiedBy>Paweł</cp:lastModifiedBy>
  <cp:revision>4</cp:revision>
  <dcterms:created xsi:type="dcterms:W3CDTF">2024-03-28T22:47:25Z</dcterms:created>
  <dcterms:modified xsi:type="dcterms:W3CDTF">2024-04-21T21:41:32Z</dcterms:modified>
</cp:coreProperties>
</file>