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96" r:id="rId8"/>
    <p:sldId id="284" r:id="rId9"/>
    <p:sldId id="258" r:id="rId10"/>
    <p:sldId id="276" r:id="rId11"/>
    <p:sldId id="297" r:id="rId12"/>
    <p:sldId id="282" r:id="rId13"/>
    <p:sldId id="287" r:id="rId14"/>
    <p:sldId id="286" r:id="rId15"/>
    <p:sldId id="269" r:id="rId16"/>
    <p:sldId id="271" r:id="rId17"/>
    <p:sldId id="283" r:id="rId18"/>
    <p:sldId id="262" r:id="rId19"/>
    <p:sldId id="265" r:id="rId20"/>
    <p:sldId id="266" r:id="rId21"/>
    <p:sldId id="290" r:id="rId22"/>
    <p:sldId id="264" r:id="rId23"/>
    <p:sldId id="288" r:id="rId24"/>
    <p:sldId id="291" r:id="rId25"/>
    <p:sldId id="289" r:id="rId2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96"/>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18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Encompassed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parallelization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Full continuity of a component’s storage (raw pointer iteration)</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 / 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needed</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dirty="0"/>
            <a:t>No caching of global transforms of special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 and allowed, but considered as independent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4"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2" presId="urn:microsoft.com/office/officeart/2005/8/layout/hList1"/>
    <dgm:cxn modelId="{B1C24867-40A1-46C0-AACC-9CCECBDE37DD}" type="presOf" srcId="{7123D730-7D91-4A07-B2E8-A80739803DD7}" destId="{0C5A0813-6C9D-4949-AC30-E97AD9A5DBD3}" srcOrd="0" destOrd="5"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2" destOrd="0" parTransId="{785612A0-C0DD-4C8B-8189-40C2BF01E21B}" sibTransId="{FC86D82E-2E9B-4325-9A2D-1B0DE4025298}"/>
    <dgm:cxn modelId="{68D0A3A4-5771-4B84-ADFC-A48772BAE3C5}" type="presOf" srcId="{824CFD61-6887-4086-A107-D2213E49BB17}" destId="{0C5A0813-6C9D-4949-AC30-E97AD9A5DBD3}" srcOrd="0" destOrd="3"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4"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3" destOrd="0" parTransId="{7710AE4C-6450-465B-A0FE-A13F7B548489}" sibTransId="{CD7956FF-2B8B-4A54-B84D-C130259C40CC}"/>
    <dgm:cxn modelId="{8416F0ED-7E1D-4E2B-9D7D-C87432A3468A}" srcId="{8556FF45-B8AF-46CA-BA17-4581578294DD}" destId="{7123D730-7D91-4A07-B2E8-A80739803DD7}" srcOrd="5"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of dependent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Opt-in can be direct or using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global storage</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Actors are updated by engine in order defined by special hierarchy (parent =&gt; child) to ensure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DEA6E33F-98E0-42E9-8E0A-A75562873F1A}">
      <dgm:prSet phldrT="[Text]"/>
      <dgm:spPr/>
      <dgm:t>
        <a:bodyPr/>
        <a:lstStyle/>
        <a:p>
          <a:r>
            <a:rPr lang="en-US" noProof="0" dirty="0"/>
            <a:t>Cannot be referenced by anything – nothing else knows about it’s existence</a:t>
          </a:r>
        </a:p>
      </dgm:t>
    </dgm:pt>
    <dgm:pt modelId="{D6732DD4-FEF8-42A2-97F8-FF450B5FFDDB}" type="parTrans" cxnId="{121C60C6-7858-49E1-8C9B-827E93EFC072}">
      <dgm:prSet/>
      <dgm:spPr/>
      <dgm:t>
        <a:bodyPr/>
        <a:lstStyle/>
        <a:p>
          <a:endParaRPr lang="en-US"/>
        </a:p>
      </dgm:t>
    </dgm:pt>
    <dgm:pt modelId="{4D12D9CB-E670-4EA0-8631-0AB8FDA2B48A}" type="sibTrans" cxnId="{121C60C6-7858-49E1-8C9B-827E93EFC072}">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30A928AB-30F3-4CE6-BBD7-AC14DE38D083}" type="presOf" srcId="{DEA6E33F-98E0-42E9-8E0A-A75562873F1A}" destId="{44E80530-7866-4F14-84FD-34868EE2CE02}" srcOrd="0" destOrd="3"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121C60C6-7858-49E1-8C9B-827E93EFC072}" srcId="{9016E2C8-E540-4C41-8F7D-6D832E24356C}" destId="{DEA6E33F-98E0-42E9-8E0A-A75562873F1A}" srcOrd="3" destOrd="0" parTransId="{D6732DD4-FEF8-42A2-97F8-FF450B5FFDDB}" sibTransId="{4D12D9CB-E670-4EA0-8631-0AB8FDA2B48A}"/>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3526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 registers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Differing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destruction method applicable for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part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hierarchy chain starting from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safe interface to operate on either Local or Global part</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aspect of the component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given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Should not be used to send info down the hierarchy, unless widely used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5107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linked list of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opening the engine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9307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Encompassed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parallelization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Full continuity of a component’s storage (raw pointer iteration)</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 / 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 and allowed,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ID</a:t>
          </a:r>
        </a:p>
        <a:p>
          <a:pPr marL="114300" lvl="1" indent="-114300" algn="l" defTabSz="622300">
            <a:lnSpc>
              <a:spcPct val="90000"/>
            </a:lnSpc>
            <a:spcBef>
              <a:spcPct val="0"/>
            </a:spcBef>
            <a:spcAft>
              <a:spcPct val="15000"/>
            </a:spcAft>
            <a:buChar char="•"/>
          </a:pPr>
          <a:r>
            <a:rPr lang="en-US" sz="1400" kern="1200" dirty="0"/>
            <a:t>Application of 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needed</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dirty="0"/>
            <a:t>No caching of global transforms of special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Can be an opt-in or opt-out service</a:t>
          </a:r>
        </a:p>
        <a:p>
          <a:pPr marL="114300" lvl="1" indent="-114300" algn="l" defTabSz="577850">
            <a:lnSpc>
              <a:spcPct val="90000"/>
            </a:lnSpc>
            <a:spcBef>
              <a:spcPct val="0"/>
            </a:spcBef>
            <a:spcAft>
              <a:spcPct val="15000"/>
            </a:spcAft>
            <a:buChar char="•"/>
          </a:pPr>
          <a:r>
            <a:rPr lang="en-US" sz="1300" kern="1200" dirty="0"/>
            <a:t>Opt-in can be direct or using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of dependent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5808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258083"/>
        <a:ext cx="5621835" cy="1096200"/>
      </dsp:txXfrm>
    </dsp:sp>
    <dsp:sp modelId="{6BE5FC12-C4AD-49D2-BA45-1C9F9E39BEFA}">
      <dsp:nvSpPr>
        <dsp:cNvPr id="0" name=""/>
        <dsp:cNvSpPr/>
      </dsp:nvSpPr>
      <dsp:spPr>
        <a:xfrm>
          <a:off x="281091" y="8096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98256"/>
        <a:ext cx="3900698" cy="319654"/>
      </dsp:txXfrm>
    </dsp:sp>
    <dsp:sp modelId="{C52E7A37-1EE3-46FC-8FAB-EC50B7DF1507}">
      <dsp:nvSpPr>
        <dsp:cNvPr id="0" name=""/>
        <dsp:cNvSpPr/>
      </dsp:nvSpPr>
      <dsp:spPr>
        <a:xfrm>
          <a:off x="0" y="159620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596203"/>
        <a:ext cx="5621835" cy="1096200"/>
      </dsp:txXfrm>
    </dsp:sp>
    <dsp:sp modelId="{3044ABE7-CEAD-4511-9DF9-0C8380AF1317}">
      <dsp:nvSpPr>
        <dsp:cNvPr id="0" name=""/>
        <dsp:cNvSpPr/>
      </dsp:nvSpPr>
      <dsp:spPr>
        <a:xfrm>
          <a:off x="281091" y="141908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436376"/>
        <a:ext cx="3900698" cy="319654"/>
      </dsp:txXfrm>
    </dsp:sp>
    <dsp:sp modelId="{DA5B3D29-5805-4952-8DF4-4C84A79E0026}">
      <dsp:nvSpPr>
        <dsp:cNvPr id="0" name=""/>
        <dsp:cNvSpPr/>
      </dsp:nvSpPr>
      <dsp:spPr>
        <a:xfrm>
          <a:off x="0" y="2934323"/>
          <a:ext cx="5621835" cy="869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global storage</a:t>
          </a:r>
        </a:p>
      </dsp:txBody>
      <dsp:txXfrm>
        <a:off x="0" y="2934323"/>
        <a:ext cx="5621835" cy="869400"/>
      </dsp:txXfrm>
    </dsp:sp>
    <dsp:sp modelId="{90154762-64BB-4E0A-9510-D86B469F4F60}">
      <dsp:nvSpPr>
        <dsp:cNvPr id="0" name=""/>
        <dsp:cNvSpPr/>
      </dsp:nvSpPr>
      <dsp:spPr>
        <a:xfrm>
          <a:off x="281091" y="275720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774496"/>
        <a:ext cx="3900698" cy="319654"/>
      </dsp:txXfrm>
    </dsp:sp>
    <dsp:sp modelId="{326CD7AA-C998-4626-9BAA-ABA8476FA75D}">
      <dsp:nvSpPr>
        <dsp:cNvPr id="0" name=""/>
        <dsp:cNvSpPr/>
      </dsp:nvSpPr>
      <dsp:spPr>
        <a:xfrm>
          <a:off x="0" y="404478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4044788"/>
        <a:ext cx="5621835" cy="1890000"/>
      </dsp:txXfrm>
    </dsp:sp>
    <dsp:sp modelId="{963D3A16-4BDE-4C89-B4F6-9F717824FB8C}">
      <dsp:nvSpPr>
        <dsp:cNvPr id="0" name=""/>
        <dsp:cNvSpPr/>
      </dsp:nvSpPr>
      <dsp:spPr>
        <a:xfrm>
          <a:off x="281091" y="386852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Types</a:t>
          </a:r>
        </a:p>
      </dsp:txBody>
      <dsp:txXfrm>
        <a:off x="298384" y="3885816"/>
        <a:ext cx="3900698" cy="31965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248794"/>
          <a:ext cx="5460819"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Thin wrapper around Entity class</a:t>
          </a:r>
        </a:p>
        <a:p>
          <a:pPr marL="114300" lvl="1" indent="-114300" algn="l" defTabSz="666750">
            <a:lnSpc>
              <a:spcPct val="90000"/>
            </a:lnSpc>
            <a:spcBef>
              <a:spcPct val="0"/>
            </a:spcBef>
            <a:spcAft>
              <a:spcPct val="15000"/>
            </a:spcAft>
            <a:buChar char="•"/>
          </a:pPr>
          <a:r>
            <a:rPr lang="en-US" sz="1500" kern="1200" noProof="0" dirty="0"/>
            <a:t>Provides utility API for operating on Behaviors, Entities and Components constituting an Actor</a:t>
          </a:r>
        </a:p>
      </dsp:txBody>
      <dsp:txXfrm>
        <a:off x="0" y="248794"/>
        <a:ext cx="5460819" cy="1086750"/>
      </dsp:txXfrm>
    </dsp:sp>
    <dsp:sp modelId="{2CB0FD70-7931-45EE-9DC8-E43F74099D0A}">
      <dsp:nvSpPr>
        <dsp:cNvPr id="0" name=""/>
        <dsp:cNvSpPr/>
      </dsp:nvSpPr>
      <dsp:spPr>
        <a:xfrm>
          <a:off x="273041" y="2739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Actor class</a:t>
          </a:r>
        </a:p>
      </dsp:txBody>
      <dsp:txXfrm>
        <a:off x="294657" y="49010"/>
        <a:ext cx="3779342" cy="399568"/>
      </dsp:txXfrm>
    </dsp:sp>
    <dsp:sp modelId="{44E80530-7866-4F14-84FD-34868EE2CE02}">
      <dsp:nvSpPr>
        <dsp:cNvPr id="0" name=""/>
        <dsp:cNvSpPr/>
      </dsp:nvSpPr>
      <dsp:spPr>
        <a:xfrm>
          <a:off x="0" y="1637944"/>
          <a:ext cx="5460819" cy="1795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Updates Component instances in a single Actor</a:t>
          </a:r>
        </a:p>
        <a:p>
          <a:pPr marL="114300" lvl="1" indent="-114300" algn="l" defTabSz="666750">
            <a:lnSpc>
              <a:spcPct val="90000"/>
            </a:lnSpc>
            <a:spcBef>
              <a:spcPct val="0"/>
            </a:spcBef>
            <a:spcAft>
              <a:spcPct val="15000"/>
            </a:spcAft>
            <a:buChar char="•"/>
          </a:pPr>
          <a:r>
            <a:rPr lang="en-US" sz="1500" kern="1200" noProof="0" dirty="0"/>
            <a:t>Facilitate control of data and execution flow between Components</a:t>
          </a:r>
        </a:p>
        <a:p>
          <a:pPr marL="114300" lvl="1" indent="-114300" algn="l" defTabSz="666750">
            <a:lnSpc>
              <a:spcPct val="90000"/>
            </a:lnSpc>
            <a:spcBef>
              <a:spcPct val="0"/>
            </a:spcBef>
            <a:spcAft>
              <a:spcPct val="15000"/>
            </a:spcAft>
            <a:buChar char="•"/>
          </a:pPr>
          <a:r>
            <a:rPr lang="en-US" sz="1500" kern="1200" noProof="0" dirty="0"/>
            <a:t>Can have properties and transient run-time state</a:t>
          </a:r>
        </a:p>
        <a:p>
          <a:pPr marL="114300" lvl="1" indent="-114300" algn="l" defTabSz="666750">
            <a:lnSpc>
              <a:spcPct val="90000"/>
            </a:lnSpc>
            <a:spcBef>
              <a:spcPct val="0"/>
            </a:spcBef>
            <a:spcAft>
              <a:spcPct val="15000"/>
            </a:spcAft>
            <a:buChar char="•"/>
          </a:pPr>
          <a:r>
            <a:rPr lang="en-US" sz="1500" kern="1200" noProof="0" dirty="0"/>
            <a:t>Cannot be referenced by anything – nothing else knows about it’s existence</a:t>
          </a:r>
        </a:p>
      </dsp:txBody>
      <dsp:txXfrm>
        <a:off x="0" y="1637944"/>
        <a:ext cx="5460819" cy="1795500"/>
      </dsp:txXfrm>
    </dsp:sp>
    <dsp:sp modelId="{598066EB-4B58-4EF1-A413-6BAEDB2FD398}">
      <dsp:nvSpPr>
        <dsp:cNvPr id="0" name=""/>
        <dsp:cNvSpPr/>
      </dsp:nvSpPr>
      <dsp:spPr>
        <a:xfrm>
          <a:off x="273041" y="141654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Behavior</a:t>
          </a:r>
        </a:p>
      </dsp:txBody>
      <dsp:txXfrm>
        <a:off x="294657" y="1438160"/>
        <a:ext cx="3779342" cy="399568"/>
      </dsp:txXfrm>
    </dsp:sp>
    <dsp:sp modelId="{FC6A11D0-915F-43B7-9B79-FF5E444BBE80}">
      <dsp:nvSpPr>
        <dsp:cNvPr id="0" name=""/>
        <dsp:cNvSpPr/>
      </dsp:nvSpPr>
      <dsp:spPr>
        <a:xfrm>
          <a:off x="0" y="3735844"/>
          <a:ext cx="5460819" cy="2220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Actor update is an update of all it’s Behaviors</a:t>
          </a:r>
        </a:p>
        <a:p>
          <a:pPr marL="114300" lvl="1" indent="-114300" algn="l" defTabSz="666750">
            <a:lnSpc>
              <a:spcPct val="90000"/>
            </a:lnSpc>
            <a:spcBef>
              <a:spcPct val="0"/>
            </a:spcBef>
            <a:spcAft>
              <a:spcPct val="15000"/>
            </a:spcAft>
            <a:buChar char="•"/>
          </a:pPr>
          <a:r>
            <a:rPr lang="en-US" sz="1500" kern="1200" noProof="0" dirty="0"/>
            <a:t>Actors are updated by engine in order defined by special hierarchy (parent =&gt; child) to ensure correctness of Transform changes propagation</a:t>
          </a:r>
        </a:p>
        <a:p>
          <a:pPr marL="114300" lvl="1" indent="-114300" algn="l" defTabSz="666750">
            <a:lnSpc>
              <a:spcPct val="90000"/>
            </a:lnSpc>
            <a:spcBef>
              <a:spcPct val="0"/>
            </a:spcBef>
            <a:spcAft>
              <a:spcPct val="15000"/>
            </a:spcAft>
            <a:buChar char="•"/>
          </a:pPr>
          <a:r>
            <a:rPr lang="en-US" sz="1500" kern="1200" noProof="0" dirty="0"/>
            <a:t>Update of all Actors is a multithreaded graph search of scene hierarchy</a:t>
          </a:r>
        </a:p>
        <a:p>
          <a:pPr marL="114300" lvl="1" indent="-114300" algn="l" defTabSz="666750">
            <a:lnSpc>
              <a:spcPct val="90000"/>
            </a:lnSpc>
            <a:spcBef>
              <a:spcPct val="0"/>
            </a:spcBef>
            <a:spcAft>
              <a:spcPct val="15000"/>
            </a:spcAft>
            <a:buChar char="•"/>
          </a:pPr>
          <a:r>
            <a:rPr lang="en-US" sz="1500" kern="1200" noProof="0" dirty="0"/>
            <a:t>An Actors hierarchy is maintain in parallel to Entities hierarchy as a simplified, collapsed version </a:t>
          </a:r>
        </a:p>
      </dsp:txBody>
      <dsp:txXfrm>
        <a:off x="0" y="3735844"/>
        <a:ext cx="5460819" cy="2220750"/>
      </dsp:txXfrm>
    </dsp:sp>
    <dsp:sp modelId="{FCD61E12-6E7D-4B7F-97FE-C7EA9DFF9498}">
      <dsp:nvSpPr>
        <dsp:cNvPr id="0" name=""/>
        <dsp:cNvSpPr/>
      </dsp:nvSpPr>
      <dsp:spPr>
        <a:xfrm>
          <a:off x="273041" y="3514445"/>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a:t>Update</a:t>
          </a:r>
          <a:endParaRPr lang="en-US" sz="1500" kern="1200" noProof="0" dirty="0"/>
        </a:p>
      </dsp:txBody>
      <dsp:txXfrm>
        <a:off x="294657" y="3536061"/>
        <a:ext cx="3779342"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2668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usability</a:t>
          </a:r>
          <a:endParaRPr lang="en-GB" sz="2000" kern="1200" dirty="0"/>
        </a:p>
      </dsp:txBody>
      <dsp:txXfrm>
        <a:off x="1183049" y="782313"/>
        <a:ext cx="4005599"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World</a:t>
          </a:r>
        </a:p>
        <a:p>
          <a:pPr marL="114300" lvl="1" indent="-114300" algn="just" defTabSz="577850">
            <a:lnSpc>
              <a:spcPct val="90000"/>
            </a:lnSpc>
            <a:spcBef>
              <a:spcPct val="0"/>
            </a:spcBef>
            <a:spcAft>
              <a:spcPct val="15000"/>
            </a:spcAft>
            <a:buChar char="•"/>
          </a:pPr>
          <a:r>
            <a:rPr lang="en-US" sz="1300" kern="1200" noProof="0" dirty="0"/>
            <a:t>System registers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destruction method applicable for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Differing</a:t>
          </a:r>
        </a:p>
      </dsp:txBody>
      <dsp:txXfrm>
        <a:off x="322550" y="2552231"/>
        <a:ext cx="4169848" cy="399568"/>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safe interface to operate on either Local or Global part</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aspect of the component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part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hierarchy chain starting from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52610"/>
          <a:ext cx="5934635"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given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given Entity’s purpose and conceptual identity</a:t>
          </a:r>
        </a:p>
        <a:p>
          <a:pPr marL="114300" lvl="1" indent="-114300" algn="l" defTabSz="577850">
            <a:lnSpc>
              <a:spcPct val="90000"/>
            </a:lnSpc>
            <a:spcBef>
              <a:spcPct val="0"/>
            </a:spcBef>
            <a:spcAft>
              <a:spcPct val="15000"/>
            </a:spcAft>
            <a:buChar char="•"/>
          </a:pPr>
          <a:r>
            <a:rPr lang="en-US" sz="1300" kern="1200" dirty="0"/>
            <a:t>Should not be used to send info down the hierarchy, unless widely used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52610"/>
        <a:ext cx="5934635" cy="1556100"/>
      </dsp:txXfrm>
    </dsp:sp>
    <dsp:sp modelId="{4C90D674-4029-42EF-9467-DF680147B9C4}">
      <dsp:nvSpPr>
        <dsp:cNvPr id="0" name=""/>
        <dsp:cNvSpPr/>
      </dsp:nvSpPr>
      <dsp:spPr>
        <a:xfrm>
          <a:off x="296731" y="60730"/>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79464"/>
        <a:ext cx="4116776" cy="346292"/>
      </dsp:txXfrm>
    </dsp:sp>
    <dsp:sp modelId="{BCE4D5B3-AD12-4237-814E-BE9795BB86A4}">
      <dsp:nvSpPr>
        <dsp:cNvPr id="0" name=""/>
        <dsp:cNvSpPr/>
      </dsp:nvSpPr>
      <dsp:spPr>
        <a:xfrm>
          <a:off x="0" y="2070791"/>
          <a:ext cx="5934635"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dsp:txBody>
      <dsp:txXfrm>
        <a:off x="0" y="2070791"/>
        <a:ext cx="5934635" cy="1167075"/>
      </dsp:txXfrm>
    </dsp:sp>
    <dsp:sp modelId="{6BE5FC12-C4AD-49D2-BA45-1C9F9E39BEFA}">
      <dsp:nvSpPr>
        <dsp:cNvPr id="0" name=""/>
        <dsp:cNvSpPr/>
      </dsp:nvSpPr>
      <dsp:spPr>
        <a:xfrm>
          <a:off x="296731" y="1878911"/>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897645"/>
        <a:ext cx="4116776" cy="34629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1729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utilization</a:t>
          </a:r>
          <a:endParaRPr lang="en-GB" sz="2000" kern="1200" dirty="0"/>
        </a:p>
      </dsp:txBody>
      <dsp:txXfrm>
        <a:off x="1183049" y="782313"/>
        <a:ext cx="4151812"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linked list of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63638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opening the engine</a:t>
          </a:r>
          <a:endParaRPr lang="en-GB" sz="2000" kern="1200" dirty="0"/>
        </a:p>
      </dsp:txBody>
      <dsp:txXfrm>
        <a:off x="1183049" y="782313"/>
        <a:ext cx="3615297"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30.01.2024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30.01.2024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diagramData" Target="../diagrams/data23.xml"/><Relationship Id="rId2" Type="http://schemas.openxmlformats.org/officeDocument/2006/relationships/diagramData" Target="../diagrams/data21.xml"/><Relationship Id="rId16" Type="http://schemas.microsoft.com/office/2007/relationships/diagramDrawing" Target="../diagrams/drawing23.xml"/><Relationship Id="rId1" Type="http://schemas.openxmlformats.org/officeDocument/2006/relationships/slideLayout" Target="../slideLayouts/slideLayout7.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28.xml"/><Relationship Id="rId18" Type="http://schemas.openxmlformats.org/officeDocument/2006/relationships/diagramLayout" Target="../diagrams/layout29.xml"/><Relationship Id="rId26" Type="http://schemas.microsoft.com/office/2007/relationships/diagramDrawing" Target="../diagrams/drawing30.xml"/><Relationship Id="rId39" Type="http://schemas.openxmlformats.org/officeDocument/2006/relationships/diagramQuickStyle" Target="../diagrams/quickStyle33.xml"/><Relationship Id="rId21" Type="http://schemas.microsoft.com/office/2007/relationships/diagramDrawing" Target="../diagrams/drawing29.xml"/><Relationship Id="rId34" Type="http://schemas.openxmlformats.org/officeDocument/2006/relationships/diagramQuickStyle" Target="../diagrams/quickStyle32.xml"/><Relationship Id="rId42" Type="http://schemas.openxmlformats.org/officeDocument/2006/relationships/diagramData" Target="../diagrams/data34.xml"/><Relationship Id="rId47" Type="http://schemas.openxmlformats.org/officeDocument/2006/relationships/diagramData" Target="../diagrams/data35.xml"/><Relationship Id="rId50" Type="http://schemas.openxmlformats.org/officeDocument/2006/relationships/diagramColors" Target="../diagrams/colors35.xml"/><Relationship Id="rId55" Type="http://schemas.openxmlformats.org/officeDocument/2006/relationships/diagramColors" Target="../diagrams/colors36.xml"/><Relationship Id="rId63" Type="http://schemas.openxmlformats.org/officeDocument/2006/relationships/diagramLayout" Target="../diagrams/layout38.xml"/><Relationship Id="rId68" Type="http://schemas.openxmlformats.org/officeDocument/2006/relationships/diagramLayout" Target="../diagrams/layout39.xml"/><Relationship Id="rId76" Type="http://schemas.microsoft.com/office/2007/relationships/diagramDrawing" Target="../diagrams/drawing40.xml"/><Relationship Id="rId7" Type="http://schemas.openxmlformats.org/officeDocument/2006/relationships/diagramData" Target="../diagrams/data27.xml"/><Relationship Id="rId71" Type="http://schemas.microsoft.com/office/2007/relationships/diagramDrawing" Target="../diagrams/drawing39.xml"/><Relationship Id="rId2" Type="http://schemas.openxmlformats.org/officeDocument/2006/relationships/diagramData" Target="../diagrams/data26.xml"/><Relationship Id="rId16" Type="http://schemas.microsoft.com/office/2007/relationships/diagramDrawing" Target="../diagrams/drawing28.xml"/><Relationship Id="rId29" Type="http://schemas.openxmlformats.org/officeDocument/2006/relationships/diagramQuickStyle" Target="../diagrams/quickStyle31.xml"/><Relationship Id="rId11" Type="http://schemas.microsoft.com/office/2007/relationships/diagramDrawing" Target="../diagrams/drawing27.xml"/><Relationship Id="rId24" Type="http://schemas.openxmlformats.org/officeDocument/2006/relationships/diagramQuickStyle" Target="../diagrams/quickStyle30.xml"/><Relationship Id="rId32" Type="http://schemas.openxmlformats.org/officeDocument/2006/relationships/diagramData" Target="../diagrams/data32.xml"/><Relationship Id="rId37" Type="http://schemas.openxmlformats.org/officeDocument/2006/relationships/diagramData" Target="../diagrams/data33.xml"/><Relationship Id="rId40" Type="http://schemas.openxmlformats.org/officeDocument/2006/relationships/diagramColors" Target="../diagrams/colors33.xml"/><Relationship Id="rId45" Type="http://schemas.openxmlformats.org/officeDocument/2006/relationships/diagramColors" Target="../diagrams/colors34.xml"/><Relationship Id="rId53" Type="http://schemas.openxmlformats.org/officeDocument/2006/relationships/diagramLayout" Target="../diagrams/layout36.xml"/><Relationship Id="rId58" Type="http://schemas.openxmlformats.org/officeDocument/2006/relationships/diagramLayout" Target="../diagrams/layout37.xml"/><Relationship Id="rId66" Type="http://schemas.microsoft.com/office/2007/relationships/diagramDrawing" Target="../diagrams/drawing38.xml"/><Relationship Id="rId74" Type="http://schemas.openxmlformats.org/officeDocument/2006/relationships/diagramQuickStyle" Target="../diagrams/quickStyle40.xml"/><Relationship Id="rId5" Type="http://schemas.openxmlformats.org/officeDocument/2006/relationships/diagramColors" Target="../diagrams/colors26.xml"/><Relationship Id="rId15" Type="http://schemas.openxmlformats.org/officeDocument/2006/relationships/diagramColors" Target="../diagrams/colors28.xml"/><Relationship Id="rId23" Type="http://schemas.openxmlformats.org/officeDocument/2006/relationships/diagramLayout" Target="../diagrams/layout30.xml"/><Relationship Id="rId28" Type="http://schemas.openxmlformats.org/officeDocument/2006/relationships/diagramLayout" Target="../diagrams/layout31.xml"/><Relationship Id="rId36" Type="http://schemas.microsoft.com/office/2007/relationships/diagramDrawing" Target="../diagrams/drawing32.xml"/><Relationship Id="rId49" Type="http://schemas.openxmlformats.org/officeDocument/2006/relationships/diagramQuickStyle" Target="../diagrams/quickStyle35.xml"/><Relationship Id="rId57" Type="http://schemas.openxmlformats.org/officeDocument/2006/relationships/diagramData" Target="../diagrams/data37.xml"/><Relationship Id="rId61" Type="http://schemas.microsoft.com/office/2007/relationships/diagramDrawing" Target="../diagrams/drawing37.xml"/><Relationship Id="rId10" Type="http://schemas.openxmlformats.org/officeDocument/2006/relationships/diagramColors" Target="../diagrams/colors27.xml"/><Relationship Id="rId19" Type="http://schemas.openxmlformats.org/officeDocument/2006/relationships/diagramQuickStyle" Target="../diagrams/quickStyle29.xml"/><Relationship Id="rId31" Type="http://schemas.microsoft.com/office/2007/relationships/diagramDrawing" Target="../diagrams/drawing31.xml"/><Relationship Id="rId44" Type="http://schemas.openxmlformats.org/officeDocument/2006/relationships/diagramQuickStyle" Target="../diagrams/quickStyle34.xml"/><Relationship Id="rId52" Type="http://schemas.openxmlformats.org/officeDocument/2006/relationships/diagramData" Target="../diagrams/data36.xml"/><Relationship Id="rId60" Type="http://schemas.openxmlformats.org/officeDocument/2006/relationships/diagramColors" Target="../diagrams/colors37.xml"/><Relationship Id="rId65" Type="http://schemas.openxmlformats.org/officeDocument/2006/relationships/diagramColors" Target="../diagrams/colors38.xml"/><Relationship Id="rId73" Type="http://schemas.openxmlformats.org/officeDocument/2006/relationships/diagramLayout" Target="../diagrams/layout40.xml"/><Relationship Id="rId4" Type="http://schemas.openxmlformats.org/officeDocument/2006/relationships/diagramQuickStyle" Target="../diagrams/quickStyle26.xml"/><Relationship Id="rId9" Type="http://schemas.openxmlformats.org/officeDocument/2006/relationships/diagramQuickStyle" Target="../diagrams/quickStyle27.xml"/><Relationship Id="rId14" Type="http://schemas.openxmlformats.org/officeDocument/2006/relationships/diagramQuickStyle" Target="../diagrams/quickStyle28.xml"/><Relationship Id="rId22" Type="http://schemas.openxmlformats.org/officeDocument/2006/relationships/diagramData" Target="../diagrams/data30.xml"/><Relationship Id="rId27" Type="http://schemas.openxmlformats.org/officeDocument/2006/relationships/diagramData" Target="../diagrams/data31.xml"/><Relationship Id="rId30" Type="http://schemas.openxmlformats.org/officeDocument/2006/relationships/diagramColors" Target="../diagrams/colors31.xml"/><Relationship Id="rId35" Type="http://schemas.openxmlformats.org/officeDocument/2006/relationships/diagramColors" Target="../diagrams/colors32.xml"/><Relationship Id="rId43" Type="http://schemas.openxmlformats.org/officeDocument/2006/relationships/diagramLayout" Target="../diagrams/layout34.xml"/><Relationship Id="rId48" Type="http://schemas.openxmlformats.org/officeDocument/2006/relationships/diagramLayout" Target="../diagrams/layout35.xml"/><Relationship Id="rId56" Type="http://schemas.microsoft.com/office/2007/relationships/diagramDrawing" Target="../diagrams/drawing36.xml"/><Relationship Id="rId64" Type="http://schemas.openxmlformats.org/officeDocument/2006/relationships/diagramQuickStyle" Target="../diagrams/quickStyle38.xml"/><Relationship Id="rId69" Type="http://schemas.openxmlformats.org/officeDocument/2006/relationships/diagramQuickStyle" Target="../diagrams/quickStyle39.xml"/><Relationship Id="rId8" Type="http://schemas.openxmlformats.org/officeDocument/2006/relationships/diagramLayout" Target="../diagrams/layout27.xml"/><Relationship Id="rId51" Type="http://schemas.microsoft.com/office/2007/relationships/diagramDrawing" Target="../diagrams/drawing35.xml"/><Relationship Id="rId72" Type="http://schemas.openxmlformats.org/officeDocument/2006/relationships/diagramData" Target="../diagrams/data40.xml"/><Relationship Id="rId3" Type="http://schemas.openxmlformats.org/officeDocument/2006/relationships/diagramLayout" Target="../diagrams/layout26.xml"/><Relationship Id="rId12" Type="http://schemas.openxmlformats.org/officeDocument/2006/relationships/diagramData" Target="../diagrams/data28.xml"/><Relationship Id="rId17" Type="http://schemas.openxmlformats.org/officeDocument/2006/relationships/diagramData" Target="../diagrams/data29.xml"/><Relationship Id="rId25" Type="http://schemas.openxmlformats.org/officeDocument/2006/relationships/diagramColors" Target="../diagrams/colors30.xml"/><Relationship Id="rId33" Type="http://schemas.openxmlformats.org/officeDocument/2006/relationships/diagramLayout" Target="../diagrams/layout32.xml"/><Relationship Id="rId38" Type="http://schemas.openxmlformats.org/officeDocument/2006/relationships/diagramLayout" Target="../diagrams/layout33.xml"/><Relationship Id="rId46" Type="http://schemas.microsoft.com/office/2007/relationships/diagramDrawing" Target="../diagrams/drawing34.xml"/><Relationship Id="rId59" Type="http://schemas.openxmlformats.org/officeDocument/2006/relationships/diagramQuickStyle" Target="../diagrams/quickStyle37.xml"/><Relationship Id="rId67" Type="http://schemas.openxmlformats.org/officeDocument/2006/relationships/diagramData" Target="../diagrams/data39.xml"/><Relationship Id="rId20" Type="http://schemas.openxmlformats.org/officeDocument/2006/relationships/diagramColors" Target="../diagrams/colors29.xml"/><Relationship Id="rId41" Type="http://schemas.microsoft.com/office/2007/relationships/diagramDrawing" Target="../diagrams/drawing33.xml"/><Relationship Id="rId54" Type="http://schemas.openxmlformats.org/officeDocument/2006/relationships/diagramQuickStyle" Target="../diagrams/quickStyle36.xml"/><Relationship Id="rId62" Type="http://schemas.openxmlformats.org/officeDocument/2006/relationships/diagramData" Target="../diagrams/data38.xml"/><Relationship Id="rId70" Type="http://schemas.openxmlformats.org/officeDocument/2006/relationships/diagramColors" Target="../diagrams/colors39.xml"/><Relationship Id="rId75" Type="http://schemas.openxmlformats.org/officeDocument/2006/relationships/diagramColors" Target="../diagrams/colors40.xml"/><Relationship Id="rId1" Type="http://schemas.openxmlformats.org/officeDocument/2006/relationships/slideLayout" Target="../slideLayouts/slideLayout7.xml"/><Relationship Id="rId6" Type="http://schemas.microsoft.com/office/2007/relationships/diagramDrawing" Target="../diagrams/drawing2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2.xml"/><Relationship Id="rId13" Type="http://schemas.openxmlformats.org/officeDocument/2006/relationships/diagramLayout" Target="../diagrams/layout43.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diagramData" Target="../diagrams/data43.xml"/><Relationship Id="rId2" Type="http://schemas.openxmlformats.org/officeDocument/2006/relationships/diagramData" Target="../diagrams/data41.xml"/><Relationship Id="rId16" Type="http://schemas.microsoft.com/office/2007/relationships/diagramDrawing" Target="../diagrams/drawing43.xml"/><Relationship Id="rId1" Type="http://schemas.openxmlformats.org/officeDocument/2006/relationships/slideLayout" Target="../slideLayouts/slideLayout7.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5" Type="http://schemas.openxmlformats.org/officeDocument/2006/relationships/diagramColors" Target="../diagrams/colors43.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 Id="rId14" Type="http://schemas.openxmlformats.org/officeDocument/2006/relationships/diagramQuickStyle" Target="../diagrams/quickStyle4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Layout" Target="../diagrams/layout46.xml"/><Relationship Id="rId3" Type="http://schemas.openxmlformats.org/officeDocument/2006/relationships/diagramLayout" Target="../diagrams/layout44.xml"/><Relationship Id="rId7" Type="http://schemas.openxmlformats.org/officeDocument/2006/relationships/diagramData" Target="../diagrams/data45.xml"/><Relationship Id="rId12" Type="http://schemas.openxmlformats.org/officeDocument/2006/relationships/diagramData" Target="../diagrams/data46.xml"/><Relationship Id="rId2" Type="http://schemas.openxmlformats.org/officeDocument/2006/relationships/diagramData" Target="../diagrams/data44.xml"/><Relationship Id="rId16" Type="http://schemas.microsoft.com/office/2007/relationships/diagramDrawing" Target="../diagrams/drawing46.xml"/><Relationship Id="rId1" Type="http://schemas.openxmlformats.org/officeDocument/2006/relationships/slideLayout" Target="../slideLayouts/slideLayout7.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5" Type="http://schemas.openxmlformats.org/officeDocument/2006/relationships/diagramColors" Target="../diagrams/colors46.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 Id="rId14" Type="http://schemas.openxmlformats.org/officeDocument/2006/relationships/diagramQuickStyle" Target="../diagrams/quickStyle4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8.xml"/><Relationship Id="rId13" Type="http://schemas.openxmlformats.org/officeDocument/2006/relationships/diagramLayout" Target="../diagrams/layout49.xml"/><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diagramData" Target="../diagrams/data49.xml"/><Relationship Id="rId2" Type="http://schemas.openxmlformats.org/officeDocument/2006/relationships/diagramData" Target="../diagrams/data47.xml"/><Relationship Id="rId16" Type="http://schemas.microsoft.com/office/2007/relationships/diagramDrawing" Target="../diagrams/drawing49.xml"/><Relationship Id="rId1" Type="http://schemas.openxmlformats.org/officeDocument/2006/relationships/slideLayout" Target="../slideLayouts/slideLayout7.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5" Type="http://schemas.openxmlformats.org/officeDocument/2006/relationships/diagramColors" Target="../diagrams/colors49.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 Id="rId14" Type="http://schemas.openxmlformats.org/officeDocument/2006/relationships/diagramQuickStyle" Target="../diagrams/quickStyle49.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2" Type="http://schemas.openxmlformats.org/officeDocument/2006/relationships/diagramData" Target="../diagrams/data50.xml"/><Relationship Id="rId1" Type="http://schemas.openxmlformats.org/officeDocument/2006/relationships/slideLayout" Target="../slideLayouts/slideLayout7.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3.xml"/><Relationship Id="rId13" Type="http://schemas.openxmlformats.org/officeDocument/2006/relationships/diagramLayout" Target="../diagrams/layout54.xml"/><Relationship Id="rId18" Type="http://schemas.openxmlformats.org/officeDocument/2006/relationships/image" Target="../media/image7.png"/><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diagramData" Target="../diagrams/data54.xml"/><Relationship Id="rId17" Type="http://schemas.openxmlformats.org/officeDocument/2006/relationships/image" Target="../media/image6.png"/><Relationship Id="rId2" Type="http://schemas.openxmlformats.org/officeDocument/2006/relationships/diagramData" Target="../diagrams/data52.xml"/><Relationship Id="rId16" Type="http://schemas.microsoft.com/office/2007/relationships/diagramDrawing" Target="../diagrams/drawing54.xml"/><Relationship Id="rId1" Type="http://schemas.openxmlformats.org/officeDocument/2006/relationships/slideLayout" Target="../slideLayouts/slideLayout7.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5" Type="http://schemas.openxmlformats.org/officeDocument/2006/relationships/diagramColors" Target="../diagrams/colors54.xml"/><Relationship Id="rId10" Type="http://schemas.openxmlformats.org/officeDocument/2006/relationships/diagramColors" Target="../diagrams/colors53.xml"/><Relationship Id="rId19" Type="http://schemas.openxmlformats.org/officeDocument/2006/relationships/image" Target="../media/image8.png"/><Relationship Id="rId4" Type="http://schemas.openxmlformats.org/officeDocument/2006/relationships/diagramQuickStyle" Target="../diagrams/quickStyle52.xml"/><Relationship Id="rId9" Type="http://schemas.openxmlformats.org/officeDocument/2006/relationships/diagramQuickStyle" Target="../diagrams/quickStyle53.xml"/><Relationship Id="rId14" Type="http://schemas.openxmlformats.org/officeDocument/2006/relationships/diagramQuickStyle" Target="../diagrams/quickStyle54.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6.xml"/><Relationship Id="rId13" Type="http://schemas.openxmlformats.org/officeDocument/2006/relationships/image" Target="../media/image10.png"/><Relationship Id="rId3" Type="http://schemas.openxmlformats.org/officeDocument/2006/relationships/diagramLayout" Target="../diagrams/layout55.xml"/><Relationship Id="rId7" Type="http://schemas.openxmlformats.org/officeDocument/2006/relationships/diagramData" Target="../diagrams/data56.xml"/><Relationship Id="rId12" Type="http://schemas.openxmlformats.org/officeDocument/2006/relationships/image" Target="../media/image9.png"/><Relationship Id="rId2" Type="http://schemas.openxmlformats.org/officeDocument/2006/relationships/diagramData" Target="../diagrams/data55.xml"/><Relationship Id="rId1" Type="http://schemas.openxmlformats.org/officeDocument/2006/relationships/slideLayout" Target="../slideLayouts/slideLayout7.xml"/><Relationship Id="rId6" Type="http://schemas.microsoft.com/office/2007/relationships/diagramDrawing" Target="../diagrams/drawing55.xml"/><Relationship Id="rId11" Type="http://schemas.microsoft.com/office/2007/relationships/diagramDrawing" Target="../diagrams/drawing56.xml"/><Relationship Id="rId5" Type="http://schemas.openxmlformats.org/officeDocument/2006/relationships/diagramColors" Target="../diagrams/colors55.xml"/><Relationship Id="rId10" Type="http://schemas.openxmlformats.org/officeDocument/2006/relationships/diagramColors" Target="../diagrams/colors56.xml"/><Relationship Id="rId4" Type="http://schemas.openxmlformats.org/officeDocument/2006/relationships/diagramQuickStyle" Target="../diagrams/quickStyle55.xml"/><Relationship Id="rId9" Type="http://schemas.openxmlformats.org/officeDocument/2006/relationships/diagramQuickStyle" Target="../diagrams/quickStyle5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8.xml"/><Relationship Id="rId13" Type="http://schemas.openxmlformats.org/officeDocument/2006/relationships/image" Target="../media/image12.png"/><Relationship Id="rId3" Type="http://schemas.openxmlformats.org/officeDocument/2006/relationships/diagramLayout" Target="../diagrams/layout57.xml"/><Relationship Id="rId7" Type="http://schemas.openxmlformats.org/officeDocument/2006/relationships/diagramData" Target="../diagrams/data58.xml"/><Relationship Id="rId12" Type="http://schemas.openxmlformats.org/officeDocument/2006/relationships/image" Target="../media/image11.png"/><Relationship Id="rId2" Type="http://schemas.openxmlformats.org/officeDocument/2006/relationships/diagramData" Target="../diagrams/data57.xml"/><Relationship Id="rId1" Type="http://schemas.openxmlformats.org/officeDocument/2006/relationships/slideLayout" Target="../slideLayouts/slideLayout7.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 Id="rId1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0.xml"/><Relationship Id="rId13" Type="http://schemas.openxmlformats.org/officeDocument/2006/relationships/diagramLayout" Target="../diagrams/layout61.xml"/><Relationship Id="rId18" Type="http://schemas.openxmlformats.org/officeDocument/2006/relationships/diagramLayout" Target="../diagrams/layout62.xml"/><Relationship Id="rId3" Type="http://schemas.openxmlformats.org/officeDocument/2006/relationships/diagramLayout" Target="../diagrams/layout59.xml"/><Relationship Id="rId21" Type="http://schemas.microsoft.com/office/2007/relationships/diagramDrawing" Target="../diagrams/drawing62.xml"/><Relationship Id="rId7" Type="http://schemas.openxmlformats.org/officeDocument/2006/relationships/diagramData" Target="../diagrams/data60.xml"/><Relationship Id="rId12" Type="http://schemas.openxmlformats.org/officeDocument/2006/relationships/diagramData" Target="../diagrams/data61.xml"/><Relationship Id="rId17" Type="http://schemas.openxmlformats.org/officeDocument/2006/relationships/diagramData" Target="../diagrams/data62.xml"/><Relationship Id="rId2" Type="http://schemas.openxmlformats.org/officeDocument/2006/relationships/diagramData" Target="../diagrams/data59.xml"/><Relationship Id="rId16" Type="http://schemas.microsoft.com/office/2007/relationships/diagramDrawing" Target="../diagrams/drawing61.xml"/><Relationship Id="rId20" Type="http://schemas.openxmlformats.org/officeDocument/2006/relationships/diagramColors" Target="../diagrams/colors62.xml"/><Relationship Id="rId1" Type="http://schemas.openxmlformats.org/officeDocument/2006/relationships/slideLayout" Target="../slideLayouts/slideLayout7.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5" Type="http://schemas.openxmlformats.org/officeDocument/2006/relationships/diagramColors" Target="../diagrams/colors61.xml"/><Relationship Id="rId10" Type="http://schemas.openxmlformats.org/officeDocument/2006/relationships/diagramColors" Target="../diagrams/colors60.xml"/><Relationship Id="rId19" Type="http://schemas.openxmlformats.org/officeDocument/2006/relationships/diagramQuickStyle" Target="../diagrams/quickStyle62.xml"/><Relationship Id="rId4" Type="http://schemas.openxmlformats.org/officeDocument/2006/relationships/diagramQuickStyle" Target="../diagrams/quickStyle59.xml"/><Relationship Id="rId9" Type="http://schemas.openxmlformats.org/officeDocument/2006/relationships/diagramQuickStyle" Target="../diagrams/quickStyle60.xml"/><Relationship Id="rId14" Type="http://schemas.openxmlformats.org/officeDocument/2006/relationships/diagramQuickStyle" Target="../diagrams/quickStyle61.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4.xml"/><Relationship Id="rId13" Type="http://schemas.openxmlformats.org/officeDocument/2006/relationships/diagramLayout" Target="../diagrams/layout65.xml"/><Relationship Id="rId3" Type="http://schemas.openxmlformats.org/officeDocument/2006/relationships/diagramLayout" Target="../diagrams/layout63.xml"/><Relationship Id="rId7" Type="http://schemas.openxmlformats.org/officeDocument/2006/relationships/diagramData" Target="../diagrams/data64.xml"/><Relationship Id="rId12" Type="http://schemas.openxmlformats.org/officeDocument/2006/relationships/diagramData" Target="../diagrams/data65.xml"/><Relationship Id="rId2" Type="http://schemas.openxmlformats.org/officeDocument/2006/relationships/diagramData" Target="../diagrams/data63.xml"/><Relationship Id="rId16" Type="http://schemas.microsoft.com/office/2007/relationships/diagramDrawing" Target="../diagrams/drawing65.xml"/><Relationship Id="rId1" Type="http://schemas.openxmlformats.org/officeDocument/2006/relationships/slideLayout" Target="../slideLayouts/slideLayout7.xml"/><Relationship Id="rId6" Type="http://schemas.microsoft.com/office/2007/relationships/diagramDrawing" Target="../diagrams/drawing63.xml"/><Relationship Id="rId11" Type="http://schemas.microsoft.com/office/2007/relationships/diagramDrawing" Target="../diagrams/drawing64.xml"/><Relationship Id="rId5" Type="http://schemas.openxmlformats.org/officeDocument/2006/relationships/diagramColors" Target="../diagrams/colors63.xml"/><Relationship Id="rId15" Type="http://schemas.openxmlformats.org/officeDocument/2006/relationships/diagramColors" Target="../diagrams/colors65.xml"/><Relationship Id="rId10" Type="http://schemas.openxmlformats.org/officeDocument/2006/relationships/diagramColors" Target="../diagrams/colors64.xml"/><Relationship Id="rId4" Type="http://schemas.openxmlformats.org/officeDocument/2006/relationships/diagramQuickStyle" Target="../diagrams/quickStyle63.xml"/><Relationship Id="rId9" Type="http://schemas.openxmlformats.org/officeDocument/2006/relationships/diagramQuickStyle" Target="../diagrams/quickStyle64.xml"/><Relationship Id="rId14" Type="http://schemas.openxmlformats.org/officeDocument/2006/relationships/diagramQuickStyle" Target="../diagrams/quickStyle6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the “Actor” model with inheritance oriented implementation for scene representation in commercial game engines, online tutorials, blog posts, and conference presentations towards the “Entity-Component” framework with a composition oriented approach, implemented in form of generic, runtime dynamic, game agnostic system,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31536845"/>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2565585061"/>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055983103"/>
              </p:ext>
            </p:extLst>
          </p:nvPr>
        </p:nvGraphicFramePr>
        <p:xfrm>
          <a:off x="339513" y="3963699"/>
          <a:ext cx="2705101" cy="1333500"/>
        </p:xfrm>
        <a:graphic>
          <a:graphicData uri="http://schemas.openxmlformats.org/drawingml/2006/table">
            <a:tbl>
              <a:tblPr>
                <a:tableStyleId>{5C22544A-7EE6-4342-B048-85BDC9FD1C3A}</a:tableStyleId>
              </a:tblPr>
              <a:tblGrid>
                <a:gridCol w="888242">
                  <a:extLst>
                    <a:ext uri="{9D8B030D-6E8A-4147-A177-3AD203B41FA5}">
                      <a16:colId xmlns:a16="http://schemas.microsoft.com/office/drawing/2014/main" val="2423888325"/>
                    </a:ext>
                  </a:extLst>
                </a:gridCol>
                <a:gridCol w="891126">
                  <a:extLst>
                    <a:ext uri="{9D8B030D-6E8A-4147-A177-3AD203B41FA5}">
                      <a16:colId xmlns:a16="http://schemas.microsoft.com/office/drawing/2014/main" val="678169916"/>
                    </a:ext>
                  </a:extLst>
                </a:gridCol>
                <a:gridCol w="925733">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Through entity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Parent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a:effectLst/>
                        </a:rPr>
                        <a:t>List of children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a:effectLst/>
                        </a:rPr>
                        <a:t>Siblings as linked list + first child</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4022786613"/>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918105591"/>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3670238294"/>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461513409"/>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939836326"/>
              </p:ext>
            </p:extLst>
          </p:nvPr>
        </p:nvGraphicFramePr>
        <p:xfrm>
          <a:off x="6364705" y="4854742"/>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62560997"/>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61462569"/>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1053663711"/>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172" y="306769"/>
            <a:ext cx="2839493" cy="3872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669764992"/>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3491733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13358698"/>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041107254"/>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65570888"/>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02925173"/>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61193999"/>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entity’s implementation of service locator pattern for retrieving components brakes </a:t>
            </a:r>
            <a:r>
              <a:rPr lang="en-US" sz="2000" dirty="0" err="1">
                <a:effectLst/>
              </a:rPr>
              <a:t>Liskov</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22397748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7992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72288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 implementation 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922163"/>
            <a:ext cx="11392747" cy="4401205"/>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the player’s perspective conceptually indivisible, element of the game (including its behavior) is implemented using multiple components and systems (and potentially entities) with various tricky dependencies between them, but also with their own internal complexities. Games usually have unintuitive execution flows, as a result of this coupling</a:t>
            </a:r>
            <a:r>
              <a:rPr lang="en-US" sz="2000" dirty="0">
                <a:solidFill>
                  <a:srgbClr val="000000"/>
                </a:solidFill>
                <a:latin typeface="Calibri" panose="020F0502020204030204" pitchFamily="34" charset="0"/>
              </a:rPr>
              <a:t>, combined with interactions between systemic and gameplay interfaces</a:t>
            </a:r>
            <a:r>
              <a:rPr lang="en-US" sz="2000" b="0" i="0" u="none" strike="noStrike" baseline="0" dirty="0">
                <a:solidFill>
                  <a:srgbClr val="000000"/>
                </a:solidFill>
                <a:latin typeface="Calibri" panose="020F0502020204030204" pitchFamily="34" charset="0"/>
              </a:rPr>
              <a:t>.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simple design of a scene representation framework's execution model causes problems, because it cannot be suitable for all types of features. If it is closed and restrictive, developers will fight it with workarounds and dirty hacks. If it is open, it will cause inconsistencies and will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development process. In this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without an abstract interface over it unless we are willing to auto-generate its code and recompile it too whenever a new type of object appears. And that idea does not sound promising at all. So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our entities’ behaviors.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83789360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00110"/>
          </a:xfrm>
          <a:prstGeom prst="rect">
            <a:avLst/>
          </a:prstGeom>
          <a:noFill/>
        </p:spPr>
        <p:txBody>
          <a:bodyPr wrap="square" rtlCol="0">
            <a:spAutoFit/>
          </a:bodyPr>
          <a:lstStyle/>
          <a:p>
            <a:pPr algn="just"/>
            <a:r>
              <a:rPr lang="en-US" sz="2000" dirty="0" err="1">
                <a:effectLst/>
              </a:rPr>
              <a:t>sda</a:t>
            </a:r>
            <a:endParaRPr lang="en-US" sz="2000" dirty="0">
              <a:effectLst/>
            </a:endParaRP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9005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better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execution model composed in an intuitive way of standardized, corresponding concepts we can make it as complex as we need.</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60664927"/>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72771</TotalTime>
  <Words>4262</Words>
  <Application>Microsoft Office PowerPoint</Application>
  <PresentationFormat>Widescreen</PresentationFormat>
  <Paragraphs>625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47</cp:revision>
  <dcterms:created xsi:type="dcterms:W3CDTF">2023-07-15T03:46:10Z</dcterms:created>
  <dcterms:modified xsi:type="dcterms:W3CDTF">2024-01-30T22:26:12Z</dcterms:modified>
</cp:coreProperties>
</file>