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8" r:id="rId4"/>
    <p:sldId id="259" r:id="rId5"/>
    <p:sldId id="262" r:id="rId6"/>
    <p:sldId id="263" r:id="rId7"/>
    <p:sldId id="267" r:id="rId8"/>
    <p:sldId id="257" r:id="rId9"/>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158" d="100"/>
          <a:sy n="158" d="100"/>
        </p:scale>
        <p:origin x="16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9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7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D78958F-62E0-417F-A772-03EB89BAB117}">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6 – Resources Layer</a:t>
          </a:r>
        </a:p>
      </dgm:t>
    </dgm:pt>
    <dgm:pt modelId="{93CF13CD-D8C0-4692-BDEA-81BBF22DA095}" type="parTrans" cxnId="{7BB9619E-3705-4E49-9AC7-9B42C0423ABB}">
      <dgm:prSet/>
      <dgm:spPr/>
      <dgm:t>
        <a:bodyPr/>
        <a:lstStyle/>
        <a:p>
          <a:endParaRPr lang="en-US"/>
        </a:p>
      </dgm:t>
    </dgm:pt>
    <dgm:pt modelId="{6696A42E-D32D-4E72-ACED-0638751E8015}" type="sibTrans" cxnId="{7BB9619E-3705-4E49-9AC7-9B42C0423ABB}">
      <dgm:prSet/>
      <dgm:spPr/>
      <dgm:t>
        <a:bodyPr/>
        <a:lstStyle/>
        <a:p>
          <a:endParaRPr lang="en-US"/>
        </a:p>
      </dgm:t>
    </dgm:pt>
    <dgm:pt modelId="{15D27807-574C-49D4-AAE8-60C386DD610E}">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8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Illumination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22DF472A-78D2-4AB2-839D-5378E88DAF01}">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Fiber</a:t>
          </a:r>
        </a:p>
      </dgm:t>
    </dgm:pt>
    <dgm:pt modelId="{9E01F80D-B922-4404-938B-A3FAC9914077}" type="parTrans" cxnId="{892E869C-99B1-4842-8081-21D70B369ED6}">
      <dgm:prSet/>
      <dgm:spPr/>
      <dgm:t>
        <a:bodyPr/>
        <a:lstStyle/>
        <a:p>
          <a:endParaRPr lang="en-US"/>
        </a:p>
      </dgm:t>
    </dgm:pt>
    <dgm:pt modelId="{731811AF-46A7-44A4-A8E5-8413321CCDEA}" type="sibTrans" cxnId="{892E869C-99B1-4842-8081-21D70B369ED6}">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F7AB391E-2AD5-434C-A472-32E7C1E594A2}">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Render Asset Manager</a:t>
          </a:r>
        </a:p>
      </dgm:t>
    </dgm:pt>
    <dgm:pt modelId="{219779BB-1C66-44DB-9ED7-14154C7415B6}" type="parTrans" cxnId="{883CBAC6-58D3-4C04-83FE-693E37BBC3C7}">
      <dgm:prSet/>
      <dgm:spPr/>
      <dgm:t>
        <a:bodyPr/>
        <a:lstStyle/>
        <a:p>
          <a:endParaRPr lang="en-US"/>
        </a:p>
      </dgm:t>
    </dgm:pt>
    <dgm:pt modelId="{A316E10A-6DD6-4DD4-8B0A-880D2B107EE4}" type="sibTrans" cxnId="{883CBAC6-58D3-4C04-83FE-693E37BBC3C7}">
      <dgm:prSet/>
      <dgm:spPr/>
      <dgm:t>
        <a:bodyPr/>
        <a:lstStyle/>
        <a:p>
          <a:endParaRPr lang="en-US"/>
        </a:p>
      </dgm:t>
    </dgm:pt>
    <dgm:pt modelId="{C411C482-0513-4141-9DA6-93364E4E2ACB}">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Material Library</a:t>
          </a:r>
        </a:p>
      </dgm:t>
    </dgm:pt>
    <dgm:pt modelId="{B514C5A2-6D78-4C06-BD46-B1A04F36500F}" type="parTrans" cxnId="{5FAFA77B-FE48-4957-AB10-638AF86C1450}">
      <dgm:prSet/>
      <dgm:spPr/>
      <dgm:t>
        <a:bodyPr/>
        <a:lstStyle/>
        <a:p>
          <a:endParaRPr lang="en-US"/>
        </a:p>
      </dgm:t>
    </dgm:pt>
    <dgm:pt modelId="{482A13CF-D83B-4E66-A2C0-BD4685337E0C}" type="sibTrans" cxnId="{5FAFA77B-FE48-4957-AB10-638AF86C1450}">
      <dgm:prSet/>
      <dgm:spPr/>
      <dgm:t>
        <a:bodyPr/>
        <a:lstStyle/>
        <a:p>
          <a:endParaRPr lang="en-US"/>
        </a:p>
      </dgm:t>
    </dgm:pt>
    <dgm:pt modelId="{D2BC57DA-4E12-4D9C-928E-A1FE697F8204}">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Texture Library</a:t>
          </a:r>
        </a:p>
      </dgm:t>
    </dgm:pt>
    <dgm:pt modelId="{69062A96-218C-4926-8910-1D92C94027F0}" type="parTrans" cxnId="{C1225624-8D41-4340-BB39-B5D02A26DEA5}">
      <dgm:prSet/>
      <dgm:spPr/>
      <dgm:t>
        <a:bodyPr/>
        <a:lstStyle/>
        <a:p>
          <a:endParaRPr lang="en-US"/>
        </a:p>
      </dgm:t>
    </dgm:pt>
    <dgm:pt modelId="{91EA3EC6-0422-485B-829C-00FEADDF5D26}" type="sibTrans" cxnId="{C1225624-8D41-4340-BB39-B5D02A26DEA5}">
      <dgm:prSet/>
      <dgm:spPr/>
      <dgm:t>
        <a:bodyPr/>
        <a:lstStyle/>
        <a:p>
          <a:endParaRPr lang="en-US"/>
        </a:p>
      </dgm:t>
    </dgm:pt>
    <dgm:pt modelId="{B8C6CEE5-5D8A-400F-A32D-7D935B9A17A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Shader Library</a:t>
          </a:r>
        </a:p>
      </dgm:t>
    </dgm:pt>
    <dgm:pt modelId="{923437F5-00BF-4C57-BD9E-A2A480508213}" type="parTrans" cxnId="{4ACF479F-DDBE-4F09-B934-F52BD3C1A85B}">
      <dgm:prSet/>
      <dgm:spPr/>
      <dgm:t>
        <a:bodyPr/>
        <a:lstStyle/>
        <a:p>
          <a:endParaRPr lang="en-US"/>
        </a:p>
      </dgm:t>
    </dgm:pt>
    <dgm:pt modelId="{2FCD8896-3D69-4FCD-9585-63F64723CF60}" type="sibTrans" cxnId="{4ACF479F-DDBE-4F09-B934-F52BD3C1A85B}">
      <dgm:prSet/>
      <dgm:spPr/>
      <dgm:t>
        <a:bodyPr/>
        <a:lstStyle/>
        <a:p>
          <a:endParaRPr lang="en-US"/>
        </a:p>
      </dgm:t>
    </dgm:pt>
    <dgm:pt modelId="{CE1829FC-BCA4-4043-9EF4-122E349BC6FA}">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Mesh Library</a:t>
          </a:r>
        </a:p>
      </dgm:t>
    </dgm:pt>
    <dgm:pt modelId="{81A467ED-922A-4C35-A262-35DF5D619C1D}" type="parTrans" cxnId="{0FCA7115-58AC-41AB-A4E0-F6E69F94DD3B}">
      <dgm:prSet/>
      <dgm:spPr/>
      <dgm:t>
        <a:bodyPr/>
        <a:lstStyle/>
        <a:p>
          <a:endParaRPr lang="en-US"/>
        </a:p>
      </dgm:t>
    </dgm:pt>
    <dgm:pt modelId="{13AE0C53-5D34-4F8A-8708-8AABED7368FE}" type="sibTrans" cxnId="{0FCA7115-58AC-41AB-A4E0-F6E69F94DD3B}">
      <dgm:prSet/>
      <dgm:spPr/>
      <dgm:t>
        <a:bodyPr/>
        <a:lstStyle/>
        <a:p>
          <a:endParaRPr lang="en-US"/>
        </a:p>
      </dgm:t>
    </dgm:pt>
    <dgm:pt modelId="{A70B8D48-626B-4717-B07D-B800500187E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9C037603-B47A-40DB-A70C-5FE99A80651C}">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Command List</a:t>
          </a:r>
        </a:p>
      </dgm:t>
    </dgm:pt>
    <dgm:pt modelId="{F2905C95-8527-4BC6-AB75-A5605B8B2E5D}" type="parTrans" cxnId="{72A3ACE1-23B2-4E89-8460-C745BD92B86F}">
      <dgm:prSet/>
      <dgm:spPr/>
      <dgm:t>
        <a:bodyPr/>
        <a:lstStyle/>
        <a:p>
          <a:endParaRPr lang="en-US"/>
        </a:p>
      </dgm:t>
    </dgm:pt>
    <dgm:pt modelId="{BFDCB0D3-97C8-4986-B86C-97CD6B17ED5F}" type="sibTrans" cxnId="{72A3ACE1-23B2-4E89-8460-C745BD92B86F}">
      <dgm:prSet/>
      <dgm:spPr/>
      <dgm:t>
        <a:bodyPr/>
        <a:lstStyle/>
        <a:p>
          <a:endParaRPr lang="en-US"/>
        </a:p>
      </dgm:t>
    </dgm:pt>
    <dgm:pt modelId="{2056F97F-276E-4507-B669-54C461E4BFB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DE5C73B0-BFBB-4EF1-8F2A-E15EC2914192}">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Material</a:t>
          </a:r>
        </a:p>
      </dgm:t>
    </dgm:pt>
    <dgm:pt modelId="{C1979754-45EC-400E-9548-CE304BE57618}" type="parTrans" cxnId="{8210F2FF-09A3-4E6F-98F9-557F83C7D2F5}">
      <dgm:prSet/>
      <dgm:spPr/>
      <dgm:t>
        <a:bodyPr/>
        <a:lstStyle/>
        <a:p>
          <a:endParaRPr lang="en-US"/>
        </a:p>
      </dgm:t>
    </dgm:pt>
    <dgm:pt modelId="{7B5C5627-4122-4042-9DEC-9F63FBA58A82}" type="sibTrans" cxnId="{8210F2FF-09A3-4E6F-98F9-557F83C7D2F5}">
      <dgm:prSet/>
      <dgm:spPr/>
      <dgm:t>
        <a:bodyPr/>
        <a:lstStyle/>
        <a:p>
          <a:endParaRPr lang="en-US"/>
        </a:p>
      </dgm:t>
    </dgm:pt>
    <dgm:pt modelId="{48F2E0FA-BABB-488A-9D5A-76FE0A4737C9}">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462A561F-B3AD-4715-8685-9534029F6D07}">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Coordinates</a:t>
          </a:r>
        </a:p>
      </dgm:t>
    </dgm:pt>
    <dgm:pt modelId="{287C0BFB-F666-404E-9C29-2C28C5B44F91}" type="parTrans" cxnId="{FFC654FC-427B-437E-BABC-6C41C551FAC4}">
      <dgm:prSet/>
      <dgm:spPr/>
      <dgm:t>
        <a:bodyPr/>
        <a:lstStyle/>
        <a:p>
          <a:endParaRPr lang="en-US"/>
        </a:p>
      </dgm:t>
    </dgm:pt>
    <dgm:pt modelId="{49A70449-3C12-483D-B1FC-B4434155A556}" type="sibTrans" cxnId="{FFC654FC-427B-437E-BABC-6C41C551FAC4}">
      <dgm:prSet/>
      <dgm:spPr/>
      <dgm:t>
        <a:bodyPr/>
        <a:lstStyle/>
        <a:p>
          <a:endParaRPr lang="en-US"/>
        </a:p>
      </dgm:t>
    </dgm:pt>
    <dgm:pt modelId="{7745D4E5-093D-4368-AB28-C345BF15973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Vertex Buffer</a:t>
          </a:r>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8B65C6FB-2B0F-4BC4-A43D-E772EFD2E9C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Index Buffer</a:t>
          </a:r>
        </a:p>
      </dgm:t>
    </dgm:pt>
    <dgm:pt modelId="{61CE0495-901D-4C33-8279-71CC0DB02D1D}" type="parTrans" cxnId="{748C44A5-8180-4091-99D7-2574D92B1C43}">
      <dgm:prSet/>
      <dgm:spPr/>
      <dgm:t>
        <a:bodyPr/>
        <a:lstStyle/>
        <a:p>
          <a:endParaRPr lang="en-US"/>
        </a:p>
      </dgm:t>
    </dgm:pt>
    <dgm:pt modelId="{025AB252-C94C-4818-8879-2F0987F952CD}" type="sibTrans" cxnId="{748C44A5-8180-4091-99D7-2574D92B1C43}">
      <dgm:prSet/>
      <dgm:spPr/>
      <dgm:t>
        <a:bodyPr/>
        <a:lstStyle/>
        <a:p>
          <a:endParaRPr lang="en-US"/>
        </a:p>
      </dgm:t>
    </dgm:pt>
    <dgm:pt modelId="{BFC79500-69E1-456A-B58D-F5ED1FB58969}">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Frame Buffer</a:t>
          </a:r>
        </a:p>
      </dgm:t>
    </dgm:pt>
    <dgm:pt modelId="{603BA284-732B-4A89-B04E-FBBC614A211D}" type="parTrans" cxnId="{2E2B59CC-45C1-4966-B733-B23F07E6D8D0}">
      <dgm:prSet/>
      <dgm:spPr/>
      <dgm:t>
        <a:bodyPr/>
        <a:lstStyle/>
        <a:p>
          <a:endParaRPr lang="en-US"/>
        </a:p>
      </dgm:t>
    </dgm:pt>
    <dgm:pt modelId="{4C3A2305-275A-465C-A82A-7017DF607840}" type="sibTrans" cxnId="{2E2B59CC-45C1-4966-B733-B23F07E6D8D0}">
      <dgm:prSet/>
      <dgm:spPr/>
      <dgm:t>
        <a:bodyPr/>
        <a:lstStyle/>
        <a:p>
          <a:endParaRPr lang="en-US"/>
        </a:p>
      </dgm:t>
    </dgm:pt>
    <dgm:pt modelId="{FB270202-0C82-412C-86C8-49FA831F7BA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6044F5B5-6DF5-4A97-9446-6513300509E4}">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Texture Data</a:t>
          </a:r>
        </a:p>
      </dgm:t>
    </dgm:pt>
    <dgm:pt modelId="{6F099B3C-1A5B-4A15-BD5D-2CB0F15062B8}" type="parTrans" cxnId="{A88ED986-7226-4A06-9117-9D18915A03D1}">
      <dgm:prSet/>
      <dgm:spPr/>
      <dgm:t>
        <a:bodyPr/>
        <a:lstStyle/>
        <a:p>
          <a:endParaRPr lang="en-US"/>
        </a:p>
      </dgm:t>
    </dgm:pt>
    <dgm:pt modelId="{7DD0ACE1-D41E-41FE-B9EF-A7697D0B97AC}" type="sibTrans" cxnId="{A88ED986-7226-4A06-9117-9D18915A03D1}">
      <dgm:prSet/>
      <dgm:spPr/>
      <dgm:t>
        <a:bodyPr/>
        <a:lstStyle/>
        <a:p>
          <a:endParaRPr lang="en-US"/>
        </a:p>
      </dgm:t>
    </dgm:pt>
    <dgm:pt modelId="{DD5ECB5D-A4D5-4F53-85F2-6D6D8AB115DC}">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Buffer Data</a:t>
          </a:r>
        </a:p>
      </dgm:t>
    </dgm:pt>
    <dgm:pt modelId="{D1E43FE4-07D5-4A09-803F-258BC3C1533A}" type="parTrans" cxnId="{1AB419A6-AC27-4869-AD61-38D56683DB05}">
      <dgm:prSet/>
      <dgm:spPr/>
      <dgm:t>
        <a:bodyPr/>
        <a:lstStyle/>
        <a:p>
          <a:endParaRPr lang="en-US"/>
        </a:p>
      </dgm:t>
    </dgm:pt>
    <dgm:pt modelId="{23954774-563D-4F65-879A-BD391A6EE5AF}" type="sibTrans" cxnId="{1AB419A6-AC27-4869-AD61-38D56683DB05}">
      <dgm:prSet/>
      <dgm:spPr/>
      <dgm:t>
        <a:bodyPr/>
        <a:lstStyle/>
        <a:p>
          <a:endParaRPr lang="en-US"/>
        </a:p>
      </dgm:t>
    </dgm:pt>
    <dgm:pt modelId="{8D96691F-D6C2-42E4-8846-C7829715F952}">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D253AC52-C0CF-446C-B489-88C689121DF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Uniform Buffer</a:t>
          </a:r>
        </a:p>
      </dgm:t>
    </dgm:pt>
    <dgm:pt modelId="{F8335300-689B-4EEC-A4B4-AF74DA83DD3D}" type="parTrans" cxnId="{D5F10DDB-F34A-4AE0-ABE4-99A7B3A52408}">
      <dgm:prSet/>
      <dgm:spPr/>
      <dgm:t>
        <a:bodyPr/>
        <a:lstStyle/>
        <a:p>
          <a:endParaRPr lang="en-US"/>
        </a:p>
      </dgm:t>
    </dgm:pt>
    <dgm:pt modelId="{B32132A2-E356-4697-B63B-5F3336A73287}" type="sibTrans" cxnId="{D5F10DDB-F34A-4AE0-ABE4-99A7B3A52408}">
      <dgm:prSet/>
      <dgm:spPr/>
      <dgm:t>
        <a:bodyPr/>
        <a:lstStyle/>
        <a:p>
          <a:endParaRPr lang="en-US"/>
        </a:p>
      </dgm:t>
    </dgm:pt>
    <dgm:pt modelId="{79E2DF68-F131-4D87-AF29-772C90019D09}" type="pres">
      <dgm:prSet presAssocID="{492A7F8C-4384-4FED-90C3-C50AD51CD4D0}" presName="Name0" presStyleCnt="0">
        <dgm:presLayoutVars>
          <dgm:dir/>
          <dgm:animLvl val="lvl"/>
          <dgm:resizeHandles val="exact"/>
        </dgm:presLayoutVars>
      </dgm:prSet>
      <dgm:spPr/>
    </dgm:pt>
    <dgm:pt modelId="{10480580-79BD-40A2-AE35-0341647C184B}" type="pres">
      <dgm:prSet presAssocID="{42BCD4A9-A9CF-4288-8C26-147300DFC46C}" presName="boxAndChildren" presStyleCnt="0"/>
      <dgm:spPr/>
    </dgm:pt>
    <dgm:pt modelId="{F1E4ECF7-D03B-4901-B339-30A62F1AA0BC}" type="pres">
      <dgm:prSet presAssocID="{42BCD4A9-A9CF-4288-8C26-147300DFC46C}" presName="parentTextBox" presStyleLbl="node1" presStyleIdx="0" presStyleCnt="10"/>
      <dgm:spPr/>
    </dgm:pt>
    <dgm:pt modelId="{C15CFF41-9E5F-4C05-8649-47ED75E100E7}" type="pres">
      <dgm:prSet presAssocID="{42BCD4A9-A9CF-4288-8C26-147300DFC46C}" presName="entireBox" presStyleLbl="node1" presStyleIdx="0" presStyleCnt="10"/>
      <dgm:spPr/>
    </dgm:pt>
    <dgm:pt modelId="{60B446C1-B471-4EAD-93FF-5C5CC694E1E3}" type="pres">
      <dgm:prSet presAssocID="{42BCD4A9-A9CF-4288-8C26-147300DFC46C}" presName="descendantBox" presStyleCnt="0"/>
      <dgm:spPr/>
    </dgm:pt>
    <dgm:pt modelId="{19627453-F557-4CBE-81CC-29A74B51C572}" type="pres">
      <dgm:prSet presAssocID="{3A9D1D17-E645-4054-9D3C-C9856C9C4F56}" presName="childTextBox" presStyleLbl="fgAccFollowNode1" presStyleIdx="0" presStyleCnt="46">
        <dgm:presLayoutVars>
          <dgm:bulletEnabled val="1"/>
        </dgm:presLayoutVars>
      </dgm:prSet>
      <dgm:spPr/>
    </dgm:pt>
    <dgm:pt modelId="{690D41A6-125C-4B28-B8E9-12BD0BDB7E64}" type="pres">
      <dgm:prSet presAssocID="{6A86D7A5-4BE9-49D9-8F35-01FA5FD177AB}" presName="childTextBox" presStyleLbl="fgAccFollowNode1" presStyleIdx="1" presStyleCnt="46">
        <dgm:presLayoutVars>
          <dgm:bulletEnabled val="1"/>
        </dgm:presLayoutVars>
      </dgm:prSet>
      <dgm:spPr/>
    </dgm:pt>
    <dgm:pt modelId="{03644267-4FC1-406D-A22A-411D79A4E756}" type="pres">
      <dgm:prSet presAssocID="{317E4EBA-92A0-45E1-9AFF-C1B7ECF4C17D}" presName="childTextBox" presStyleLbl="fgAccFollowNode1" presStyleIdx="2" presStyleCnt="46">
        <dgm:presLayoutVars>
          <dgm:bulletEnabled val="1"/>
        </dgm:presLayoutVars>
      </dgm:prSet>
      <dgm:spPr/>
    </dgm:pt>
    <dgm:pt modelId="{A149BF62-9EAD-4928-9F9A-917C9593205C}" type="pres">
      <dgm:prSet presAssocID="{536977EA-67F4-48D3-9A83-8DA4285E1385}" presName="childTextBox" presStyleLbl="fgAccFollowNode1" presStyleIdx="3" presStyleCnt="46">
        <dgm:presLayoutVars>
          <dgm:bulletEnabled val="1"/>
        </dgm:presLayoutVars>
      </dgm:prSet>
      <dgm:spPr/>
    </dgm:pt>
    <dgm:pt modelId="{CECB22B0-45A6-45F6-98FE-357318615BD0}" type="pres">
      <dgm:prSet presAssocID="{C810953B-BB37-4D99-95A3-2A0E2B593AD3}" presName="sp" presStyleCnt="0"/>
      <dgm:spPr/>
    </dgm:pt>
    <dgm:pt modelId="{96B74BB4-EA50-4F5B-B5E7-1A29DA12DD9E}" type="pres">
      <dgm:prSet presAssocID="{432AFB55-08FE-4212-9DC7-D14ED2A025FB}" presName="arrowAndChildren" presStyleCnt="0"/>
      <dgm:spPr/>
    </dgm:pt>
    <dgm:pt modelId="{164B5E98-799E-4641-9F3E-B25852B0A728}" type="pres">
      <dgm:prSet presAssocID="{432AFB55-08FE-4212-9DC7-D14ED2A025FB}" presName="parentTextArrow" presStyleLbl="node1" presStyleIdx="0" presStyleCnt="10"/>
      <dgm:spPr/>
    </dgm:pt>
    <dgm:pt modelId="{3F409EE6-EA22-4F79-90EA-DEF5E27D647F}" type="pres">
      <dgm:prSet presAssocID="{432AFB55-08FE-4212-9DC7-D14ED2A025FB}" presName="arrow" presStyleLbl="node1" presStyleIdx="1" presStyleCnt="10"/>
      <dgm:spPr/>
    </dgm:pt>
    <dgm:pt modelId="{51576C38-09F3-4E24-9A15-79AF6EFCB5DE}" type="pres">
      <dgm:prSet presAssocID="{432AFB55-08FE-4212-9DC7-D14ED2A025FB}" presName="descendantArrow" presStyleCnt="0"/>
      <dgm:spPr/>
    </dgm:pt>
    <dgm:pt modelId="{582D2D21-C24A-42E1-BE15-B5C83039B510}" type="pres">
      <dgm:prSet presAssocID="{06CC86FE-A12F-4402-93CA-A5C169967C38}" presName="childTextArrow" presStyleLbl="fgAccFollowNode1" presStyleIdx="4" presStyleCnt="46">
        <dgm:presLayoutVars>
          <dgm:bulletEnabled val="1"/>
        </dgm:presLayoutVars>
      </dgm:prSet>
      <dgm:spPr/>
    </dgm:pt>
    <dgm:pt modelId="{95CFA2D7-D6C7-45EB-A595-0672DEB637B2}" type="pres">
      <dgm:prSet presAssocID="{CCEDEFB1-11C4-4BE9-B4BD-EBA172C6495F}" presName="childTextArrow" presStyleLbl="fgAccFollowNode1" presStyleIdx="5" presStyleCnt="46">
        <dgm:presLayoutVars>
          <dgm:bulletEnabled val="1"/>
        </dgm:presLayoutVars>
      </dgm:prSet>
      <dgm:spPr/>
    </dgm:pt>
    <dgm:pt modelId="{D1ADA32C-67F9-4392-AC9E-3E33E07E69D3}" type="pres">
      <dgm:prSet presAssocID="{D2A17FD3-8A80-409A-A9D9-FFD436402573}" presName="childTextArrow" presStyleLbl="fgAccFollowNode1" presStyleIdx="6" presStyleCnt="46">
        <dgm:presLayoutVars>
          <dgm:bulletEnabled val="1"/>
        </dgm:presLayoutVars>
      </dgm:prSet>
      <dgm:spPr/>
    </dgm:pt>
    <dgm:pt modelId="{1C578AAC-0BB8-4080-8981-9F447C8B9AE7}" type="pres">
      <dgm:prSet presAssocID="{8D47FE9C-9D10-454B-97A8-7C639BF9643D}" presName="childTextArrow" presStyleLbl="fgAccFollowNode1" presStyleIdx="7" presStyleCnt="46">
        <dgm:presLayoutVars>
          <dgm:bulletEnabled val="1"/>
        </dgm:presLayoutVars>
      </dgm:prSet>
      <dgm:spPr/>
    </dgm:pt>
    <dgm:pt modelId="{A0D2D098-66DD-407B-BB04-26692A3FDF87}" type="pres">
      <dgm:prSet presAssocID="{6044F5B5-6DF5-4A97-9446-6513300509E4}" presName="childTextArrow" presStyleLbl="fgAccFollowNode1" presStyleIdx="8" presStyleCnt="46">
        <dgm:presLayoutVars>
          <dgm:bulletEnabled val="1"/>
        </dgm:presLayoutVars>
      </dgm:prSet>
      <dgm:spPr/>
    </dgm:pt>
    <dgm:pt modelId="{D4651054-8BAA-4CD2-8981-27FABDB82229}" type="pres">
      <dgm:prSet presAssocID="{DD5ECB5D-A4D5-4F53-85F2-6D6D8AB115DC}" presName="childTextArrow" presStyleLbl="fgAccFollowNode1" presStyleIdx="9" presStyleCnt="46">
        <dgm:presLayoutVars>
          <dgm:bulletEnabled val="1"/>
        </dgm:presLayoutVars>
      </dgm:prSet>
      <dgm:spPr/>
    </dgm:pt>
    <dgm:pt modelId="{A0AF364D-5548-488D-B2EC-EE92994ADD04}" type="pres">
      <dgm:prSet presAssocID="{8D96691F-D6C2-42E4-8846-C7829715F952}" presName="childTextArrow" presStyleLbl="fgAccFollowNode1" presStyleIdx="10" presStyleCnt="46">
        <dgm:presLayoutVars>
          <dgm:bulletEnabled val="1"/>
        </dgm:presLayoutVars>
      </dgm:prSet>
      <dgm:spPr/>
    </dgm:pt>
    <dgm:pt modelId="{04A32D9D-8DF9-433A-A02C-9E7054462746}" type="pres">
      <dgm:prSet presAssocID="{EFC46B28-C8E4-4492-89C7-7481CD0F35E9}" presName="sp" presStyleCnt="0"/>
      <dgm:spPr/>
    </dgm:pt>
    <dgm:pt modelId="{F1C78957-ED75-487A-9609-EF5174B917B4}" type="pres">
      <dgm:prSet presAssocID="{67180261-FA11-4C70-99B6-208D22A34225}" presName="arrowAndChildren" presStyleCnt="0"/>
      <dgm:spPr/>
    </dgm:pt>
    <dgm:pt modelId="{B9481062-2A67-4CB3-9E9B-0E280D47B9EF}" type="pres">
      <dgm:prSet presAssocID="{67180261-FA11-4C70-99B6-208D22A34225}" presName="parentTextArrow" presStyleLbl="node1" presStyleIdx="1" presStyleCnt="10"/>
      <dgm:spPr/>
    </dgm:pt>
    <dgm:pt modelId="{B3E2C4A9-248E-412B-9B7D-897C45C01C27}" type="pres">
      <dgm:prSet presAssocID="{67180261-FA11-4C70-99B6-208D22A34225}" presName="arrow" presStyleLbl="node1" presStyleIdx="2" presStyleCnt="10"/>
      <dgm:spPr/>
    </dgm:pt>
    <dgm:pt modelId="{9D1BB99B-7690-4795-9279-B1A2ED841114}" type="pres">
      <dgm:prSet presAssocID="{67180261-FA11-4C70-99B6-208D22A34225}" presName="descendantArrow" presStyleCnt="0"/>
      <dgm:spPr/>
    </dgm:pt>
    <dgm:pt modelId="{BC4B8382-15F9-4D8B-8145-37DAF4549039}" type="pres">
      <dgm:prSet presAssocID="{FB270202-0C82-412C-86C8-49FA831F7BAF}" presName="childTextArrow" presStyleLbl="fgAccFollowNode1" presStyleIdx="11" presStyleCnt="46">
        <dgm:presLayoutVars>
          <dgm:bulletEnabled val="1"/>
        </dgm:presLayoutVars>
      </dgm:prSet>
      <dgm:spPr/>
    </dgm:pt>
    <dgm:pt modelId="{5D9F5895-1F91-43E4-8335-4C47668A8BAF}" type="pres">
      <dgm:prSet presAssocID="{7745D4E5-093D-4368-AB28-C345BF159730}" presName="childTextArrow" presStyleLbl="fgAccFollowNode1" presStyleIdx="12" presStyleCnt="46">
        <dgm:presLayoutVars>
          <dgm:bulletEnabled val="1"/>
        </dgm:presLayoutVars>
      </dgm:prSet>
      <dgm:spPr/>
    </dgm:pt>
    <dgm:pt modelId="{8B7EDBC7-9CC3-409E-AA7B-CDEF50C77826}" type="pres">
      <dgm:prSet presAssocID="{3FF4402C-00FA-42C7-86CB-68772B16FF58}" presName="childTextArrow" presStyleLbl="fgAccFollowNode1" presStyleIdx="13" presStyleCnt="46">
        <dgm:presLayoutVars>
          <dgm:bulletEnabled val="1"/>
        </dgm:presLayoutVars>
      </dgm:prSet>
      <dgm:spPr/>
    </dgm:pt>
    <dgm:pt modelId="{D401FC94-A494-4DF4-BF9D-0298B59CB63A}" type="pres">
      <dgm:prSet presAssocID="{E54710DB-085F-483B-A1A1-F8D6CF1F9C25}" presName="childTextArrow" presStyleLbl="fgAccFollowNode1" presStyleIdx="14" presStyleCnt="46">
        <dgm:presLayoutVars>
          <dgm:bulletEnabled val="1"/>
        </dgm:presLayoutVars>
      </dgm:prSet>
      <dgm:spPr/>
    </dgm:pt>
    <dgm:pt modelId="{A5ECBBB0-AF69-43BF-85C2-AC9890876B7A}" type="pres">
      <dgm:prSet presAssocID="{3DD0F6E9-16F1-4C3E-A111-9AD649AC69FE}" presName="childTextArrow" presStyleLbl="fgAccFollowNode1" presStyleIdx="15" presStyleCnt="46">
        <dgm:presLayoutVars>
          <dgm:bulletEnabled val="1"/>
        </dgm:presLayoutVars>
      </dgm:prSet>
      <dgm:spPr/>
    </dgm:pt>
    <dgm:pt modelId="{063DDE20-995B-4442-ABA7-0347BE2F7BEB}" type="pres">
      <dgm:prSet presAssocID="{8B65C6FB-2B0F-4BC4-A43D-E772EFD2E9CE}" presName="childTextArrow" presStyleLbl="fgAccFollowNode1" presStyleIdx="16" presStyleCnt="46">
        <dgm:presLayoutVars>
          <dgm:bulletEnabled val="1"/>
        </dgm:presLayoutVars>
      </dgm:prSet>
      <dgm:spPr/>
    </dgm:pt>
    <dgm:pt modelId="{B85F7207-5F6B-4946-98EB-96CCA7AF859F}" type="pres">
      <dgm:prSet presAssocID="{D253AC52-C0CF-446C-B489-88C689121DF5}" presName="childTextArrow" presStyleLbl="fgAccFollowNode1" presStyleIdx="17" presStyleCnt="46">
        <dgm:presLayoutVars>
          <dgm:bulletEnabled val="1"/>
        </dgm:presLayoutVars>
      </dgm:prSet>
      <dgm:spPr/>
    </dgm:pt>
    <dgm:pt modelId="{F92F6590-2C60-4CBC-A7CE-2A5E11BA95BA}" type="pres">
      <dgm:prSet presAssocID="{BFC79500-69E1-456A-B58D-F5ED1FB58969}" presName="childTextArrow" presStyleLbl="fgAccFollowNode1" presStyleIdx="18" presStyleCnt="46">
        <dgm:presLayoutVars>
          <dgm:bulletEnabled val="1"/>
        </dgm:presLayoutVars>
      </dgm:prSet>
      <dgm:spPr/>
    </dgm:pt>
    <dgm:pt modelId="{06077FE9-EDBF-4CC2-A28C-2B9FC508A1FD}" type="pres">
      <dgm:prSet presAssocID="{BC1C9FDF-FF4F-4C1B-8990-DC00A0EA6773}" presName="sp" presStyleCnt="0"/>
      <dgm:spPr/>
    </dgm:pt>
    <dgm:pt modelId="{997091B0-E7F0-4CBF-BAE7-80063ADA929A}" type="pres">
      <dgm:prSet presAssocID="{425CD942-2779-41D0-914F-F640AB7E3C5D}" presName="arrowAndChildren" presStyleCnt="0"/>
      <dgm:spPr/>
    </dgm:pt>
    <dgm:pt modelId="{8C85ABED-ABFA-4B95-AE80-0F1BB5E0C9D3}" type="pres">
      <dgm:prSet presAssocID="{425CD942-2779-41D0-914F-F640AB7E3C5D}" presName="parentTextArrow" presStyleLbl="node1" presStyleIdx="2" presStyleCnt="10"/>
      <dgm:spPr/>
    </dgm:pt>
    <dgm:pt modelId="{BA141BF2-9950-4E75-BE7E-457F6E0C3B73}" type="pres">
      <dgm:prSet presAssocID="{425CD942-2779-41D0-914F-F640AB7E3C5D}" presName="arrow" presStyleLbl="node1" presStyleIdx="3" presStyleCnt="10"/>
      <dgm:spPr/>
    </dgm:pt>
    <dgm:pt modelId="{937DD5C1-37C3-4925-A355-BC8A5DDA7D37}" type="pres">
      <dgm:prSet presAssocID="{425CD942-2779-41D0-914F-F640AB7E3C5D}" presName="descendantArrow" presStyleCnt="0"/>
      <dgm:spPr/>
    </dgm:pt>
    <dgm:pt modelId="{679E794B-92BA-465D-8337-D2F498D4424F}" type="pres">
      <dgm:prSet presAssocID="{A6DBF1E9-4D91-4438-9290-E54EF8E845DC}" presName="childTextArrow" presStyleLbl="fgAccFollowNode1" presStyleIdx="19" presStyleCnt="46">
        <dgm:presLayoutVars>
          <dgm:bulletEnabled val="1"/>
        </dgm:presLayoutVars>
      </dgm:prSet>
      <dgm:spPr/>
    </dgm:pt>
    <dgm:pt modelId="{9FD776F3-FA4D-4FE6-A7E0-0CF41754A84D}" type="pres">
      <dgm:prSet presAssocID="{7B6E0105-90DD-4FE1-9501-1188F568AF9B}" presName="childTextArrow" presStyleLbl="fgAccFollowNode1" presStyleIdx="20" presStyleCnt="46">
        <dgm:presLayoutVars>
          <dgm:bulletEnabled val="1"/>
        </dgm:presLayoutVars>
      </dgm:prSet>
      <dgm:spPr/>
    </dgm:pt>
    <dgm:pt modelId="{F4814C90-AFDE-44AA-92BD-CFD79CB9D367}" type="pres">
      <dgm:prSet presAssocID="{DE5C73B0-BFBB-4EF1-8F2A-E15EC2914192}" presName="childTextArrow" presStyleLbl="fgAccFollowNode1" presStyleIdx="21" presStyleCnt="46">
        <dgm:presLayoutVars>
          <dgm:bulletEnabled val="1"/>
        </dgm:presLayoutVars>
      </dgm:prSet>
      <dgm:spPr/>
    </dgm:pt>
    <dgm:pt modelId="{71411A2D-3272-46DB-83A3-085079F1168D}" type="pres">
      <dgm:prSet presAssocID="{48F2E0FA-BABB-488A-9D5A-76FE0A4737C9}" presName="childTextArrow" presStyleLbl="fgAccFollowNode1" presStyleIdx="22" presStyleCnt="46">
        <dgm:presLayoutVars>
          <dgm:bulletEnabled val="1"/>
        </dgm:presLayoutVars>
      </dgm:prSet>
      <dgm:spPr/>
    </dgm:pt>
    <dgm:pt modelId="{3EAAF3C4-DFDE-481B-A5E1-92D29AFDAA32}" type="pres">
      <dgm:prSet presAssocID="{E3A0F810-9EB4-47A1-84D3-1FB8C4781802}" presName="childTextArrow" presStyleLbl="fgAccFollowNode1" presStyleIdx="23" presStyleCnt="46">
        <dgm:presLayoutVars>
          <dgm:bulletEnabled val="1"/>
        </dgm:presLayoutVars>
      </dgm:prSet>
      <dgm:spPr/>
    </dgm:pt>
    <dgm:pt modelId="{DBA942AE-CA4B-4099-BD2B-284568D7BCF6}" type="pres">
      <dgm:prSet presAssocID="{462A561F-B3AD-4715-8685-9534029F6D07}" presName="childTextArrow" presStyleLbl="fgAccFollowNode1" presStyleIdx="24" presStyleCnt="46">
        <dgm:presLayoutVars>
          <dgm:bulletEnabled val="1"/>
        </dgm:presLayoutVars>
      </dgm:prSet>
      <dgm:spPr/>
    </dgm:pt>
    <dgm:pt modelId="{82AD2F5C-E89D-4DD9-9A20-6D696D88D48B}" type="pres">
      <dgm:prSet presAssocID="{20C51BFB-A17D-482C-8A24-3C7B538AFAD5}" presName="sp" presStyleCnt="0"/>
      <dgm:spPr/>
    </dgm:pt>
    <dgm:pt modelId="{89965F3A-EE18-4AB1-9926-7E5014B71E42}" type="pres">
      <dgm:prSet presAssocID="{C616C108-B7C7-48F6-8927-297071625E4C}" presName="arrowAndChildren" presStyleCnt="0"/>
      <dgm:spPr/>
    </dgm:pt>
    <dgm:pt modelId="{701375A4-B826-42F6-857C-AC15DEBF242A}" type="pres">
      <dgm:prSet presAssocID="{C616C108-B7C7-48F6-8927-297071625E4C}" presName="parentTextArrow" presStyleLbl="node1" presStyleIdx="3" presStyleCnt="10"/>
      <dgm:spPr/>
    </dgm:pt>
    <dgm:pt modelId="{1DAE2E82-A7D9-4FE2-A2AC-A6783BD60D69}" type="pres">
      <dgm:prSet presAssocID="{C616C108-B7C7-48F6-8927-297071625E4C}" presName="arrow" presStyleLbl="node1" presStyleIdx="4" presStyleCnt="10"/>
      <dgm:spPr/>
    </dgm:pt>
    <dgm:pt modelId="{6F926B0D-D273-48C2-B136-4193127A3492}" type="pres">
      <dgm:prSet presAssocID="{C616C108-B7C7-48F6-8927-297071625E4C}" presName="descendantArrow" presStyleCnt="0"/>
      <dgm:spPr/>
    </dgm:pt>
    <dgm:pt modelId="{F4DFC829-CA85-4F56-BE40-24D6D9988841}" type="pres">
      <dgm:prSet presAssocID="{5CECF5B2-03E8-4DA2-AAED-F91831934EF0}" presName="childTextArrow" presStyleLbl="fgAccFollowNode1" presStyleIdx="25" presStyleCnt="46">
        <dgm:presLayoutVars>
          <dgm:bulletEnabled val="1"/>
        </dgm:presLayoutVars>
      </dgm:prSet>
      <dgm:spPr/>
    </dgm:pt>
    <dgm:pt modelId="{E89CC2B6-27C3-4A09-A4FE-AC101ADECC1E}" type="pres">
      <dgm:prSet presAssocID="{0A0E019B-4741-4B3E-955D-9D171F56386A}" presName="childTextArrow" presStyleLbl="fgAccFollowNode1" presStyleIdx="26" presStyleCnt="46">
        <dgm:presLayoutVars>
          <dgm:bulletEnabled val="1"/>
        </dgm:presLayoutVars>
      </dgm:prSet>
      <dgm:spPr/>
    </dgm:pt>
    <dgm:pt modelId="{DA7BEDAF-298D-408E-B97C-8266F376F435}" type="pres">
      <dgm:prSet presAssocID="{6206A475-1A0B-4810-89EF-DE321E2667A1}" presName="sp" presStyleCnt="0"/>
      <dgm:spPr/>
    </dgm:pt>
    <dgm:pt modelId="{A98BC0C1-6DC8-4277-B361-3274F14D7BE1}" type="pres">
      <dgm:prSet presAssocID="{15D27807-574C-49D4-AAE8-60C386DD610E}" presName="arrowAndChildren" presStyleCnt="0"/>
      <dgm:spPr/>
    </dgm:pt>
    <dgm:pt modelId="{58CCA842-0E56-4C89-AC79-E64AD9D51E29}" type="pres">
      <dgm:prSet presAssocID="{15D27807-574C-49D4-AAE8-60C386DD610E}" presName="parentTextArrow" presStyleLbl="node1" presStyleIdx="4" presStyleCnt="10"/>
      <dgm:spPr/>
    </dgm:pt>
    <dgm:pt modelId="{568B3980-2E00-4A93-9F21-0713F7ADD2D9}" type="pres">
      <dgm:prSet presAssocID="{15D27807-574C-49D4-AAE8-60C386DD610E}" presName="arrow" presStyleLbl="node1" presStyleIdx="5" presStyleCnt="10"/>
      <dgm:spPr/>
    </dgm:pt>
    <dgm:pt modelId="{489A6F71-F136-4E4A-9C53-708C390174D9}" type="pres">
      <dgm:prSet presAssocID="{15D27807-574C-49D4-AAE8-60C386DD610E}" presName="descendantArrow" presStyleCnt="0"/>
      <dgm:spPr/>
    </dgm:pt>
    <dgm:pt modelId="{E283E26A-704F-427E-9890-FC3B7F356093}" type="pres">
      <dgm:prSet presAssocID="{A70B8D48-626B-4717-B07D-B800500187EE}" presName="childTextArrow" presStyleLbl="fgAccFollowNode1" presStyleIdx="27" presStyleCnt="46">
        <dgm:presLayoutVars>
          <dgm:bulletEnabled val="1"/>
        </dgm:presLayoutVars>
      </dgm:prSet>
      <dgm:spPr/>
    </dgm:pt>
    <dgm:pt modelId="{C96A0DF7-D9F7-4425-B7F4-397353F4E5BF}" type="pres">
      <dgm:prSet presAssocID="{BDC9C0A2-58FE-4CC8-BB10-947800714063}" presName="childTextArrow" presStyleLbl="fgAccFollowNode1" presStyleIdx="28" presStyleCnt="46">
        <dgm:presLayoutVars>
          <dgm:bulletEnabled val="1"/>
        </dgm:presLayoutVars>
      </dgm:prSet>
      <dgm:spPr/>
    </dgm:pt>
    <dgm:pt modelId="{40D18900-3129-4CB4-A0EB-FA16D8A15CCE}" type="pres">
      <dgm:prSet presAssocID="{9C037603-B47A-40DB-A70C-5FE99A80651C}" presName="childTextArrow" presStyleLbl="fgAccFollowNode1" presStyleIdx="29" presStyleCnt="46">
        <dgm:presLayoutVars>
          <dgm:bulletEnabled val="1"/>
        </dgm:presLayoutVars>
      </dgm:prSet>
      <dgm:spPr/>
    </dgm:pt>
    <dgm:pt modelId="{188B1DE5-A91C-40D8-9C49-E3DEB9658FD7}" type="pres">
      <dgm:prSet presAssocID="{2056F97F-276E-4507-B669-54C461E4BFB0}" presName="childTextArrow" presStyleLbl="fgAccFollowNode1" presStyleIdx="30" presStyleCnt="46">
        <dgm:presLayoutVars>
          <dgm:bulletEnabled val="1"/>
        </dgm:presLayoutVars>
      </dgm:prSet>
      <dgm:spPr/>
    </dgm:pt>
    <dgm:pt modelId="{6D1E96A0-5DC3-44C7-B281-028920E246A1}" type="pres">
      <dgm:prSet presAssocID="{6696A42E-D32D-4E72-ACED-0638751E8015}" presName="sp" presStyleCnt="0"/>
      <dgm:spPr/>
    </dgm:pt>
    <dgm:pt modelId="{A037EF96-AC2A-4CAC-B743-7AC0B29A5E79}" type="pres">
      <dgm:prSet presAssocID="{1D78958F-62E0-417F-A772-03EB89BAB117}" presName="arrowAndChildren" presStyleCnt="0"/>
      <dgm:spPr/>
    </dgm:pt>
    <dgm:pt modelId="{D7B122CB-251F-490E-9670-A366188DDB9C}" type="pres">
      <dgm:prSet presAssocID="{1D78958F-62E0-417F-A772-03EB89BAB117}" presName="parentTextArrow" presStyleLbl="node1" presStyleIdx="5" presStyleCnt="10"/>
      <dgm:spPr/>
    </dgm:pt>
    <dgm:pt modelId="{7D94A93E-B615-4282-8465-86879C5EA7C4}" type="pres">
      <dgm:prSet presAssocID="{1D78958F-62E0-417F-A772-03EB89BAB117}" presName="arrow" presStyleLbl="node1" presStyleIdx="6" presStyleCnt="10"/>
      <dgm:spPr/>
    </dgm:pt>
    <dgm:pt modelId="{70BD6120-4CF0-4B9B-BEDE-3EFB1AD728BB}" type="pres">
      <dgm:prSet presAssocID="{1D78958F-62E0-417F-A772-03EB89BAB117}" presName="descendantArrow" presStyleCnt="0"/>
      <dgm:spPr/>
    </dgm:pt>
    <dgm:pt modelId="{075FD456-E4F9-4DB6-B4F8-B2022884900F}" type="pres">
      <dgm:prSet presAssocID="{F7AB391E-2AD5-434C-A472-32E7C1E594A2}" presName="childTextArrow" presStyleLbl="fgAccFollowNode1" presStyleIdx="31" presStyleCnt="46">
        <dgm:presLayoutVars>
          <dgm:bulletEnabled val="1"/>
        </dgm:presLayoutVars>
      </dgm:prSet>
      <dgm:spPr/>
    </dgm:pt>
    <dgm:pt modelId="{230C53A5-84AE-440C-9EE9-98BECA34D34F}" type="pres">
      <dgm:prSet presAssocID="{C411C482-0513-4141-9DA6-93364E4E2ACB}" presName="childTextArrow" presStyleLbl="fgAccFollowNode1" presStyleIdx="32" presStyleCnt="46">
        <dgm:presLayoutVars>
          <dgm:bulletEnabled val="1"/>
        </dgm:presLayoutVars>
      </dgm:prSet>
      <dgm:spPr/>
    </dgm:pt>
    <dgm:pt modelId="{2C837944-EC19-4CA0-9AFF-02F383C9599D}" type="pres">
      <dgm:prSet presAssocID="{D2BC57DA-4E12-4D9C-928E-A1FE697F8204}" presName="childTextArrow" presStyleLbl="fgAccFollowNode1" presStyleIdx="33" presStyleCnt="46">
        <dgm:presLayoutVars>
          <dgm:bulletEnabled val="1"/>
        </dgm:presLayoutVars>
      </dgm:prSet>
      <dgm:spPr/>
    </dgm:pt>
    <dgm:pt modelId="{F635C8FD-6EAA-4A05-A6C4-CA695128AA13}" type="pres">
      <dgm:prSet presAssocID="{B8C6CEE5-5D8A-400F-A32D-7D935B9A17AE}" presName="childTextArrow" presStyleLbl="fgAccFollowNode1" presStyleIdx="34" presStyleCnt="46">
        <dgm:presLayoutVars>
          <dgm:bulletEnabled val="1"/>
        </dgm:presLayoutVars>
      </dgm:prSet>
      <dgm:spPr/>
    </dgm:pt>
    <dgm:pt modelId="{0FB181EE-FEF1-4CAE-A04C-DACD2406830C}" type="pres">
      <dgm:prSet presAssocID="{CE1829FC-BCA4-4043-9EF4-122E349BC6FA}" presName="childTextArrow" presStyleLbl="fgAccFollowNode1" presStyleIdx="35" presStyleCnt="46">
        <dgm:presLayoutVars>
          <dgm:bulletEnabled val="1"/>
        </dgm:presLayoutVars>
      </dgm:prSet>
      <dgm:spPr/>
    </dgm:pt>
    <dgm:pt modelId="{104EE992-B298-481D-BCF5-33C0F536BD85}" type="pres">
      <dgm:prSet presAssocID="{953D941F-2ECA-4B33-8BC5-716661B312A2}" presName="sp" presStyleCnt="0"/>
      <dgm:spPr/>
    </dgm:pt>
    <dgm:pt modelId="{705A019B-91A1-4BB2-B238-839B482FEA97}" type="pres">
      <dgm:prSet presAssocID="{73A02E57-572D-44F5-91FF-202C06473274}" presName="arrowAndChildren" presStyleCnt="0"/>
      <dgm:spPr/>
    </dgm:pt>
    <dgm:pt modelId="{D1244BC6-A69B-42CC-986A-8951BCCD8B12}" type="pres">
      <dgm:prSet presAssocID="{73A02E57-572D-44F5-91FF-202C06473274}" presName="parentTextArrow" presStyleLbl="node1" presStyleIdx="6" presStyleCnt="10"/>
      <dgm:spPr/>
    </dgm:pt>
    <dgm:pt modelId="{82B6C943-69D7-4619-98A8-3D49C6E1717E}" type="pres">
      <dgm:prSet presAssocID="{73A02E57-572D-44F5-91FF-202C06473274}" presName="arrow" presStyleLbl="node1" presStyleIdx="7" presStyleCnt="10"/>
      <dgm:spPr/>
    </dgm:pt>
    <dgm:pt modelId="{BE7A8AE0-523C-4968-ACE7-E3078B93B434}" type="pres">
      <dgm:prSet presAssocID="{73A02E57-572D-44F5-91FF-202C06473274}" presName="descendantArrow" presStyleCnt="0"/>
      <dgm:spPr/>
    </dgm:pt>
    <dgm:pt modelId="{A4F299C8-BBDA-4A04-9500-B507254B41D7}" type="pres">
      <dgm:prSet presAssocID="{E0DDA599-E9B4-475B-B995-FA861787D3DA}" presName="childTextArrow" presStyleLbl="fgAccFollowNode1" presStyleIdx="36" presStyleCnt="46">
        <dgm:presLayoutVars>
          <dgm:bulletEnabled val="1"/>
        </dgm:presLayoutVars>
      </dgm:prSet>
      <dgm:spPr/>
    </dgm:pt>
    <dgm:pt modelId="{800E5098-824C-413B-9D85-C57B24E1C04B}" type="pres">
      <dgm:prSet presAssocID="{22DF472A-78D2-4AB2-839D-5378E88DAF01}" presName="childTextArrow" presStyleLbl="fgAccFollowNode1" presStyleIdx="37" presStyleCnt="46">
        <dgm:presLayoutVars>
          <dgm:bulletEnabled val="1"/>
        </dgm:presLayoutVars>
      </dgm:prSet>
      <dgm:spPr/>
    </dgm:pt>
    <dgm:pt modelId="{468FE670-AB1D-489B-9919-2DC9FD4B897F}" type="pres">
      <dgm:prSet presAssocID="{C4A4D183-FD15-4BB6-8343-922D24C78CB0}" presName="childTextArrow" presStyleLbl="fgAccFollowNode1" presStyleIdx="38" presStyleCnt="46">
        <dgm:presLayoutVars>
          <dgm:bulletEnabled val="1"/>
        </dgm:presLayoutVars>
      </dgm:prSet>
      <dgm:spPr/>
    </dgm:pt>
    <dgm:pt modelId="{5CD5A562-857B-492E-838F-F9E82A79BB64}" type="pres">
      <dgm:prSet presAssocID="{36B1A9A3-E2F4-43F9-BD9A-410B4D6CF563}" presName="sp" presStyleCnt="0"/>
      <dgm:spPr/>
    </dgm:pt>
    <dgm:pt modelId="{EB769E26-5910-4FBB-9933-5D86D263E328}" type="pres">
      <dgm:prSet presAssocID="{409AF4A9-954C-4DBA-AD54-B8C01FAFB96B}" presName="arrowAndChildren" presStyleCnt="0"/>
      <dgm:spPr/>
    </dgm:pt>
    <dgm:pt modelId="{74D1BC8F-7360-4D4B-BFF4-89EFE4972FDC}" type="pres">
      <dgm:prSet presAssocID="{409AF4A9-954C-4DBA-AD54-B8C01FAFB96B}" presName="parentTextArrow" presStyleLbl="node1" presStyleIdx="7" presStyleCnt="10"/>
      <dgm:spPr/>
    </dgm:pt>
    <dgm:pt modelId="{DE4ED5F2-F381-4283-86EB-6E261BEEDD3A}" type="pres">
      <dgm:prSet presAssocID="{409AF4A9-954C-4DBA-AD54-B8C01FAFB96B}" presName="arrow" presStyleLbl="node1" presStyleIdx="8" presStyleCnt="10"/>
      <dgm:spPr/>
    </dgm:pt>
    <dgm:pt modelId="{8C0B5C9B-2220-4737-9858-547CD2EB8E21}" type="pres">
      <dgm:prSet presAssocID="{409AF4A9-954C-4DBA-AD54-B8C01FAFB96B}" presName="descendantArrow" presStyleCnt="0"/>
      <dgm:spPr/>
    </dgm:pt>
    <dgm:pt modelId="{133AE751-1EEB-497E-AB4D-1E1D7BFA2847}" type="pres">
      <dgm:prSet presAssocID="{2269DD83-D67F-4FB0-9942-2AF4B340CC6D}" presName="childTextArrow" presStyleLbl="fgAccFollowNode1" presStyleIdx="39" presStyleCnt="46">
        <dgm:presLayoutVars>
          <dgm:bulletEnabled val="1"/>
        </dgm:presLayoutVars>
      </dgm:prSet>
      <dgm:spPr/>
    </dgm:pt>
    <dgm:pt modelId="{D8736A06-75B9-434A-966C-DC871E89EE88}" type="pres">
      <dgm:prSet presAssocID="{31E7D85A-EDE4-4DCA-B913-3AC6753C5FA3}" presName="childTextArrow" presStyleLbl="fgAccFollowNode1" presStyleIdx="40" presStyleCnt="46">
        <dgm:presLayoutVars>
          <dgm:bulletEnabled val="1"/>
        </dgm:presLayoutVars>
      </dgm:prSet>
      <dgm:spPr/>
    </dgm:pt>
    <dgm:pt modelId="{62F1FAF6-6059-4DA1-A69D-ADF57688EE4B}" type="pres">
      <dgm:prSet presAssocID="{E81EB8A0-9EF1-4EAF-A2B8-551C13216DF8}" presName="childTextArrow" presStyleLbl="fgAccFollowNode1" presStyleIdx="41" presStyleCnt="46">
        <dgm:presLayoutVars>
          <dgm:bulletEnabled val="1"/>
        </dgm:presLayoutVars>
      </dgm:prSet>
      <dgm:spPr/>
    </dgm:pt>
    <dgm:pt modelId="{484F44FE-3EF8-40AF-8C80-609CA3AE2EC3}" type="pres">
      <dgm:prSet presAssocID="{4515462C-7E2D-4234-9038-B312C89DB609}" presName="childTextArrow" presStyleLbl="fgAccFollowNode1" presStyleIdx="42" presStyleCnt="46">
        <dgm:presLayoutVars>
          <dgm:bulletEnabled val="1"/>
        </dgm:presLayoutVars>
      </dgm:prSet>
      <dgm:spPr/>
    </dgm:pt>
    <dgm:pt modelId="{57E95FCF-3459-42F5-9A3B-4D0982A34AA2}" type="pres">
      <dgm:prSet presAssocID="{399D986D-F361-4165-9BF5-4EE27F4222A9}" presName="sp" presStyleCnt="0"/>
      <dgm:spPr/>
    </dgm:pt>
    <dgm:pt modelId="{9E472C76-9B59-43AD-AD41-0E4E5932E842}" type="pres">
      <dgm:prSet presAssocID="{7CA02680-229E-4DE5-8E8F-D7DCCA469999}" presName="arrowAndChildren" presStyleCnt="0"/>
      <dgm:spPr/>
    </dgm:pt>
    <dgm:pt modelId="{44F0B298-57C8-4BCD-B035-C942477831A7}" type="pres">
      <dgm:prSet presAssocID="{7CA02680-229E-4DE5-8E8F-D7DCCA469999}" presName="parentTextArrow" presStyleLbl="node1" presStyleIdx="8" presStyleCnt="10"/>
      <dgm:spPr/>
    </dgm:pt>
    <dgm:pt modelId="{B5EF5839-0067-48FF-8509-77FE7880A8A7}" type="pres">
      <dgm:prSet presAssocID="{7CA02680-229E-4DE5-8E8F-D7DCCA469999}" presName="arrow" presStyleLbl="node1" presStyleIdx="9" presStyleCnt="10"/>
      <dgm:spPr/>
    </dgm:pt>
    <dgm:pt modelId="{692F09B6-7043-4AEF-B1A3-DB94709DEF8C}" type="pres">
      <dgm:prSet presAssocID="{7CA02680-229E-4DE5-8E8F-D7DCCA469999}" presName="descendantArrow" presStyleCnt="0"/>
      <dgm:spPr/>
    </dgm:pt>
    <dgm:pt modelId="{772D6192-5DDB-41CA-AAC4-10E88A6C0679}" type="pres">
      <dgm:prSet presAssocID="{6C759DB1-AA8F-4E5F-ACC1-39A0887F0CC5}" presName="childTextArrow" presStyleLbl="fgAccFollowNode1" presStyleIdx="43" presStyleCnt="46">
        <dgm:presLayoutVars>
          <dgm:bulletEnabled val="1"/>
        </dgm:presLayoutVars>
      </dgm:prSet>
      <dgm:spPr/>
    </dgm:pt>
    <dgm:pt modelId="{7976A60B-05D9-44A3-A36B-E1F422A97F58}" type="pres">
      <dgm:prSet presAssocID="{E70EBC57-D4F3-46AE-A368-8F90BEAE7FE0}" presName="childTextArrow" presStyleLbl="fgAccFollowNode1" presStyleIdx="44" presStyleCnt="46">
        <dgm:presLayoutVars>
          <dgm:bulletEnabled val="1"/>
        </dgm:presLayoutVars>
      </dgm:prSet>
      <dgm:spPr/>
    </dgm:pt>
    <dgm:pt modelId="{DF5F1B3D-87DD-428C-B2C5-1204CC607E0F}" type="pres">
      <dgm:prSet presAssocID="{9D86201F-66FF-4A06-9DD7-E03251646D18}" presName="childTextArrow" presStyleLbl="fgAccFollowNode1" presStyleIdx="45" presStyleCnt="46">
        <dgm:presLayoutVars>
          <dgm:bulletEnabled val="1"/>
        </dgm:presLayoutVars>
      </dgm:prSet>
      <dgm:spPr/>
    </dgm:pt>
  </dgm:ptLst>
  <dgm:cxnLst>
    <dgm:cxn modelId="{3211C701-00AC-4EE4-ADA4-C2C9E91DE4E8}" type="presOf" srcId="{D253AC52-C0CF-446C-B489-88C689121DF5}" destId="{B85F7207-5F6B-4946-98EB-96CCA7AF859F}" srcOrd="0" destOrd="0" presId="urn:microsoft.com/office/officeart/2005/8/layout/process4"/>
    <dgm:cxn modelId="{B43CC404-A7B8-447F-B7A3-49B6818B335B}" srcId="{409AF4A9-954C-4DBA-AD54-B8C01FAFB96B}" destId="{E81EB8A0-9EF1-4EAF-A2B8-551C13216DF8}" srcOrd="2" destOrd="0" parTransId="{9008DA27-F177-4E96-BCF1-1D87EE49D4DC}" sibTransId="{5CB57855-6634-4F85-A710-BC9F3346222F}"/>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8" destOrd="0" parTransId="{05D130B0-583C-42EF-A013-EBA84E5F5145}" sibTransId="{C810953B-BB37-4D99-95A3-2A0E2B593AD3}"/>
    <dgm:cxn modelId="{2343200C-97AF-41F2-8295-1B291CAEAC15}" type="presOf" srcId="{A70B8D48-626B-4717-B07D-B800500187EE}" destId="{E283E26A-704F-427E-9890-FC3B7F356093}" srcOrd="0" destOrd="0" presId="urn:microsoft.com/office/officeart/2005/8/layout/process4"/>
    <dgm:cxn modelId="{86812C0E-FADC-4C3E-819E-498D8148424B}" srcId="{492A7F8C-4384-4FED-90C3-C50AD51CD4D0}" destId="{C616C108-B7C7-48F6-8927-297071625E4C}" srcOrd="5"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BB724B12-78E7-4055-B829-173A60B30B90}" type="presOf" srcId="{9C037603-B47A-40DB-A70C-5FE99A80651C}" destId="{40D18900-3129-4CB4-A0EB-FA16D8A15CCE}"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0FCA7115-58AC-41AB-A4E0-F6E69F94DD3B}" srcId="{1D78958F-62E0-417F-A772-03EB89BAB117}" destId="{CE1829FC-BCA4-4043-9EF4-122E349BC6FA}" srcOrd="4" destOrd="0" parTransId="{81A467ED-922A-4C35-A262-35DF5D619C1D}" sibTransId="{13AE0C53-5D34-4F8A-8708-8AABED7368FE}"/>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7" destOrd="0" parTransId="{59464F09-C52D-4303-BCD3-E1A86FD40B46}" sibTransId="{EFC46B28-C8E4-4492-89C7-7481CD0F35E9}"/>
    <dgm:cxn modelId="{79479516-406C-4B97-8CAA-B3A465061BC9}" type="presOf" srcId="{409AF4A9-954C-4DBA-AD54-B8C01FAFB96B}" destId="{74D1BC8F-7360-4D4B-BFF4-89EFE4972FDC}" srcOrd="0" destOrd="0" presId="urn:microsoft.com/office/officeart/2005/8/layout/process4"/>
    <dgm:cxn modelId="{FF07E216-15CD-4F65-B25F-86DB89BAD55D}" type="presOf" srcId="{E81EB8A0-9EF1-4EAF-A2B8-551C13216DF8}" destId="{62F1FAF6-6059-4DA1-A69D-ADF57688EE4B}" srcOrd="0" destOrd="0" presId="urn:microsoft.com/office/officeart/2005/8/layout/process4"/>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4" destOrd="0" parTransId="{1FE5F964-2DA1-4B99-9E29-4AF2EE42E188}" sibTransId="{3D6B013B-51C1-4570-9600-35B22BDD2256}"/>
    <dgm:cxn modelId="{0F2ABE1A-61F7-46FD-AEBB-AEAF14BD1770}" type="presOf" srcId="{8B65C6FB-2B0F-4BC4-A43D-E772EFD2E9CE}" destId="{063DDE20-995B-4442-ABA7-0347BE2F7BEB}" srcOrd="0" destOrd="0" presId="urn:microsoft.com/office/officeart/2005/8/layout/process4"/>
    <dgm:cxn modelId="{DBE6271F-DDC5-4D30-BB2E-80770FD1DFD2}" type="presOf" srcId="{7B6E0105-90DD-4FE1-9501-1188F568AF9B}" destId="{9FD776F3-FA4D-4FE6-A7E0-0CF41754A84D}" srcOrd="0" destOrd="0" presId="urn:microsoft.com/office/officeart/2005/8/layout/process4"/>
    <dgm:cxn modelId="{AEBB6F21-5EE1-41EE-BEB0-8E34DB070E63}" type="presOf" srcId="{BFC79500-69E1-456A-B58D-F5ED1FB58969}" destId="{F92F6590-2C60-4CBC-A7CE-2A5E11BA95BA}" srcOrd="0" destOrd="0" presId="urn:microsoft.com/office/officeart/2005/8/layout/process4"/>
    <dgm:cxn modelId="{C1225624-8D41-4340-BB39-B5D02A26DEA5}" srcId="{1D78958F-62E0-417F-A772-03EB89BAB117}" destId="{D2BC57DA-4E12-4D9C-928E-A1FE697F8204}" srcOrd="2" destOrd="0" parTransId="{69062A96-218C-4926-8910-1D92C94027F0}" sibTransId="{91EA3EC6-0422-485B-829C-00FEADDF5D26}"/>
    <dgm:cxn modelId="{CD2FCE26-6BCA-4200-B507-749FE01FE5EF}" srcId="{432AFB55-08FE-4212-9DC7-D14ED2A025FB}" destId="{06CC86FE-A12F-4402-93CA-A5C169967C38}" srcOrd="0" destOrd="0" parTransId="{FCA50631-918E-48A6-85F0-5995B92E8D28}" sibTransId="{97AFA29E-B063-46D2-831E-4424B3690E1A}"/>
    <dgm:cxn modelId="{1D1B2628-474D-4204-A03B-3C643834C88F}" type="presOf" srcId="{432AFB55-08FE-4212-9DC7-D14ED2A025FB}" destId="{3F409EE6-EA22-4F79-90EA-DEF5E27D647F}" srcOrd="1" destOrd="0" presId="urn:microsoft.com/office/officeart/2005/8/layout/process4"/>
    <dgm:cxn modelId="{893FDE28-63B3-4B52-91C8-7BFB20AD89FF}" type="presOf" srcId="{425CD942-2779-41D0-914F-F640AB7E3C5D}" destId="{BA141BF2-9950-4E75-BE7E-457F6E0C3B73}" srcOrd="1"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6"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6EFA338-5144-49FE-8C2F-09C46DEC6C4E}" type="presOf" srcId="{409AF4A9-954C-4DBA-AD54-B8C01FAFB96B}" destId="{DE4ED5F2-F381-4283-86EB-6E261BEEDD3A}" srcOrd="1" destOrd="0" presId="urn:microsoft.com/office/officeart/2005/8/layout/process4"/>
    <dgm:cxn modelId="{5AA4DD39-FCE0-4D45-9470-C25C5E1FADA3}" type="presOf" srcId="{1D78958F-62E0-417F-A772-03EB89BAB117}" destId="{7D94A93E-B615-4282-8465-86879C5EA7C4}" srcOrd="1" destOrd="0" presId="urn:microsoft.com/office/officeart/2005/8/layout/process4"/>
    <dgm:cxn modelId="{993B2C3B-2C1E-4A51-BB60-136B182F95D9}" type="presOf" srcId="{D2A17FD3-8A80-409A-A9D9-FFD436402573}" destId="{D1ADA32C-67F9-4392-AC9E-3E33E07E69D3}" srcOrd="0" destOrd="0" presId="urn:microsoft.com/office/officeart/2005/8/layout/process4"/>
    <dgm:cxn modelId="{2E5FC13C-0DAA-4DB1-99E6-3E01183E010B}" type="presOf" srcId="{7CA02680-229E-4DE5-8E8F-D7DCCA469999}" destId="{B5EF5839-0067-48FF-8509-77FE7880A8A7}" srcOrd="1" destOrd="0" presId="urn:microsoft.com/office/officeart/2005/8/layout/process4"/>
    <dgm:cxn modelId="{79A24A5C-5691-452B-8974-CFC23C877EBD}" type="presOf" srcId="{7CA02680-229E-4DE5-8E8F-D7DCCA469999}" destId="{44F0B298-57C8-4BCD-B035-C942477831A7}" srcOrd="0" destOrd="0" presId="urn:microsoft.com/office/officeart/2005/8/layout/process4"/>
    <dgm:cxn modelId="{58845A5C-511A-4A27-ACAF-84FFE79671F9}" type="presOf" srcId="{CE1829FC-BCA4-4043-9EF4-122E349BC6FA}" destId="{0FB181EE-FEF1-4CAE-A04C-DACD2406830C}" srcOrd="0" destOrd="0" presId="urn:microsoft.com/office/officeart/2005/8/layout/process4"/>
    <dgm:cxn modelId="{F2961A5D-272B-4112-9B6D-912EFECBF99F}" type="presOf" srcId="{0A0E019B-4741-4B3E-955D-9D171F56386A}" destId="{E89CC2B6-27C3-4A09-A4FE-AC101ADECC1E}" srcOrd="0" destOrd="0" presId="urn:microsoft.com/office/officeart/2005/8/layout/process4"/>
    <dgm:cxn modelId="{7DA25261-745D-48B2-91A2-D0D97A0063D8}" type="presOf" srcId="{3FF4402C-00FA-42C7-86CB-68772B16FF58}" destId="{8B7EDBC7-9CC3-409E-AA7B-CDEF50C77826}" srcOrd="0"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61E6AF42-3406-4C5F-836E-7E1643E90C2F}" type="presOf" srcId="{48F2E0FA-BABB-488A-9D5A-76FE0A4737C9}" destId="{71411A2D-3272-46DB-83A3-085079F1168D}" srcOrd="0" destOrd="0" presId="urn:microsoft.com/office/officeart/2005/8/layout/process4"/>
    <dgm:cxn modelId="{16156F43-5C16-481B-ADF5-A04862874C37}" type="presOf" srcId="{317E4EBA-92A0-45E1-9AFF-C1B7ECF4C17D}" destId="{03644267-4FC1-406D-A22A-411D79A4E756}" srcOrd="0" destOrd="0" presId="urn:microsoft.com/office/officeart/2005/8/layout/process4"/>
    <dgm:cxn modelId="{BE274E64-7A5C-4AC6-8C36-A63078DA0901}" type="presOf" srcId="{C616C108-B7C7-48F6-8927-297071625E4C}" destId="{1DAE2E82-A7D9-4FE2-A2AC-A6783BD60D69}" srcOrd="1" destOrd="0" presId="urn:microsoft.com/office/officeart/2005/8/layout/process4"/>
    <dgm:cxn modelId="{B883EE44-9927-498F-BD4A-5CB9D3C9841C}" type="presOf" srcId="{BDC9C0A2-58FE-4CC8-BB10-947800714063}" destId="{C96A0DF7-D9F7-4425-B7F4-397353F4E5BF}" srcOrd="0" destOrd="0" presId="urn:microsoft.com/office/officeart/2005/8/layout/process4"/>
    <dgm:cxn modelId="{C3C25845-D6C2-48D6-90B1-3C20A5BE1823}" type="presOf" srcId="{462A561F-B3AD-4715-8685-9534029F6D07}" destId="{DBA942AE-CA4B-4099-BD2B-284568D7BCF6}" srcOrd="0" destOrd="0" presId="urn:microsoft.com/office/officeart/2005/8/layout/process4"/>
    <dgm:cxn modelId="{54E21A48-445D-427D-9F3A-CF307711953D}" type="presOf" srcId="{9D86201F-66FF-4A06-9DD7-E03251646D18}" destId="{DF5F1B3D-87DD-428C-B2C5-1204CC607E0F}" srcOrd="0" destOrd="0" presId="urn:microsoft.com/office/officeart/2005/8/layout/process4"/>
    <dgm:cxn modelId="{22CCFB68-102E-4E9A-90CB-E4705EC6C28B}" type="presOf" srcId="{A6DBF1E9-4D91-4438-9290-E54EF8E845DC}" destId="{679E794B-92BA-465D-8337-D2F498D4424F}" srcOrd="0" destOrd="0" presId="urn:microsoft.com/office/officeart/2005/8/layout/process4"/>
    <dgm:cxn modelId="{412A2769-0EA1-4912-84FF-ACCA4FB2B160}" type="presOf" srcId="{8D47FE9C-9D10-454B-97A8-7C639BF9643D}" destId="{1C578AAC-0BB8-4080-8981-9F447C8B9AE7}" srcOrd="0" destOrd="0" presId="urn:microsoft.com/office/officeart/2005/8/layout/process4"/>
    <dgm:cxn modelId="{09ACD14B-F31B-4CB2-A9DD-98F7D8D0F7E8}" type="presOf" srcId="{31E7D85A-EDE4-4DCA-B913-3AC6753C5FA3}" destId="{D8736A06-75B9-434A-966C-DC871E89EE88}"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B91B754D-035A-4946-8F0D-464586C6F6BC}" type="presOf" srcId="{15D27807-574C-49D4-AAE8-60C386DD610E}" destId="{58CCA842-0E56-4C89-AC79-E64AD9D51E29}" srcOrd="0" destOrd="0" presId="urn:microsoft.com/office/officeart/2005/8/layout/process4"/>
    <dgm:cxn modelId="{DC7BA44D-8C7F-493E-9ED3-67FC7B74936A}" srcId="{73A02E57-572D-44F5-91FF-202C06473274}" destId="{C4A4D183-FD15-4BB6-8343-922D24C78CB0}" srcOrd="2" destOrd="0" parTransId="{7E99411D-4EF0-4CF3-815F-C59283041214}" sibTransId="{80854533-51DF-4738-B3F2-A06BF4C93985}"/>
    <dgm:cxn modelId="{4715AE4D-C7D6-4D89-99C0-39C05160660C}" type="presOf" srcId="{536977EA-67F4-48D3-9A83-8DA4285E1385}" destId="{A149BF62-9EAD-4928-9F9A-917C9593205C}" srcOrd="0" destOrd="0" presId="urn:microsoft.com/office/officeart/2005/8/layout/process4"/>
    <dgm:cxn modelId="{3345B56D-9390-4F7C-8AA8-F00FC3887069}" type="presOf" srcId="{06CC86FE-A12F-4402-93CA-A5C169967C38}" destId="{582D2D21-C24A-42E1-BE15-B5C83039B510}" srcOrd="0" destOrd="0" presId="urn:microsoft.com/office/officeart/2005/8/layout/process4"/>
    <dgm:cxn modelId="{98F54370-4BAF-49AF-89A2-FBDF76518215}" srcId="{15D27807-574C-49D4-AAE8-60C386DD610E}" destId="{BDC9C0A2-58FE-4CC8-BB10-947800714063}" srcOrd="1" destOrd="0" parTransId="{326F3B23-B7CD-45C2-9702-5B4EB04C5D63}" sibTransId="{DDF4BC6B-708D-4EFE-BE06-8025D60F9369}"/>
    <dgm:cxn modelId="{A8F79E71-435F-40AC-9C75-ACDA74F128AC}" srcId="{492A7F8C-4384-4FED-90C3-C50AD51CD4D0}" destId="{15D27807-574C-49D4-AAE8-60C386DD610E}" srcOrd="4" destOrd="0" parTransId="{12794ECD-87A3-4EB4-B8FB-778740C225A6}" sibTransId="{6206A475-1A0B-4810-89EF-DE321E2667A1}"/>
    <dgm:cxn modelId="{CDA9A672-E887-4F78-99A2-57E070B4F96E}" type="presOf" srcId="{C411C482-0513-4141-9DA6-93364E4E2ACB}" destId="{230C53A5-84AE-440C-9EE9-98BECA34D34F}" srcOrd="0" destOrd="0" presId="urn:microsoft.com/office/officeart/2005/8/layout/process4"/>
    <dgm:cxn modelId="{5182FB52-6F19-47DD-B9C9-B7C625F8B42A}" type="presOf" srcId="{E3A0F810-9EB4-47A1-84D3-1FB8C4781802}" destId="{3EAAF3C4-DFDE-481B-A5E1-92D29AFDAA32}"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43A87476-DB2B-4A68-889B-C6E1DAE95427}" type="presOf" srcId="{B8C6CEE5-5D8A-400F-A32D-7D935B9A17AE}" destId="{F635C8FD-6EAA-4A05-A6C4-CA695128AA13}" srcOrd="0" destOrd="0" presId="urn:microsoft.com/office/officeart/2005/8/layout/process4"/>
    <dgm:cxn modelId="{77151257-7B8C-45FB-87ED-97969A4ECC33}" type="presOf" srcId="{E0DDA599-E9B4-475B-B995-FA861787D3DA}" destId="{A4F299C8-BBDA-4A04-9500-B507254B41D7}" srcOrd="0" destOrd="0" presId="urn:microsoft.com/office/officeart/2005/8/layout/process4"/>
    <dgm:cxn modelId="{30350878-9AF0-4942-8165-90DC6AD5D318}" srcId="{432AFB55-08FE-4212-9DC7-D14ED2A025FB}" destId="{8D47FE9C-9D10-454B-97A8-7C639BF9643D}" srcOrd="3" destOrd="0" parTransId="{91E17DE4-B63B-4AFF-90E5-0D386E385542}" sibTransId="{9CFCEBBA-A540-449F-A220-F00E678DDE93}"/>
    <dgm:cxn modelId="{E202A479-4F9B-4DC1-ADE5-04AD1197AE42}" type="presOf" srcId="{3DD0F6E9-16F1-4C3E-A111-9AD649AC69FE}" destId="{A5ECBBB0-AF69-43BF-85C2-AC9890876B7A}" srcOrd="0" destOrd="0" presId="urn:microsoft.com/office/officeart/2005/8/layout/process4"/>
    <dgm:cxn modelId="{5FAFA77B-FE48-4957-AB10-638AF86C1450}" srcId="{1D78958F-62E0-417F-A772-03EB89BAB117}" destId="{C411C482-0513-4141-9DA6-93364E4E2ACB}" srcOrd="1" destOrd="0" parTransId="{B514C5A2-6D78-4C06-BD46-B1A04F36500F}" sibTransId="{482A13CF-D83B-4E66-A2C0-BD4685337E0C}"/>
    <dgm:cxn modelId="{16CC8080-E556-427F-9907-8862B807A1CF}" type="presOf" srcId="{6044F5B5-6DF5-4A97-9446-6513300509E4}" destId="{A0D2D098-66DD-407B-BB04-26692A3FDF87}" srcOrd="0" destOrd="0" presId="urn:microsoft.com/office/officeart/2005/8/layout/process4"/>
    <dgm:cxn modelId="{E6D89E80-1FCA-4DB3-BF19-CAAE2A2E1516}" type="presOf" srcId="{432AFB55-08FE-4212-9DC7-D14ED2A025FB}" destId="{164B5E98-799E-4641-9F3E-B25852B0A728}"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FE7DCF83-4E27-4B57-96AC-7B5749A3AE55}" type="presOf" srcId="{6A86D7A5-4BE9-49D9-8F35-01FA5FD177AB}" destId="{690D41A6-125C-4B28-B8E9-12BD0BDB7E64}" srcOrd="0" destOrd="0" presId="urn:microsoft.com/office/officeart/2005/8/layout/process4"/>
    <dgm:cxn modelId="{1D013184-4F45-495F-A73A-659EC5E12D6D}" type="presOf" srcId="{3A9D1D17-E645-4054-9D3C-C9856C9C4F56}" destId="{19627453-F557-4CBE-81CC-29A74B51C572}" srcOrd="0" destOrd="0" presId="urn:microsoft.com/office/officeart/2005/8/layout/process4"/>
    <dgm:cxn modelId="{A88ED986-7226-4A06-9117-9D18915A03D1}" srcId="{432AFB55-08FE-4212-9DC7-D14ED2A025FB}" destId="{6044F5B5-6DF5-4A97-9446-6513300509E4}" srcOrd="4" destOrd="0" parTransId="{6F099B3C-1A5B-4A15-BD5D-2CB0F15062B8}" sibTransId="{7DD0ACE1-D41E-41FE-B9EF-A7697D0B97AC}"/>
    <dgm:cxn modelId="{AB732587-3EC7-437C-A756-7F52CAD95DA3}" srcId="{432AFB55-08FE-4212-9DC7-D14ED2A025FB}" destId="{CCEDEFB1-11C4-4BE9-B4BD-EBA172C6495F}" srcOrd="1" destOrd="0" parTransId="{DA84A803-8548-4950-A3D3-E0D21A08E744}" sibTransId="{7AD4E237-D535-40EF-ACCB-EED0B8CC7D3B}"/>
    <dgm:cxn modelId="{8B4D5387-617B-4A2E-8493-B9526AA03F84}" type="presOf" srcId="{7745D4E5-093D-4368-AB28-C345BF159730}" destId="{5D9F5895-1F91-43E4-8335-4C47668A8BAF}" srcOrd="0" destOrd="0" presId="urn:microsoft.com/office/officeart/2005/8/layout/process4"/>
    <dgm:cxn modelId="{9ADA9088-B96C-4C30-B10B-2C4BE4A2DDFB}" type="presOf" srcId="{CCEDEFB1-11C4-4BE9-B4BD-EBA172C6495F}" destId="{95CFA2D7-D6C7-45EB-A595-0672DEB637B2}" srcOrd="0" destOrd="0" presId="urn:microsoft.com/office/officeart/2005/8/layout/process4"/>
    <dgm:cxn modelId="{6A71888B-E41F-423F-87BD-FC3B4C4A2BFA}" type="presOf" srcId="{FB270202-0C82-412C-86C8-49FA831F7BAF}" destId="{BC4B8382-15F9-4D8B-8145-37DAF4549039}" srcOrd="0" destOrd="0" presId="urn:microsoft.com/office/officeart/2005/8/layout/process4"/>
    <dgm:cxn modelId="{F15BCE8B-AF12-4D82-A898-8E536A98EF24}" srcId="{409AF4A9-954C-4DBA-AD54-B8C01FAFB96B}" destId="{31E7D85A-EDE4-4DCA-B913-3AC6753C5FA3}" srcOrd="1" destOrd="0" parTransId="{374B05F3-0BAA-4B9E-AC9C-2166C2522B9E}" sibTransId="{7010EDC2-EBE9-4C17-B23D-DF83E724D4AD}"/>
    <dgm:cxn modelId="{ED2D048E-D588-4A2E-8A83-142D246C1A8C}" type="presOf" srcId="{42BCD4A9-A9CF-4288-8C26-147300DFC46C}" destId="{C15CFF41-9E5F-4C05-8649-47ED75E100E7}" srcOrd="1" destOrd="0" presId="urn:microsoft.com/office/officeart/2005/8/layout/process4"/>
    <dgm:cxn modelId="{2DAFFA90-A426-4BBB-84D9-65624A26C50D}" type="presOf" srcId="{5CECF5B2-03E8-4DA2-AAED-F91831934EF0}" destId="{F4DFC829-CA85-4F56-BE40-24D6D9988841}"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BA9C3295-65F0-48F2-A745-4BC477456DAB}" type="presOf" srcId="{2056F97F-276E-4507-B669-54C461E4BFB0}" destId="{188B1DE5-A91C-40D8-9C49-E3DEB9658FD7}" srcOrd="0" destOrd="0" presId="urn:microsoft.com/office/officeart/2005/8/layout/process4"/>
    <dgm:cxn modelId="{CB2AB996-3AEB-4BDB-BEC8-573B14FAEB53}" type="presOf" srcId="{67180261-FA11-4C70-99B6-208D22A34225}" destId="{B9481062-2A67-4CB3-9E9B-0E280D47B9EF}" srcOrd="0" destOrd="0" presId="urn:microsoft.com/office/officeart/2005/8/layout/process4"/>
    <dgm:cxn modelId="{673D5697-30C2-4CEF-BA73-C863C7FFDCE4}" type="presOf" srcId="{425CD942-2779-41D0-914F-F640AB7E3C5D}" destId="{8C85ABED-ABFA-4B95-AE80-0F1BB5E0C9D3}"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892E869C-99B1-4842-8081-21D70B369ED6}" srcId="{73A02E57-572D-44F5-91FF-202C06473274}" destId="{22DF472A-78D2-4AB2-839D-5378E88DAF01}" srcOrd="1" destOrd="0" parTransId="{9E01F80D-B922-4404-938B-A3FAC9914077}" sibTransId="{731811AF-46A7-44A4-A8E5-8413321CCDEA}"/>
    <dgm:cxn modelId="{DB53CA9C-6445-4633-8350-3F7DE0B16EFE}" type="presOf" srcId="{C616C108-B7C7-48F6-8927-297071625E4C}" destId="{701375A4-B826-42F6-857C-AC15DEBF242A}" srcOrd="0" destOrd="0" presId="urn:microsoft.com/office/officeart/2005/8/layout/process4"/>
    <dgm:cxn modelId="{7BB9619E-3705-4E49-9AC7-9B42C0423ABB}" srcId="{492A7F8C-4384-4FED-90C3-C50AD51CD4D0}" destId="{1D78958F-62E0-417F-A772-03EB89BAB117}" srcOrd="3" destOrd="0" parTransId="{93CF13CD-D8C0-4692-BDEA-81BBF22DA095}" sibTransId="{6696A42E-D32D-4E72-ACED-0638751E8015}"/>
    <dgm:cxn modelId="{0F7D949E-8318-4C68-96F2-5465148BB64A}" type="presOf" srcId="{42BCD4A9-A9CF-4288-8C26-147300DFC46C}" destId="{F1E4ECF7-D03B-4901-B339-30A62F1AA0BC}" srcOrd="0" destOrd="0" presId="urn:microsoft.com/office/officeart/2005/8/layout/process4"/>
    <dgm:cxn modelId="{4ACF479F-DDBE-4F09-B934-F52BD3C1A85B}" srcId="{1D78958F-62E0-417F-A772-03EB89BAB117}" destId="{B8C6CEE5-5D8A-400F-A32D-7D935B9A17AE}" srcOrd="3" destOrd="0" parTransId="{923437F5-00BF-4C57-BD9E-A2A480508213}" sibTransId="{2FCD8896-3D69-4FCD-9585-63F64723CF60}"/>
    <dgm:cxn modelId="{00A73CA0-0FF0-4B94-AF83-A00F3E3AC04B}" type="presOf" srcId="{22DF472A-78D2-4AB2-839D-5378E88DAF01}" destId="{800E5098-824C-413B-9D85-C57B24E1C04B}" srcOrd="0" destOrd="0" presId="urn:microsoft.com/office/officeart/2005/8/layout/process4"/>
    <dgm:cxn modelId="{748C44A5-8180-4091-99D7-2574D92B1C43}" srcId="{67180261-FA11-4C70-99B6-208D22A34225}" destId="{8B65C6FB-2B0F-4BC4-A43D-E772EFD2E9CE}" srcOrd="5" destOrd="0" parTransId="{61CE0495-901D-4C33-8279-71CC0DB02D1D}" sibTransId="{025AB252-C94C-4818-8879-2F0987F952CD}"/>
    <dgm:cxn modelId="{1AB419A6-AC27-4869-AD61-38D56683DB05}" srcId="{432AFB55-08FE-4212-9DC7-D14ED2A025FB}" destId="{DD5ECB5D-A4D5-4F53-85F2-6D6D8AB115DC}" srcOrd="5" destOrd="0" parTransId="{D1E43FE4-07D5-4A09-803F-258BC3C1533A}" sibTransId="{23954774-563D-4F65-879A-BD391A6EE5AF}"/>
    <dgm:cxn modelId="{96D6EFA9-BC98-4319-8091-93E812BBEB4C}" type="presOf" srcId="{73A02E57-572D-44F5-91FF-202C06473274}" destId="{D1244BC6-A69B-42CC-986A-8951BCCD8B12}" srcOrd="0" destOrd="0" presId="urn:microsoft.com/office/officeart/2005/8/layout/process4"/>
    <dgm:cxn modelId="{89E0FBA9-4854-4E2A-A197-529F3164E276}" srcId="{15D27807-574C-49D4-AAE8-60C386DD610E}" destId="{2056F97F-276E-4507-B669-54C461E4BFB0}" srcOrd="3"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394DFFAB-A9B6-4200-BB1C-79B70A7967D3}" type="presOf" srcId="{8D96691F-D6C2-42E4-8846-C7829715F952}" destId="{A0AF364D-5548-488D-B2EC-EE92994ADD04}" srcOrd="0" destOrd="0" presId="urn:microsoft.com/office/officeart/2005/8/layout/process4"/>
    <dgm:cxn modelId="{FCB00BAC-FBFE-4EE4-A55B-18C24BCF4711}" type="presOf" srcId="{6C759DB1-AA8F-4E5F-ACC1-39A0887F0CC5}" destId="{772D6192-5DDB-41CA-AAC4-10E88A6C067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8A7C9B0-5C6E-43A6-99D7-83C7875E337D}" type="presOf" srcId="{E54710DB-085F-483B-A1A1-F8D6CF1F9C25}" destId="{D401FC94-A494-4DF4-BF9D-0298B59CB63A}" srcOrd="0" destOrd="0" presId="urn:microsoft.com/office/officeart/2005/8/layout/process4"/>
    <dgm:cxn modelId="{B613B0B3-0BD9-4DDA-AD3C-975D18ED816E}" type="presOf" srcId="{E70EBC57-D4F3-46AE-A368-8F90BEAE7FE0}" destId="{7976A60B-05D9-44A3-A36B-E1F422A97F58}" srcOrd="0" destOrd="0" presId="urn:microsoft.com/office/officeart/2005/8/layout/process4"/>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4DB367B7-B574-4236-AC21-31722984AE02}" type="presOf" srcId="{73A02E57-572D-44F5-91FF-202C06473274}" destId="{82B6C943-69D7-4619-98A8-3D49C6E1717E}" srcOrd="1" destOrd="0" presId="urn:microsoft.com/office/officeart/2005/8/layout/process4"/>
    <dgm:cxn modelId="{1723ACBC-1F83-4EE1-B12F-0FB644123856}" type="presOf" srcId="{C4A4D183-FD15-4BB6-8343-922D24C78CB0}" destId="{468FE670-AB1D-489B-9919-2DC9FD4B897F}" srcOrd="0" destOrd="0" presId="urn:microsoft.com/office/officeart/2005/8/layout/process4"/>
    <dgm:cxn modelId="{E04FFEBC-6931-4231-9F49-A03D262C051F}" type="presOf" srcId="{DD5ECB5D-A4D5-4F53-85F2-6D6D8AB115DC}" destId="{D4651054-8BAA-4CD2-8981-27FABDB82229}" srcOrd="0" destOrd="0" presId="urn:microsoft.com/office/officeart/2005/8/layout/process4"/>
    <dgm:cxn modelId="{26758FC0-A921-4631-9182-562507424BF6}" type="presOf" srcId="{67180261-FA11-4C70-99B6-208D22A34225}" destId="{B3E2C4A9-248E-412B-9B7D-897C45C01C27}" srcOrd="1" destOrd="0" presId="urn:microsoft.com/office/officeart/2005/8/layout/process4"/>
    <dgm:cxn modelId="{C70CFCC2-05DD-4200-98EA-08C1771F8D00}" type="presOf" srcId="{2269DD83-D67F-4FB0-9942-2AF4B340CC6D}" destId="{133AE751-1EEB-497E-AB4D-1E1D7BFA2847}" srcOrd="0" destOrd="0" presId="urn:microsoft.com/office/officeart/2005/8/layout/process4"/>
    <dgm:cxn modelId="{E2C15CC4-49C4-433E-B0B1-38442B1E29B2}" type="presOf" srcId="{F7AB391E-2AD5-434C-A472-32E7C1E594A2}" destId="{075FD456-E4F9-4DB6-B4F8-B2022884900F}" srcOrd="0" destOrd="0" presId="urn:microsoft.com/office/officeart/2005/8/layout/process4"/>
    <dgm:cxn modelId="{83F22FC6-EC41-44C1-9034-ED28E2D467B6}" type="presOf" srcId="{4515462C-7E2D-4234-9038-B312C89DB609}" destId="{484F44FE-3EF8-40AF-8C80-609CA3AE2EC3}" srcOrd="0" destOrd="0" presId="urn:microsoft.com/office/officeart/2005/8/layout/process4"/>
    <dgm:cxn modelId="{883CBAC6-58D3-4C04-83FE-693E37BBC3C7}" srcId="{1D78958F-62E0-417F-A772-03EB89BAB117}" destId="{F7AB391E-2AD5-434C-A472-32E7C1E594A2}" srcOrd="0" destOrd="0" parTransId="{219779BB-1C66-44DB-9ED7-14154C7415B6}" sibTransId="{A316E10A-6DD6-4DD4-8B0A-880D2B107EE4}"/>
    <dgm:cxn modelId="{D9977DC8-F34A-48C7-8D20-2F91A5C2B6E2}" srcId="{432AFB55-08FE-4212-9DC7-D14ED2A025FB}" destId="{D2A17FD3-8A80-409A-A9D9-FFD436402573}" srcOrd="2" destOrd="0" parTransId="{1BB18B62-C8F8-42C3-BBB7-19AA4A5C38E8}" sibTransId="{F8E152C4-8C7C-47D6-884A-52469086AA94}"/>
    <dgm:cxn modelId="{661983CB-6DA4-4BA6-827F-36DF22F87016}" type="presOf" srcId="{D2BC57DA-4E12-4D9C-928E-A1FE697F8204}" destId="{2C837944-EC19-4CA0-9AFF-02F383C9599D}" srcOrd="0" destOrd="0" presId="urn:microsoft.com/office/officeart/2005/8/layout/process4"/>
    <dgm:cxn modelId="{2E2B59CC-45C1-4966-B733-B23F07E6D8D0}" srcId="{67180261-FA11-4C70-99B6-208D22A34225}" destId="{BFC79500-69E1-456A-B58D-F5ED1FB58969}" srcOrd="7" destOrd="0" parTransId="{603BA284-732B-4A89-B04E-FBBC614A211D}" sibTransId="{4C3A2305-275A-465C-A82A-7017DF607840}"/>
    <dgm:cxn modelId="{790DD5CD-3F70-4ED3-9D20-1B8E281FFB5F}" srcId="{492A7F8C-4384-4FED-90C3-C50AD51CD4D0}" destId="{409AF4A9-954C-4DBA-AD54-B8C01FAFB96B}" srcOrd="1" destOrd="0" parTransId="{446793BA-E1E5-4BFF-8B57-401A2EC8D6F9}" sibTransId="{36B1A9A3-E2F4-43F9-BD9A-410B4D6CF563}"/>
    <dgm:cxn modelId="{2DED28CF-D968-481E-8815-EA16D308827F}" type="presOf" srcId="{1D78958F-62E0-417F-A772-03EB89BAB117}" destId="{D7B122CB-251F-490E-9670-A366188DDB9C}"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AA2BDD5-9BC6-4FA9-9DBA-DC9EB1DACB35}" srcId="{409AF4A9-954C-4DBA-AD54-B8C01FAFB96B}" destId="{4515462C-7E2D-4234-9038-B312C89DB609}" srcOrd="3" destOrd="0" parTransId="{358F92BB-E0B2-4DC6-B42B-8E1CAB8755B7}" sibTransId="{173046BB-6E91-4E0B-A11F-C325C008808B}"/>
    <dgm:cxn modelId="{D5F10DDB-F34A-4AE0-ABE4-99A7B3A52408}" srcId="{67180261-FA11-4C70-99B6-208D22A34225}" destId="{D253AC52-C0CF-446C-B489-88C689121DF5}" srcOrd="6" destOrd="0" parTransId="{F8335300-689B-4EEC-A4B4-AF74DA83DD3D}" sibTransId="{B32132A2-E356-4697-B63B-5F3336A73287}"/>
    <dgm:cxn modelId="{72A3ACE1-23B2-4E89-8460-C745BD92B86F}" srcId="{15D27807-574C-49D4-AAE8-60C386DD610E}" destId="{9C037603-B47A-40DB-A70C-5FE99A80651C}" srcOrd="2" destOrd="0" parTransId="{F2905C95-8527-4BC6-AB75-A5605B8B2E5D}" sibTransId="{BFDCB0D3-97C8-4986-B86C-97CD6B17ED5F}"/>
    <dgm:cxn modelId="{69E0F8E1-8528-47CB-81D2-7A5C3269F765}" srcId="{492A7F8C-4384-4FED-90C3-C50AD51CD4D0}" destId="{42BCD4A9-A9CF-4288-8C26-147300DFC46C}" srcOrd="9" destOrd="0" parTransId="{2EC818B6-7EF7-49B2-8071-9F139B646C3D}" sibTransId="{AC7342C8-5124-4DD3-A2EE-25BE180D55FB}"/>
    <dgm:cxn modelId="{5D004EE3-1560-44FC-82BE-F930BBB36E0B}" type="presOf" srcId="{DE5C73B0-BFBB-4EF1-8F2A-E15EC2914192}" destId="{F4814C90-AFDE-44AA-92BD-CFD79CB9D367}" srcOrd="0" destOrd="0" presId="urn:microsoft.com/office/officeart/2005/8/layout/process4"/>
    <dgm:cxn modelId="{68D810E5-991D-4333-B18E-AD822D21D59E}" type="presOf" srcId="{492A7F8C-4384-4FED-90C3-C50AD51CD4D0}" destId="{79E2DF68-F131-4D87-AF29-772C90019D09}" srcOrd="0" destOrd="0" presId="urn:microsoft.com/office/officeart/2005/8/layout/process4"/>
    <dgm:cxn modelId="{25A930EA-B7CF-4A60-99AA-01825F13FA08}" srcId="{425CD942-2779-41D0-914F-F640AB7E3C5D}" destId="{7B6E0105-90DD-4FE1-9501-1188F568AF9B}" srcOrd="1" destOrd="0" parTransId="{F85304BD-E6CD-4823-A75C-6377DC382237}" sibTransId="{7CFB4B96-9C30-4125-89DD-D097121EB74F}"/>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39FF82F1-BBE4-43F8-9341-D08461E8FC2D}" type="presOf" srcId="{15D27807-574C-49D4-AAE8-60C386DD610E}" destId="{568B3980-2E00-4A93-9F21-0713F7ADD2D9}" srcOrd="1" destOrd="0" presId="urn:microsoft.com/office/officeart/2005/8/layout/process4"/>
    <dgm:cxn modelId="{FFC654FC-427B-437E-BABC-6C41C551FAC4}" srcId="{425CD942-2779-41D0-914F-F640AB7E3C5D}" destId="{462A561F-B3AD-4715-8685-9534029F6D07}" srcOrd="5" destOrd="0" parTransId="{287C0BFB-F666-404E-9C29-2C28C5B44F91}" sibTransId="{49A70449-3C12-483D-B1FC-B4434155A556}"/>
    <dgm:cxn modelId="{8210F2FF-09A3-4E6F-98F9-557F83C7D2F5}" srcId="{425CD942-2779-41D0-914F-F640AB7E3C5D}" destId="{DE5C73B0-BFBB-4EF1-8F2A-E15EC2914192}" srcOrd="2" destOrd="0" parTransId="{C1979754-45EC-400E-9548-CE304BE57618}" sibTransId="{7B5C5627-4122-4042-9DEC-9F63FBA58A82}"/>
    <dgm:cxn modelId="{320AAD74-FAC5-48CD-9D26-354AC1B34318}" type="presParOf" srcId="{79E2DF68-F131-4D87-AF29-772C90019D09}" destId="{10480580-79BD-40A2-AE35-0341647C184B}" srcOrd="0" destOrd="0" presId="urn:microsoft.com/office/officeart/2005/8/layout/process4"/>
    <dgm:cxn modelId="{C9C572B8-48FA-418D-B1CC-16EBE20B4D84}" type="presParOf" srcId="{10480580-79BD-40A2-AE35-0341647C184B}" destId="{F1E4ECF7-D03B-4901-B339-30A62F1AA0BC}" srcOrd="0" destOrd="0" presId="urn:microsoft.com/office/officeart/2005/8/layout/process4"/>
    <dgm:cxn modelId="{2D9D1502-8D96-41FF-9D7C-9CE36F0B5508}" type="presParOf" srcId="{10480580-79BD-40A2-AE35-0341647C184B}" destId="{C15CFF41-9E5F-4C05-8649-47ED75E100E7}" srcOrd="1" destOrd="0" presId="urn:microsoft.com/office/officeart/2005/8/layout/process4"/>
    <dgm:cxn modelId="{5781C313-FC1B-4F20-8F47-644FBA86D481}" type="presParOf" srcId="{10480580-79BD-40A2-AE35-0341647C184B}" destId="{60B446C1-B471-4EAD-93FF-5C5CC694E1E3}" srcOrd="2" destOrd="0" presId="urn:microsoft.com/office/officeart/2005/8/layout/process4"/>
    <dgm:cxn modelId="{81A298A0-1DD4-4E2A-B28C-35B702D49F22}" type="presParOf" srcId="{60B446C1-B471-4EAD-93FF-5C5CC694E1E3}" destId="{19627453-F557-4CBE-81CC-29A74B51C572}" srcOrd="0" destOrd="0" presId="urn:microsoft.com/office/officeart/2005/8/layout/process4"/>
    <dgm:cxn modelId="{EC1F1696-1BE6-4CF3-97ED-9BE43B26B6B8}" type="presParOf" srcId="{60B446C1-B471-4EAD-93FF-5C5CC694E1E3}" destId="{690D41A6-125C-4B28-B8E9-12BD0BDB7E64}" srcOrd="1" destOrd="0" presId="urn:microsoft.com/office/officeart/2005/8/layout/process4"/>
    <dgm:cxn modelId="{1E02B21F-A97B-4947-9311-138B1B03192A}" type="presParOf" srcId="{60B446C1-B471-4EAD-93FF-5C5CC694E1E3}" destId="{03644267-4FC1-406D-A22A-411D79A4E756}" srcOrd="2" destOrd="0" presId="urn:microsoft.com/office/officeart/2005/8/layout/process4"/>
    <dgm:cxn modelId="{D8C36E99-9720-4EED-A782-C728CB790438}" type="presParOf" srcId="{60B446C1-B471-4EAD-93FF-5C5CC694E1E3}" destId="{A149BF62-9EAD-4928-9F9A-917C9593205C}" srcOrd="3" destOrd="0" presId="urn:microsoft.com/office/officeart/2005/8/layout/process4"/>
    <dgm:cxn modelId="{A5D5D43D-408F-40EB-AF9F-BE6EA484E74C}" type="presParOf" srcId="{79E2DF68-F131-4D87-AF29-772C90019D09}" destId="{CECB22B0-45A6-45F6-98FE-357318615BD0}" srcOrd="1" destOrd="0" presId="urn:microsoft.com/office/officeart/2005/8/layout/process4"/>
    <dgm:cxn modelId="{180E3D39-D9D6-4906-870C-2B120C798389}" type="presParOf" srcId="{79E2DF68-F131-4D87-AF29-772C90019D09}" destId="{96B74BB4-EA50-4F5B-B5E7-1A29DA12DD9E}" srcOrd="2" destOrd="0" presId="urn:microsoft.com/office/officeart/2005/8/layout/process4"/>
    <dgm:cxn modelId="{06F8F017-3593-40C9-9003-5091BDE456D2}" type="presParOf" srcId="{96B74BB4-EA50-4F5B-B5E7-1A29DA12DD9E}" destId="{164B5E98-799E-4641-9F3E-B25852B0A728}" srcOrd="0" destOrd="0" presId="urn:microsoft.com/office/officeart/2005/8/layout/process4"/>
    <dgm:cxn modelId="{206DE1BB-4C54-4DDD-B2B5-892318758443}" type="presParOf" srcId="{96B74BB4-EA50-4F5B-B5E7-1A29DA12DD9E}" destId="{3F409EE6-EA22-4F79-90EA-DEF5E27D647F}" srcOrd="1" destOrd="0" presId="urn:microsoft.com/office/officeart/2005/8/layout/process4"/>
    <dgm:cxn modelId="{8C16E520-A4AF-45CA-A9D1-3C4614834434}" type="presParOf" srcId="{96B74BB4-EA50-4F5B-B5E7-1A29DA12DD9E}" destId="{51576C38-09F3-4E24-9A15-79AF6EFCB5DE}" srcOrd="2" destOrd="0" presId="urn:microsoft.com/office/officeart/2005/8/layout/process4"/>
    <dgm:cxn modelId="{48084F76-8FC7-45A5-AAA0-9827D1378268}" type="presParOf" srcId="{51576C38-09F3-4E24-9A15-79AF6EFCB5DE}" destId="{582D2D21-C24A-42E1-BE15-B5C83039B510}" srcOrd="0" destOrd="0" presId="urn:microsoft.com/office/officeart/2005/8/layout/process4"/>
    <dgm:cxn modelId="{D2FC686A-5876-4F2F-8CDA-5A0DD588FC1B}" type="presParOf" srcId="{51576C38-09F3-4E24-9A15-79AF6EFCB5DE}" destId="{95CFA2D7-D6C7-45EB-A595-0672DEB637B2}" srcOrd="1" destOrd="0" presId="urn:microsoft.com/office/officeart/2005/8/layout/process4"/>
    <dgm:cxn modelId="{098E334F-B2D1-4100-881B-BDE57D3EC630}" type="presParOf" srcId="{51576C38-09F3-4E24-9A15-79AF6EFCB5DE}" destId="{D1ADA32C-67F9-4392-AC9E-3E33E07E69D3}" srcOrd="2" destOrd="0" presId="urn:microsoft.com/office/officeart/2005/8/layout/process4"/>
    <dgm:cxn modelId="{04E64886-DF95-4D37-A34F-6413384ABF94}" type="presParOf" srcId="{51576C38-09F3-4E24-9A15-79AF6EFCB5DE}" destId="{1C578AAC-0BB8-4080-8981-9F447C8B9AE7}" srcOrd="3" destOrd="0" presId="urn:microsoft.com/office/officeart/2005/8/layout/process4"/>
    <dgm:cxn modelId="{CD33DDF0-8525-41E8-BA93-3B96AF4ED88D}" type="presParOf" srcId="{51576C38-09F3-4E24-9A15-79AF6EFCB5DE}" destId="{A0D2D098-66DD-407B-BB04-26692A3FDF87}" srcOrd="4" destOrd="0" presId="urn:microsoft.com/office/officeart/2005/8/layout/process4"/>
    <dgm:cxn modelId="{77B3FFE3-1C5F-4C9C-8AB4-FD8B5EE5E65B}" type="presParOf" srcId="{51576C38-09F3-4E24-9A15-79AF6EFCB5DE}" destId="{D4651054-8BAA-4CD2-8981-27FABDB82229}" srcOrd="5" destOrd="0" presId="urn:microsoft.com/office/officeart/2005/8/layout/process4"/>
    <dgm:cxn modelId="{EC532E8C-FE9B-456E-A280-917B8F916FA4}" type="presParOf" srcId="{51576C38-09F3-4E24-9A15-79AF6EFCB5DE}" destId="{A0AF364D-5548-488D-B2EC-EE92994ADD04}" srcOrd="6" destOrd="0" presId="urn:microsoft.com/office/officeart/2005/8/layout/process4"/>
    <dgm:cxn modelId="{64E996FA-7059-440C-8346-1CD82C2A3B9B}" type="presParOf" srcId="{79E2DF68-F131-4D87-AF29-772C90019D09}" destId="{04A32D9D-8DF9-433A-A02C-9E7054462746}" srcOrd="3" destOrd="0" presId="urn:microsoft.com/office/officeart/2005/8/layout/process4"/>
    <dgm:cxn modelId="{7F11C961-14FC-4A6F-9505-0FD07FB5F44A}" type="presParOf" srcId="{79E2DF68-F131-4D87-AF29-772C90019D09}" destId="{F1C78957-ED75-487A-9609-EF5174B917B4}" srcOrd="4" destOrd="0" presId="urn:microsoft.com/office/officeart/2005/8/layout/process4"/>
    <dgm:cxn modelId="{B37538D8-4D2E-430E-9919-DE8B83E2753C}" type="presParOf" srcId="{F1C78957-ED75-487A-9609-EF5174B917B4}" destId="{B9481062-2A67-4CB3-9E9B-0E280D47B9EF}" srcOrd="0" destOrd="0" presId="urn:microsoft.com/office/officeart/2005/8/layout/process4"/>
    <dgm:cxn modelId="{BD452926-4894-4F9C-B73D-EEEA6B62C1A9}" type="presParOf" srcId="{F1C78957-ED75-487A-9609-EF5174B917B4}" destId="{B3E2C4A9-248E-412B-9B7D-897C45C01C27}" srcOrd="1" destOrd="0" presId="urn:microsoft.com/office/officeart/2005/8/layout/process4"/>
    <dgm:cxn modelId="{25F75AA9-9614-48C1-93D7-5D8E3AD66393}" type="presParOf" srcId="{F1C78957-ED75-487A-9609-EF5174B917B4}" destId="{9D1BB99B-7690-4795-9279-B1A2ED841114}" srcOrd="2" destOrd="0" presId="urn:microsoft.com/office/officeart/2005/8/layout/process4"/>
    <dgm:cxn modelId="{F7D6EF55-670C-4702-BF49-4E1E156CC2BB}" type="presParOf" srcId="{9D1BB99B-7690-4795-9279-B1A2ED841114}" destId="{BC4B8382-15F9-4D8B-8145-37DAF4549039}" srcOrd="0" destOrd="0" presId="urn:microsoft.com/office/officeart/2005/8/layout/process4"/>
    <dgm:cxn modelId="{ACE52C03-380E-4289-B3D8-AA9F629CE1C9}" type="presParOf" srcId="{9D1BB99B-7690-4795-9279-B1A2ED841114}" destId="{5D9F5895-1F91-43E4-8335-4C47668A8BAF}" srcOrd="1" destOrd="0" presId="urn:microsoft.com/office/officeart/2005/8/layout/process4"/>
    <dgm:cxn modelId="{72A05444-0B22-4072-97D6-8858B62661D4}" type="presParOf" srcId="{9D1BB99B-7690-4795-9279-B1A2ED841114}" destId="{8B7EDBC7-9CC3-409E-AA7B-CDEF50C77826}" srcOrd="2" destOrd="0" presId="urn:microsoft.com/office/officeart/2005/8/layout/process4"/>
    <dgm:cxn modelId="{DAEA6908-1100-466B-BD03-D6AD5ACF54A5}" type="presParOf" srcId="{9D1BB99B-7690-4795-9279-B1A2ED841114}" destId="{D401FC94-A494-4DF4-BF9D-0298B59CB63A}" srcOrd="3" destOrd="0" presId="urn:microsoft.com/office/officeart/2005/8/layout/process4"/>
    <dgm:cxn modelId="{C816189D-A3C7-4506-AC8A-370F1EDDABD4}" type="presParOf" srcId="{9D1BB99B-7690-4795-9279-B1A2ED841114}" destId="{A5ECBBB0-AF69-43BF-85C2-AC9890876B7A}" srcOrd="4" destOrd="0" presId="urn:microsoft.com/office/officeart/2005/8/layout/process4"/>
    <dgm:cxn modelId="{DB595FE5-8925-4E29-8B35-4AA8D37C2D59}" type="presParOf" srcId="{9D1BB99B-7690-4795-9279-B1A2ED841114}" destId="{063DDE20-995B-4442-ABA7-0347BE2F7BEB}" srcOrd="5" destOrd="0" presId="urn:microsoft.com/office/officeart/2005/8/layout/process4"/>
    <dgm:cxn modelId="{C93656E6-ED71-4726-99A8-4E16026F0A71}" type="presParOf" srcId="{9D1BB99B-7690-4795-9279-B1A2ED841114}" destId="{B85F7207-5F6B-4946-98EB-96CCA7AF859F}" srcOrd="6" destOrd="0" presId="urn:microsoft.com/office/officeart/2005/8/layout/process4"/>
    <dgm:cxn modelId="{ECBB2DCB-3034-40EC-BF90-8E91739A9421}" type="presParOf" srcId="{9D1BB99B-7690-4795-9279-B1A2ED841114}" destId="{F92F6590-2C60-4CBC-A7CE-2A5E11BA95BA}" srcOrd="7" destOrd="0" presId="urn:microsoft.com/office/officeart/2005/8/layout/process4"/>
    <dgm:cxn modelId="{CD23E2CE-0AC1-416A-A0C4-3F76E96A17EA}" type="presParOf" srcId="{79E2DF68-F131-4D87-AF29-772C90019D09}" destId="{06077FE9-EDBF-4CC2-A28C-2B9FC508A1FD}" srcOrd="5" destOrd="0" presId="urn:microsoft.com/office/officeart/2005/8/layout/process4"/>
    <dgm:cxn modelId="{8CE3DE44-BD5D-48F7-9101-0C82CBA787FB}" type="presParOf" srcId="{79E2DF68-F131-4D87-AF29-772C90019D09}" destId="{997091B0-E7F0-4CBF-BAE7-80063ADA929A}" srcOrd="6" destOrd="0" presId="urn:microsoft.com/office/officeart/2005/8/layout/process4"/>
    <dgm:cxn modelId="{CA313290-2A85-4144-A94F-EE4825665B10}" type="presParOf" srcId="{997091B0-E7F0-4CBF-BAE7-80063ADA929A}" destId="{8C85ABED-ABFA-4B95-AE80-0F1BB5E0C9D3}" srcOrd="0" destOrd="0" presId="urn:microsoft.com/office/officeart/2005/8/layout/process4"/>
    <dgm:cxn modelId="{279B1159-FA57-4239-89AF-1CC8DB0D8DC6}" type="presParOf" srcId="{997091B0-E7F0-4CBF-BAE7-80063ADA929A}" destId="{BA141BF2-9950-4E75-BE7E-457F6E0C3B73}" srcOrd="1" destOrd="0" presId="urn:microsoft.com/office/officeart/2005/8/layout/process4"/>
    <dgm:cxn modelId="{BC571248-CCE2-4BC5-9BBA-2B22EF9A4EDA}" type="presParOf" srcId="{997091B0-E7F0-4CBF-BAE7-80063ADA929A}" destId="{937DD5C1-37C3-4925-A355-BC8A5DDA7D37}" srcOrd="2" destOrd="0" presId="urn:microsoft.com/office/officeart/2005/8/layout/process4"/>
    <dgm:cxn modelId="{954D51DE-8AAC-4031-80D9-8446CA28BB4A}" type="presParOf" srcId="{937DD5C1-37C3-4925-A355-BC8A5DDA7D37}" destId="{679E794B-92BA-465D-8337-D2F498D4424F}" srcOrd="0" destOrd="0" presId="urn:microsoft.com/office/officeart/2005/8/layout/process4"/>
    <dgm:cxn modelId="{882F4685-ECFB-4B74-A477-EEF20EA62F6C}" type="presParOf" srcId="{937DD5C1-37C3-4925-A355-BC8A5DDA7D37}" destId="{9FD776F3-FA4D-4FE6-A7E0-0CF41754A84D}" srcOrd="1" destOrd="0" presId="urn:microsoft.com/office/officeart/2005/8/layout/process4"/>
    <dgm:cxn modelId="{B040E6DC-16BE-4461-8A6F-13A5FC9856E3}" type="presParOf" srcId="{937DD5C1-37C3-4925-A355-BC8A5DDA7D37}" destId="{F4814C90-AFDE-44AA-92BD-CFD79CB9D367}" srcOrd="2" destOrd="0" presId="urn:microsoft.com/office/officeart/2005/8/layout/process4"/>
    <dgm:cxn modelId="{E80D4091-D370-456F-A693-C38368C8492E}" type="presParOf" srcId="{937DD5C1-37C3-4925-A355-BC8A5DDA7D37}" destId="{71411A2D-3272-46DB-83A3-085079F1168D}" srcOrd="3" destOrd="0" presId="urn:microsoft.com/office/officeart/2005/8/layout/process4"/>
    <dgm:cxn modelId="{3DC266FD-DCAC-41F8-91AD-78963D234677}" type="presParOf" srcId="{937DD5C1-37C3-4925-A355-BC8A5DDA7D37}" destId="{3EAAF3C4-DFDE-481B-A5E1-92D29AFDAA32}" srcOrd="4" destOrd="0" presId="urn:microsoft.com/office/officeart/2005/8/layout/process4"/>
    <dgm:cxn modelId="{5AB16FF5-A281-4523-9F42-E321C88AC509}" type="presParOf" srcId="{937DD5C1-37C3-4925-A355-BC8A5DDA7D37}" destId="{DBA942AE-CA4B-4099-BD2B-284568D7BCF6}" srcOrd="5" destOrd="0" presId="urn:microsoft.com/office/officeart/2005/8/layout/process4"/>
    <dgm:cxn modelId="{AB934E08-AC5A-411A-8F6C-537EC0FC085E}" type="presParOf" srcId="{79E2DF68-F131-4D87-AF29-772C90019D09}" destId="{82AD2F5C-E89D-4DD9-9A20-6D696D88D48B}" srcOrd="7" destOrd="0" presId="urn:microsoft.com/office/officeart/2005/8/layout/process4"/>
    <dgm:cxn modelId="{839EA094-296C-423D-BA33-FADA48FEC724}" type="presParOf" srcId="{79E2DF68-F131-4D87-AF29-772C90019D09}" destId="{89965F3A-EE18-4AB1-9926-7E5014B71E42}" srcOrd="8" destOrd="0" presId="urn:microsoft.com/office/officeart/2005/8/layout/process4"/>
    <dgm:cxn modelId="{6D6DA391-A360-4AED-8F64-CAEA81C53A1F}" type="presParOf" srcId="{89965F3A-EE18-4AB1-9926-7E5014B71E42}" destId="{701375A4-B826-42F6-857C-AC15DEBF242A}" srcOrd="0" destOrd="0" presId="urn:microsoft.com/office/officeart/2005/8/layout/process4"/>
    <dgm:cxn modelId="{732C4B78-A598-4819-80E6-6B3B6635C99F}" type="presParOf" srcId="{89965F3A-EE18-4AB1-9926-7E5014B71E42}" destId="{1DAE2E82-A7D9-4FE2-A2AC-A6783BD60D69}" srcOrd="1" destOrd="0" presId="urn:microsoft.com/office/officeart/2005/8/layout/process4"/>
    <dgm:cxn modelId="{1B8116AC-9AF0-44F0-8961-CFD442A3F54C}" type="presParOf" srcId="{89965F3A-EE18-4AB1-9926-7E5014B71E42}" destId="{6F926B0D-D273-48C2-B136-4193127A3492}" srcOrd="2" destOrd="0" presId="urn:microsoft.com/office/officeart/2005/8/layout/process4"/>
    <dgm:cxn modelId="{85CF2028-ABA5-44C1-9414-A4804888C80C}" type="presParOf" srcId="{6F926B0D-D273-48C2-B136-4193127A3492}" destId="{F4DFC829-CA85-4F56-BE40-24D6D9988841}" srcOrd="0" destOrd="0" presId="urn:microsoft.com/office/officeart/2005/8/layout/process4"/>
    <dgm:cxn modelId="{AB4BD31F-4036-4E8F-9A72-412122535957}" type="presParOf" srcId="{6F926B0D-D273-48C2-B136-4193127A3492}" destId="{E89CC2B6-27C3-4A09-A4FE-AC101ADECC1E}" srcOrd="1" destOrd="0" presId="urn:microsoft.com/office/officeart/2005/8/layout/process4"/>
    <dgm:cxn modelId="{D1245C55-6779-4CE7-AAB0-89DFB8C03DD0}" type="presParOf" srcId="{79E2DF68-F131-4D87-AF29-772C90019D09}" destId="{DA7BEDAF-298D-408E-B97C-8266F376F435}" srcOrd="9" destOrd="0" presId="urn:microsoft.com/office/officeart/2005/8/layout/process4"/>
    <dgm:cxn modelId="{724F6294-27B7-40F8-B0A7-FF96BFF5E567}" type="presParOf" srcId="{79E2DF68-F131-4D87-AF29-772C90019D09}" destId="{A98BC0C1-6DC8-4277-B361-3274F14D7BE1}" srcOrd="10" destOrd="0" presId="urn:microsoft.com/office/officeart/2005/8/layout/process4"/>
    <dgm:cxn modelId="{EABF15FD-FB2B-47F3-9F5A-20408CED5BA3}" type="presParOf" srcId="{A98BC0C1-6DC8-4277-B361-3274F14D7BE1}" destId="{58CCA842-0E56-4C89-AC79-E64AD9D51E29}" srcOrd="0" destOrd="0" presId="urn:microsoft.com/office/officeart/2005/8/layout/process4"/>
    <dgm:cxn modelId="{1EC15D03-C5EB-46E5-BD30-0DDE790219E2}" type="presParOf" srcId="{A98BC0C1-6DC8-4277-B361-3274F14D7BE1}" destId="{568B3980-2E00-4A93-9F21-0713F7ADD2D9}" srcOrd="1" destOrd="0" presId="urn:microsoft.com/office/officeart/2005/8/layout/process4"/>
    <dgm:cxn modelId="{F66CE40E-B021-4735-9C34-E9D2EF4EF5A3}" type="presParOf" srcId="{A98BC0C1-6DC8-4277-B361-3274F14D7BE1}" destId="{489A6F71-F136-4E4A-9C53-708C390174D9}" srcOrd="2" destOrd="0" presId="urn:microsoft.com/office/officeart/2005/8/layout/process4"/>
    <dgm:cxn modelId="{91D1CB82-2379-400A-B34F-6236CB31570B}" type="presParOf" srcId="{489A6F71-F136-4E4A-9C53-708C390174D9}" destId="{E283E26A-704F-427E-9890-FC3B7F356093}" srcOrd="0" destOrd="0" presId="urn:microsoft.com/office/officeart/2005/8/layout/process4"/>
    <dgm:cxn modelId="{B936DC92-D0C7-4773-925D-D127470E943F}" type="presParOf" srcId="{489A6F71-F136-4E4A-9C53-708C390174D9}" destId="{C96A0DF7-D9F7-4425-B7F4-397353F4E5BF}" srcOrd="1" destOrd="0" presId="urn:microsoft.com/office/officeart/2005/8/layout/process4"/>
    <dgm:cxn modelId="{8E62C2AB-3E38-442E-9CFE-920CBA06459B}" type="presParOf" srcId="{489A6F71-F136-4E4A-9C53-708C390174D9}" destId="{40D18900-3129-4CB4-A0EB-FA16D8A15CCE}" srcOrd="2" destOrd="0" presId="urn:microsoft.com/office/officeart/2005/8/layout/process4"/>
    <dgm:cxn modelId="{E49BB887-F922-4A1C-86C5-74936DFDB2E4}" type="presParOf" srcId="{489A6F71-F136-4E4A-9C53-708C390174D9}" destId="{188B1DE5-A91C-40D8-9C49-E3DEB9658FD7}" srcOrd="3" destOrd="0" presId="urn:microsoft.com/office/officeart/2005/8/layout/process4"/>
    <dgm:cxn modelId="{B999FA62-A2D0-44F1-B994-187E4D5FD81D}" type="presParOf" srcId="{79E2DF68-F131-4D87-AF29-772C90019D09}" destId="{6D1E96A0-5DC3-44C7-B281-028920E246A1}" srcOrd="11" destOrd="0" presId="urn:microsoft.com/office/officeart/2005/8/layout/process4"/>
    <dgm:cxn modelId="{D2D27523-A911-4B69-8BCE-AC09CBA9AD29}" type="presParOf" srcId="{79E2DF68-F131-4D87-AF29-772C90019D09}" destId="{A037EF96-AC2A-4CAC-B743-7AC0B29A5E79}" srcOrd="12" destOrd="0" presId="urn:microsoft.com/office/officeart/2005/8/layout/process4"/>
    <dgm:cxn modelId="{934D9FB5-77FF-4971-9526-31890F71638C}" type="presParOf" srcId="{A037EF96-AC2A-4CAC-B743-7AC0B29A5E79}" destId="{D7B122CB-251F-490E-9670-A366188DDB9C}" srcOrd="0" destOrd="0" presId="urn:microsoft.com/office/officeart/2005/8/layout/process4"/>
    <dgm:cxn modelId="{8AC5B20E-40F6-4F2D-9B85-4C4BFA04558A}" type="presParOf" srcId="{A037EF96-AC2A-4CAC-B743-7AC0B29A5E79}" destId="{7D94A93E-B615-4282-8465-86879C5EA7C4}" srcOrd="1" destOrd="0" presId="urn:microsoft.com/office/officeart/2005/8/layout/process4"/>
    <dgm:cxn modelId="{5F3FAFD1-465C-4966-8117-94DB5EA4C01B}" type="presParOf" srcId="{A037EF96-AC2A-4CAC-B743-7AC0B29A5E79}" destId="{70BD6120-4CF0-4B9B-BEDE-3EFB1AD728BB}" srcOrd="2" destOrd="0" presId="urn:microsoft.com/office/officeart/2005/8/layout/process4"/>
    <dgm:cxn modelId="{1D1111FA-369D-40BD-BF97-1E98AB64BA68}" type="presParOf" srcId="{70BD6120-4CF0-4B9B-BEDE-3EFB1AD728BB}" destId="{075FD456-E4F9-4DB6-B4F8-B2022884900F}" srcOrd="0" destOrd="0" presId="urn:microsoft.com/office/officeart/2005/8/layout/process4"/>
    <dgm:cxn modelId="{890BFC97-3B25-46FD-A60C-9AD795097417}" type="presParOf" srcId="{70BD6120-4CF0-4B9B-BEDE-3EFB1AD728BB}" destId="{230C53A5-84AE-440C-9EE9-98BECA34D34F}" srcOrd="1" destOrd="0" presId="urn:microsoft.com/office/officeart/2005/8/layout/process4"/>
    <dgm:cxn modelId="{FEBE63C4-205D-473A-8978-F617822EE795}" type="presParOf" srcId="{70BD6120-4CF0-4B9B-BEDE-3EFB1AD728BB}" destId="{2C837944-EC19-4CA0-9AFF-02F383C9599D}" srcOrd="2" destOrd="0" presId="urn:microsoft.com/office/officeart/2005/8/layout/process4"/>
    <dgm:cxn modelId="{CC712EFB-6965-4045-A598-7B9CDD4B8E46}" type="presParOf" srcId="{70BD6120-4CF0-4B9B-BEDE-3EFB1AD728BB}" destId="{F635C8FD-6EAA-4A05-A6C4-CA695128AA13}" srcOrd="3" destOrd="0" presId="urn:microsoft.com/office/officeart/2005/8/layout/process4"/>
    <dgm:cxn modelId="{7AC5F898-598C-40B2-82DC-40A2F1FA2DA1}" type="presParOf" srcId="{70BD6120-4CF0-4B9B-BEDE-3EFB1AD728BB}" destId="{0FB181EE-FEF1-4CAE-A04C-DACD2406830C}" srcOrd="4" destOrd="0" presId="urn:microsoft.com/office/officeart/2005/8/layout/process4"/>
    <dgm:cxn modelId="{12CD1AB8-BBEC-439F-933B-2BA7D39C4D80}" type="presParOf" srcId="{79E2DF68-F131-4D87-AF29-772C90019D09}" destId="{104EE992-B298-481D-BCF5-33C0F536BD85}" srcOrd="13" destOrd="0" presId="urn:microsoft.com/office/officeart/2005/8/layout/process4"/>
    <dgm:cxn modelId="{09299C35-9214-43D6-B62E-AD09360D745B}" type="presParOf" srcId="{79E2DF68-F131-4D87-AF29-772C90019D09}" destId="{705A019B-91A1-4BB2-B238-839B482FEA97}" srcOrd="14" destOrd="0" presId="urn:microsoft.com/office/officeart/2005/8/layout/process4"/>
    <dgm:cxn modelId="{B4E627DA-2C96-4D00-8D1F-D1220A046CDD}" type="presParOf" srcId="{705A019B-91A1-4BB2-B238-839B482FEA97}" destId="{D1244BC6-A69B-42CC-986A-8951BCCD8B12}" srcOrd="0" destOrd="0" presId="urn:microsoft.com/office/officeart/2005/8/layout/process4"/>
    <dgm:cxn modelId="{82780E23-B697-4434-96C2-8E8E1220CD4E}" type="presParOf" srcId="{705A019B-91A1-4BB2-B238-839B482FEA97}" destId="{82B6C943-69D7-4619-98A8-3D49C6E1717E}" srcOrd="1" destOrd="0" presId="urn:microsoft.com/office/officeart/2005/8/layout/process4"/>
    <dgm:cxn modelId="{9CB0F4B9-B58D-4C61-B4A0-8340104A7366}" type="presParOf" srcId="{705A019B-91A1-4BB2-B238-839B482FEA97}" destId="{BE7A8AE0-523C-4968-ACE7-E3078B93B434}" srcOrd="2" destOrd="0" presId="urn:microsoft.com/office/officeart/2005/8/layout/process4"/>
    <dgm:cxn modelId="{9B148D94-5859-40FC-B1B5-628A95C2FA34}" type="presParOf" srcId="{BE7A8AE0-523C-4968-ACE7-E3078B93B434}" destId="{A4F299C8-BBDA-4A04-9500-B507254B41D7}" srcOrd="0" destOrd="0" presId="urn:microsoft.com/office/officeart/2005/8/layout/process4"/>
    <dgm:cxn modelId="{5EE7856D-4116-4A71-A2CA-89A664506A81}" type="presParOf" srcId="{BE7A8AE0-523C-4968-ACE7-E3078B93B434}" destId="{800E5098-824C-413B-9D85-C57B24E1C04B}" srcOrd="1" destOrd="0" presId="urn:microsoft.com/office/officeart/2005/8/layout/process4"/>
    <dgm:cxn modelId="{5C024024-B842-4CD1-B182-E8CA292628C7}" type="presParOf" srcId="{BE7A8AE0-523C-4968-ACE7-E3078B93B434}" destId="{468FE670-AB1D-489B-9919-2DC9FD4B897F}" srcOrd="2" destOrd="0" presId="urn:microsoft.com/office/officeart/2005/8/layout/process4"/>
    <dgm:cxn modelId="{F9063052-29E0-484D-9791-64F5019C93CB}" type="presParOf" srcId="{79E2DF68-F131-4D87-AF29-772C90019D09}" destId="{5CD5A562-857B-492E-838F-F9E82A79BB64}" srcOrd="15" destOrd="0" presId="urn:microsoft.com/office/officeart/2005/8/layout/process4"/>
    <dgm:cxn modelId="{5C8BFAA7-B64B-4ACA-8CD7-060302B1A040}" type="presParOf" srcId="{79E2DF68-F131-4D87-AF29-772C90019D09}" destId="{EB769E26-5910-4FBB-9933-5D86D263E328}" srcOrd="16" destOrd="0" presId="urn:microsoft.com/office/officeart/2005/8/layout/process4"/>
    <dgm:cxn modelId="{5FBCE04F-A775-480B-B169-0D606032224A}" type="presParOf" srcId="{EB769E26-5910-4FBB-9933-5D86D263E328}" destId="{74D1BC8F-7360-4D4B-BFF4-89EFE4972FDC}" srcOrd="0" destOrd="0" presId="urn:microsoft.com/office/officeart/2005/8/layout/process4"/>
    <dgm:cxn modelId="{5FE5D316-6F61-4A75-AEBE-145FBCF81FBD}" type="presParOf" srcId="{EB769E26-5910-4FBB-9933-5D86D263E328}" destId="{DE4ED5F2-F381-4283-86EB-6E261BEEDD3A}" srcOrd="1" destOrd="0" presId="urn:microsoft.com/office/officeart/2005/8/layout/process4"/>
    <dgm:cxn modelId="{8C349DA9-99E0-44A9-A6A4-19E7210C6A9F}" type="presParOf" srcId="{EB769E26-5910-4FBB-9933-5D86D263E328}" destId="{8C0B5C9B-2220-4737-9858-547CD2EB8E21}" srcOrd="2" destOrd="0" presId="urn:microsoft.com/office/officeart/2005/8/layout/process4"/>
    <dgm:cxn modelId="{35EC83B0-F510-4DFE-8718-FB8CD0C92E2F}" type="presParOf" srcId="{8C0B5C9B-2220-4737-9858-547CD2EB8E21}" destId="{133AE751-1EEB-497E-AB4D-1E1D7BFA2847}" srcOrd="0" destOrd="0" presId="urn:microsoft.com/office/officeart/2005/8/layout/process4"/>
    <dgm:cxn modelId="{B7B81FB8-D5A0-4549-8F25-C20249E6E774}" type="presParOf" srcId="{8C0B5C9B-2220-4737-9858-547CD2EB8E21}" destId="{D8736A06-75B9-434A-966C-DC871E89EE88}" srcOrd="1" destOrd="0" presId="urn:microsoft.com/office/officeart/2005/8/layout/process4"/>
    <dgm:cxn modelId="{FB7BBBC6-BACD-4F30-9D32-384F64D3ED17}" type="presParOf" srcId="{8C0B5C9B-2220-4737-9858-547CD2EB8E21}" destId="{62F1FAF6-6059-4DA1-A69D-ADF57688EE4B}" srcOrd="2" destOrd="0" presId="urn:microsoft.com/office/officeart/2005/8/layout/process4"/>
    <dgm:cxn modelId="{2C94F8E6-124E-4342-B257-9136B5500E5C}" type="presParOf" srcId="{8C0B5C9B-2220-4737-9858-547CD2EB8E21}" destId="{484F44FE-3EF8-40AF-8C80-609CA3AE2EC3}" srcOrd="3" destOrd="0" presId="urn:microsoft.com/office/officeart/2005/8/layout/process4"/>
    <dgm:cxn modelId="{7E8E9930-C811-4135-BF40-0DDEB13CFF00}" type="presParOf" srcId="{79E2DF68-F131-4D87-AF29-772C90019D09}" destId="{57E95FCF-3459-42F5-9A3B-4D0982A34AA2}" srcOrd="17" destOrd="0" presId="urn:microsoft.com/office/officeart/2005/8/layout/process4"/>
    <dgm:cxn modelId="{D631B794-78B6-4F3B-82B9-CAB3819DC209}" type="presParOf" srcId="{79E2DF68-F131-4D87-AF29-772C90019D09}" destId="{9E472C76-9B59-43AD-AD41-0E4E5932E842}" srcOrd="18" destOrd="0" presId="urn:microsoft.com/office/officeart/2005/8/layout/process4"/>
    <dgm:cxn modelId="{EEF1D2BF-E091-499D-9B8F-06B584FF20C6}" type="presParOf" srcId="{9E472C76-9B59-43AD-AD41-0E4E5932E842}" destId="{44F0B298-57C8-4BCD-B035-C942477831A7}" srcOrd="0" destOrd="0" presId="urn:microsoft.com/office/officeart/2005/8/layout/process4"/>
    <dgm:cxn modelId="{94D5F2AE-5FD6-4230-A679-CF17775BE849}" type="presParOf" srcId="{9E472C76-9B59-43AD-AD41-0E4E5932E842}" destId="{B5EF5839-0067-48FF-8509-77FE7880A8A7}" srcOrd="1" destOrd="0" presId="urn:microsoft.com/office/officeart/2005/8/layout/process4"/>
    <dgm:cxn modelId="{EB67F154-49EA-4AA7-A919-2CB6525E3986}" type="presParOf" srcId="{9E472C76-9B59-43AD-AD41-0E4E5932E842}" destId="{692F09B6-7043-4AEF-B1A3-DB94709DEF8C}" srcOrd="2" destOrd="0" presId="urn:microsoft.com/office/officeart/2005/8/layout/process4"/>
    <dgm:cxn modelId="{81C60700-8AE6-4470-AF37-CDDDB00366B9}" type="presParOf" srcId="{692F09B6-7043-4AEF-B1A3-DB94709DEF8C}" destId="{772D6192-5DDB-41CA-AAC4-10E88A6C0679}" srcOrd="0" destOrd="0" presId="urn:microsoft.com/office/officeart/2005/8/layout/process4"/>
    <dgm:cxn modelId="{45949974-A043-40B3-B433-CFBF52BE7556}" type="presParOf" srcId="{692F09B6-7043-4AEF-B1A3-DB94709DEF8C}" destId="{7976A60B-05D9-44A3-A36B-E1F422A97F58}" srcOrd="1" destOrd="0" presId="urn:microsoft.com/office/officeart/2005/8/layout/process4"/>
    <dgm:cxn modelId="{E397153A-83A6-479B-B4CE-0E0209FB29F1}" type="presParOf" srcId="{692F09B6-7043-4AEF-B1A3-DB94709DEF8C}" destId="{DF5F1B3D-87DD-428C-B2C5-1204CC607E0F}"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CFF41-9E5F-4C05-8649-47ED75E100E7}">
      <dsp:nvSpPr>
        <dsp:cNvPr id="0" name=""/>
        <dsp:cNvSpPr/>
      </dsp:nvSpPr>
      <dsp:spPr>
        <a:xfrm>
          <a:off x="0" y="5825351"/>
          <a:ext cx="10400201" cy="424985"/>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825351"/>
        <a:ext cx="10400201" cy="229492"/>
      </dsp:txXfrm>
    </dsp:sp>
    <dsp:sp modelId="{19627453-F557-4CBE-81CC-29A74B51C572}">
      <dsp:nvSpPr>
        <dsp:cNvPr id="0" name=""/>
        <dsp:cNvSpPr/>
      </dsp:nvSpPr>
      <dsp:spPr>
        <a:xfrm>
          <a:off x="0" y="6046344"/>
          <a:ext cx="2600050" cy="195493"/>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OpenGL</a:t>
          </a:r>
        </a:p>
      </dsp:txBody>
      <dsp:txXfrm>
        <a:off x="0" y="6046344"/>
        <a:ext cx="2600050" cy="195493"/>
      </dsp:txXfrm>
    </dsp:sp>
    <dsp:sp modelId="{690D41A6-125C-4B28-B8E9-12BD0BDB7E64}">
      <dsp:nvSpPr>
        <dsp:cNvPr id="0" name=""/>
        <dsp:cNvSpPr/>
      </dsp:nvSpPr>
      <dsp:spPr>
        <a:xfrm>
          <a:off x="2600050" y="6046344"/>
          <a:ext cx="2600050" cy="195493"/>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Vulkan</a:t>
          </a:r>
        </a:p>
      </dsp:txBody>
      <dsp:txXfrm>
        <a:off x="2600050" y="6046344"/>
        <a:ext cx="2600050" cy="195493"/>
      </dsp:txXfrm>
    </dsp:sp>
    <dsp:sp modelId="{03644267-4FC1-406D-A22A-411D79A4E756}">
      <dsp:nvSpPr>
        <dsp:cNvPr id="0" name=""/>
        <dsp:cNvSpPr/>
      </dsp:nvSpPr>
      <dsp:spPr>
        <a:xfrm>
          <a:off x="5200100" y="6046344"/>
          <a:ext cx="2600050" cy="195493"/>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DirectX3D</a:t>
          </a:r>
        </a:p>
      </dsp:txBody>
      <dsp:txXfrm>
        <a:off x="5200100" y="6046344"/>
        <a:ext cx="2600050" cy="195493"/>
      </dsp:txXfrm>
    </dsp:sp>
    <dsp:sp modelId="{A149BF62-9EAD-4928-9F9A-917C9593205C}">
      <dsp:nvSpPr>
        <dsp:cNvPr id="0" name=""/>
        <dsp:cNvSpPr/>
      </dsp:nvSpPr>
      <dsp:spPr>
        <a:xfrm>
          <a:off x="7800150" y="6046344"/>
          <a:ext cx="2600050" cy="195493"/>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Metal</a:t>
          </a:r>
        </a:p>
      </dsp:txBody>
      <dsp:txXfrm>
        <a:off x="7800150" y="6046344"/>
        <a:ext cx="2600050" cy="195493"/>
      </dsp:txXfrm>
    </dsp:sp>
    <dsp:sp modelId="{3F409EE6-EA22-4F79-90EA-DEF5E27D647F}">
      <dsp:nvSpPr>
        <dsp:cNvPr id="0" name=""/>
        <dsp:cNvSpPr/>
      </dsp:nvSpPr>
      <dsp:spPr>
        <a:xfrm rot="10800000">
          <a:off x="0" y="5178099"/>
          <a:ext cx="10400201" cy="653627"/>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178099"/>
        <a:ext cx="10400201" cy="229423"/>
      </dsp:txXfrm>
    </dsp:sp>
    <dsp:sp modelId="{582D2D21-C24A-42E1-BE15-B5C83039B510}">
      <dsp:nvSpPr>
        <dsp:cNvPr id="0" name=""/>
        <dsp:cNvSpPr/>
      </dsp:nvSpPr>
      <dsp:spPr>
        <a:xfrm>
          <a:off x="1269"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err="1"/>
            <a:t>GDIType</a:t>
          </a:r>
          <a:endParaRPr lang="en-US" sz="1100" kern="1200" noProof="0" dirty="0"/>
        </a:p>
      </dsp:txBody>
      <dsp:txXfrm>
        <a:off x="1269" y="5407522"/>
        <a:ext cx="1485380" cy="195434"/>
      </dsp:txXfrm>
    </dsp:sp>
    <dsp:sp modelId="{95CFA2D7-D6C7-45EB-A595-0672DEB637B2}">
      <dsp:nvSpPr>
        <dsp:cNvPr id="0" name=""/>
        <dsp:cNvSpPr/>
      </dsp:nvSpPr>
      <dsp:spPr>
        <a:xfrm>
          <a:off x="1486649"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Data</a:t>
          </a:r>
        </a:p>
      </dsp:txBody>
      <dsp:txXfrm>
        <a:off x="1486649" y="5407522"/>
        <a:ext cx="1485380" cy="195434"/>
      </dsp:txXfrm>
    </dsp:sp>
    <dsp:sp modelId="{D1ADA32C-67F9-4392-AC9E-3E33E07E69D3}">
      <dsp:nvSpPr>
        <dsp:cNvPr id="0" name=""/>
        <dsp:cNvSpPr/>
      </dsp:nvSpPr>
      <dsp:spPr>
        <a:xfrm>
          <a:off x="2972030"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Uniform</a:t>
          </a:r>
        </a:p>
      </dsp:txBody>
      <dsp:txXfrm>
        <a:off x="2972030" y="5407522"/>
        <a:ext cx="1485380" cy="195434"/>
      </dsp:txXfrm>
    </dsp:sp>
    <dsp:sp modelId="{1C578AAC-0BB8-4080-8981-9F447C8B9AE7}">
      <dsp:nvSpPr>
        <dsp:cNvPr id="0" name=""/>
        <dsp:cNvSpPr/>
      </dsp:nvSpPr>
      <dsp:spPr>
        <a:xfrm>
          <a:off x="4457410"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Texture Slot</a:t>
          </a:r>
        </a:p>
      </dsp:txBody>
      <dsp:txXfrm>
        <a:off x="4457410" y="5407522"/>
        <a:ext cx="1485380" cy="195434"/>
      </dsp:txXfrm>
    </dsp:sp>
    <dsp:sp modelId="{A0D2D098-66DD-407B-BB04-26692A3FDF87}">
      <dsp:nvSpPr>
        <dsp:cNvPr id="0" name=""/>
        <dsp:cNvSpPr/>
      </dsp:nvSpPr>
      <dsp:spPr>
        <a:xfrm>
          <a:off x="5942790"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 Data</a:t>
          </a:r>
        </a:p>
      </dsp:txBody>
      <dsp:txXfrm>
        <a:off x="5942790" y="5407522"/>
        <a:ext cx="1485380" cy="195434"/>
      </dsp:txXfrm>
    </dsp:sp>
    <dsp:sp modelId="{D4651054-8BAA-4CD2-8981-27FABDB82229}">
      <dsp:nvSpPr>
        <dsp:cNvPr id="0" name=""/>
        <dsp:cNvSpPr/>
      </dsp:nvSpPr>
      <dsp:spPr>
        <a:xfrm>
          <a:off x="7428170"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Buffer Data</a:t>
          </a:r>
        </a:p>
      </dsp:txBody>
      <dsp:txXfrm>
        <a:off x="7428170" y="5407522"/>
        <a:ext cx="1485380" cy="195434"/>
      </dsp:txXfrm>
    </dsp:sp>
    <dsp:sp modelId="{A0AF364D-5548-488D-B2EC-EE92994ADD04}">
      <dsp:nvSpPr>
        <dsp:cNvPr id="0" name=""/>
        <dsp:cNvSpPr/>
      </dsp:nvSpPr>
      <dsp:spPr>
        <a:xfrm>
          <a:off x="8913551" y="5407522"/>
          <a:ext cx="148538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Frame Buffer Data</a:t>
          </a:r>
        </a:p>
      </dsp:txBody>
      <dsp:txXfrm>
        <a:off x="8913551" y="5407522"/>
        <a:ext cx="1485380" cy="195434"/>
      </dsp:txXfrm>
    </dsp:sp>
    <dsp:sp modelId="{B3E2C4A9-248E-412B-9B7D-897C45C01C27}">
      <dsp:nvSpPr>
        <dsp:cNvPr id="0" name=""/>
        <dsp:cNvSpPr/>
      </dsp:nvSpPr>
      <dsp:spPr>
        <a:xfrm rot="10800000">
          <a:off x="0" y="4530846"/>
          <a:ext cx="10400201" cy="653627"/>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530846"/>
        <a:ext cx="10400201" cy="229423"/>
      </dsp:txXfrm>
    </dsp:sp>
    <dsp:sp modelId="{BC4B8382-15F9-4D8B-8145-37DAF4549039}">
      <dsp:nvSpPr>
        <dsp:cNvPr id="0" name=""/>
        <dsp:cNvSpPr/>
      </dsp:nvSpPr>
      <dsp:spPr>
        <a:xfrm>
          <a:off x="0"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Device API</a:t>
          </a:r>
        </a:p>
      </dsp:txBody>
      <dsp:txXfrm>
        <a:off x="0" y="4760269"/>
        <a:ext cx="1300025" cy="195434"/>
      </dsp:txXfrm>
    </dsp:sp>
    <dsp:sp modelId="{5D9F5895-1F91-43E4-8335-4C47668A8BAF}">
      <dsp:nvSpPr>
        <dsp:cNvPr id="0" name=""/>
        <dsp:cNvSpPr/>
      </dsp:nvSpPr>
      <dsp:spPr>
        <a:xfrm>
          <a:off x="1300025"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Rendering Context</a:t>
          </a:r>
        </a:p>
      </dsp:txBody>
      <dsp:txXfrm>
        <a:off x="1300025" y="4760269"/>
        <a:ext cx="1300025" cy="195434"/>
      </dsp:txXfrm>
    </dsp:sp>
    <dsp:sp modelId="{8B7EDBC7-9CC3-409E-AA7B-CDEF50C77826}">
      <dsp:nvSpPr>
        <dsp:cNvPr id="0" name=""/>
        <dsp:cNvSpPr/>
      </dsp:nvSpPr>
      <dsp:spPr>
        <a:xfrm>
          <a:off x="2600050"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a:t>
          </a:r>
        </a:p>
      </dsp:txBody>
      <dsp:txXfrm>
        <a:off x="2600050" y="4760269"/>
        <a:ext cx="1300025" cy="195434"/>
      </dsp:txXfrm>
    </dsp:sp>
    <dsp:sp modelId="{D401FC94-A494-4DF4-BF9D-0298B59CB63A}">
      <dsp:nvSpPr>
        <dsp:cNvPr id="0" name=""/>
        <dsp:cNvSpPr/>
      </dsp:nvSpPr>
      <dsp:spPr>
        <a:xfrm>
          <a:off x="3900075"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a:t>
          </a:r>
        </a:p>
      </dsp:txBody>
      <dsp:txXfrm>
        <a:off x="3900075" y="4760269"/>
        <a:ext cx="1300025" cy="195434"/>
      </dsp:txXfrm>
    </dsp:sp>
    <dsp:sp modelId="{A5ECBBB0-AF69-43BF-85C2-AC9890876B7A}">
      <dsp:nvSpPr>
        <dsp:cNvPr id="0" name=""/>
        <dsp:cNvSpPr/>
      </dsp:nvSpPr>
      <dsp:spPr>
        <a:xfrm>
          <a:off x="5200100"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Vertex Buffer</a:t>
          </a:r>
        </a:p>
      </dsp:txBody>
      <dsp:txXfrm>
        <a:off x="5200100" y="4760269"/>
        <a:ext cx="1300025" cy="195434"/>
      </dsp:txXfrm>
    </dsp:sp>
    <dsp:sp modelId="{063DDE20-995B-4442-ABA7-0347BE2F7BEB}">
      <dsp:nvSpPr>
        <dsp:cNvPr id="0" name=""/>
        <dsp:cNvSpPr/>
      </dsp:nvSpPr>
      <dsp:spPr>
        <a:xfrm>
          <a:off x="6500125"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Index Buffer</a:t>
          </a:r>
        </a:p>
      </dsp:txBody>
      <dsp:txXfrm>
        <a:off x="6500125" y="4760269"/>
        <a:ext cx="1300025" cy="195434"/>
      </dsp:txXfrm>
    </dsp:sp>
    <dsp:sp modelId="{B85F7207-5F6B-4946-98EB-96CCA7AF859F}">
      <dsp:nvSpPr>
        <dsp:cNvPr id="0" name=""/>
        <dsp:cNvSpPr/>
      </dsp:nvSpPr>
      <dsp:spPr>
        <a:xfrm>
          <a:off x="7800150"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Uniform Buffer</a:t>
          </a:r>
        </a:p>
      </dsp:txBody>
      <dsp:txXfrm>
        <a:off x="7800150" y="4760269"/>
        <a:ext cx="1300025" cy="195434"/>
      </dsp:txXfrm>
    </dsp:sp>
    <dsp:sp modelId="{F92F6590-2C60-4CBC-A7CE-2A5E11BA95BA}">
      <dsp:nvSpPr>
        <dsp:cNvPr id="0" name=""/>
        <dsp:cNvSpPr/>
      </dsp:nvSpPr>
      <dsp:spPr>
        <a:xfrm>
          <a:off x="9100175" y="4760269"/>
          <a:ext cx="1300025"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Frame Buffer</a:t>
          </a:r>
        </a:p>
      </dsp:txBody>
      <dsp:txXfrm>
        <a:off x="9100175" y="4760269"/>
        <a:ext cx="1300025" cy="195434"/>
      </dsp:txXfrm>
    </dsp:sp>
    <dsp:sp modelId="{BA141BF2-9950-4E75-BE7E-457F6E0C3B73}">
      <dsp:nvSpPr>
        <dsp:cNvPr id="0" name=""/>
        <dsp:cNvSpPr/>
      </dsp:nvSpPr>
      <dsp:spPr>
        <a:xfrm rot="10800000">
          <a:off x="0" y="3883593"/>
          <a:ext cx="10400201" cy="653627"/>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883593"/>
        <a:ext cx="10400201" cy="229423"/>
      </dsp:txXfrm>
    </dsp:sp>
    <dsp:sp modelId="{679E794B-92BA-465D-8337-D2F498D4424F}">
      <dsp:nvSpPr>
        <dsp:cNvPr id="0" name=""/>
        <dsp:cNvSpPr/>
      </dsp:nvSpPr>
      <dsp:spPr>
        <a:xfrm>
          <a:off x="5078"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Camera</a:t>
          </a:r>
        </a:p>
      </dsp:txBody>
      <dsp:txXfrm>
        <a:off x="5078" y="4113016"/>
        <a:ext cx="1731674" cy="195434"/>
      </dsp:txXfrm>
    </dsp:sp>
    <dsp:sp modelId="{9FD776F3-FA4D-4FE6-A7E0-0CF41754A84D}">
      <dsp:nvSpPr>
        <dsp:cNvPr id="0" name=""/>
        <dsp:cNvSpPr/>
      </dsp:nvSpPr>
      <dsp:spPr>
        <a:xfrm>
          <a:off x="1736752"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Transform</a:t>
          </a:r>
        </a:p>
      </dsp:txBody>
      <dsp:txXfrm>
        <a:off x="1736752" y="4113016"/>
        <a:ext cx="1731674" cy="195434"/>
      </dsp:txXfrm>
    </dsp:sp>
    <dsp:sp modelId="{F4814C90-AFDE-44AA-92BD-CFD79CB9D367}">
      <dsp:nvSpPr>
        <dsp:cNvPr id="0" name=""/>
        <dsp:cNvSpPr/>
      </dsp:nvSpPr>
      <dsp:spPr>
        <a:xfrm>
          <a:off x="3468426"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Material</a:t>
          </a:r>
        </a:p>
      </dsp:txBody>
      <dsp:txXfrm>
        <a:off x="3468426" y="4113016"/>
        <a:ext cx="1731674" cy="195434"/>
      </dsp:txXfrm>
    </dsp:sp>
    <dsp:sp modelId="{71411A2D-3272-46DB-83A3-085079F1168D}">
      <dsp:nvSpPr>
        <dsp:cNvPr id="0" name=""/>
        <dsp:cNvSpPr/>
      </dsp:nvSpPr>
      <dsp:spPr>
        <a:xfrm>
          <a:off x="5200100"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Mesh</a:t>
          </a:r>
        </a:p>
      </dsp:txBody>
      <dsp:txXfrm>
        <a:off x="5200100" y="4113016"/>
        <a:ext cx="1731674" cy="195434"/>
      </dsp:txXfrm>
    </dsp:sp>
    <dsp:sp modelId="{3EAAF3C4-DFDE-481B-A5E1-92D29AFDAA32}">
      <dsp:nvSpPr>
        <dsp:cNvPr id="0" name=""/>
        <dsp:cNvSpPr/>
      </dsp:nvSpPr>
      <dsp:spPr>
        <a:xfrm>
          <a:off x="6931774"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Basic Shapes</a:t>
          </a:r>
        </a:p>
      </dsp:txBody>
      <dsp:txXfrm>
        <a:off x="6931774" y="4113016"/>
        <a:ext cx="1731674" cy="195434"/>
      </dsp:txXfrm>
    </dsp:sp>
    <dsp:sp modelId="{DBA942AE-CA4B-4099-BD2B-284568D7BCF6}">
      <dsp:nvSpPr>
        <dsp:cNvPr id="0" name=""/>
        <dsp:cNvSpPr/>
      </dsp:nvSpPr>
      <dsp:spPr>
        <a:xfrm>
          <a:off x="8663448" y="4113016"/>
          <a:ext cx="1731674" cy="195434"/>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Coordinates</a:t>
          </a:r>
        </a:p>
      </dsp:txBody>
      <dsp:txXfrm>
        <a:off x="8663448" y="4113016"/>
        <a:ext cx="1731674" cy="195434"/>
      </dsp:txXfrm>
    </dsp:sp>
    <dsp:sp modelId="{1DAE2E82-A7D9-4FE2-A2AC-A6783BD60D69}">
      <dsp:nvSpPr>
        <dsp:cNvPr id="0" name=""/>
        <dsp:cNvSpPr/>
      </dsp:nvSpPr>
      <dsp:spPr>
        <a:xfrm rot="10800000">
          <a:off x="0" y="3236340"/>
          <a:ext cx="10400201" cy="653627"/>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3236340"/>
        <a:ext cx="10400201" cy="229423"/>
      </dsp:txXfrm>
    </dsp:sp>
    <dsp:sp modelId="{F4DFC829-CA85-4F56-BE40-24D6D9988841}">
      <dsp:nvSpPr>
        <dsp:cNvPr id="0" name=""/>
        <dsp:cNvSpPr/>
      </dsp:nvSpPr>
      <dsp:spPr>
        <a:xfrm>
          <a:off x="0" y="3465763"/>
          <a:ext cx="5200100" cy="195434"/>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Device</a:t>
          </a:r>
        </a:p>
      </dsp:txBody>
      <dsp:txXfrm>
        <a:off x="0" y="3465763"/>
        <a:ext cx="5200100" cy="195434"/>
      </dsp:txXfrm>
    </dsp:sp>
    <dsp:sp modelId="{E89CC2B6-27C3-4A09-A4FE-AC101ADECC1E}">
      <dsp:nvSpPr>
        <dsp:cNvPr id="0" name=""/>
        <dsp:cNvSpPr/>
      </dsp:nvSpPr>
      <dsp:spPr>
        <a:xfrm>
          <a:off x="5200100" y="3465763"/>
          <a:ext cx="5200100" cy="195434"/>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Commands</a:t>
          </a:r>
        </a:p>
      </dsp:txBody>
      <dsp:txXfrm>
        <a:off x="5200100" y="3465763"/>
        <a:ext cx="5200100" cy="195434"/>
      </dsp:txXfrm>
    </dsp:sp>
    <dsp:sp modelId="{568B3980-2E00-4A93-9F21-0713F7ADD2D9}">
      <dsp:nvSpPr>
        <dsp:cNvPr id="0" name=""/>
        <dsp:cNvSpPr/>
      </dsp:nvSpPr>
      <dsp:spPr>
        <a:xfrm rot="10800000">
          <a:off x="0" y="2589087"/>
          <a:ext cx="10400201" cy="653627"/>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589087"/>
        <a:ext cx="10400201" cy="229423"/>
      </dsp:txXfrm>
    </dsp:sp>
    <dsp:sp modelId="{E283E26A-704F-427E-9890-FC3B7F356093}">
      <dsp:nvSpPr>
        <dsp:cNvPr id="0" name=""/>
        <dsp:cNvSpPr/>
      </dsp:nvSpPr>
      <dsp:spPr>
        <a:xfrm>
          <a:off x="0" y="2818511"/>
          <a:ext cx="2600050" cy="1954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Asset Loader</a:t>
          </a:r>
        </a:p>
      </dsp:txBody>
      <dsp:txXfrm>
        <a:off x="0" y="2818511"/>
        <a:ext cx="2600050" cy="195434"/>
      </dsp:txXfrm>
    </dsp:sp>
    <dsp:sp modelId="{C96A0DF7-D9F7-4425-B7F4-397353F4E5BF}">
      <dsp:nvSpPr>
        <dsp:cNvPr id="0" name=""/>
        <dsp:cNvSpPr/>
      </dsp:nvSpPr>
      <dsp:spPr>
        <a:xfrm>
          <a:off x="2600050" y="2818511"/>
          <a:ext cx="2600050" cy="1954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Command Queue</a:t>
          </a:r>
        </a:p>
      </dsp:txBody>
      <dsp:txXfrm>
        <a:off x="2600050" y="2818511"/>
        <a:ext cx="2600050" cy="195434"/>
      </dsp:txXfrm>
    </dsp:sp>
    <dsp:sp modelId="{40D18900-3129-4CB4-A0EB-FA16D8A15CCE}">
      <dsp:nvSpPr>
        <dsp:cNvPr id="0" name=""/>
        <dsp:cNvSpPr/>
      </dsp:nvSpPr>
      <dsp:spPr>
        <a:xfrm>
          <a:off x="5200100" y="2818511"/>
          <a:ext cx="2600050" cy="1954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Command List</a:t>
          </a:r>
        </a:p>
      </dsp:txBody>
      <dsp:txXfrm>
        <a:off x="5200100" y="2818511"/>
        <a:ext cx="2600050" cy="195434"/>
      </dsp:txXfrm>
    </dsp:sp>
    <dsp:sp modelId="{188B1DE5-A91C-40D8-9C49-E3DEB9658FD7}">
      <dsp:nvSpPr>
        <dsp:cNvPr id="0" name=""/>
        <dsp:cNvSpPr/>
      </dsp:nvSpPr>
      <dsp:spPr>
        <a:xfrm>
          <a:off x="7800150" y="2818511"/>
          <a:ext cx="2600050" cy="195434"/>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Swap Chain</a:t>
          </a:r>
        </a:p>
      </dsp:txBody>
      <dsp:txXfrm>
        <a:off x="7800150" y="2818511"/>
        <a:ext cx="2600050" cy="195434"/>
      </dsp:txXfrm>
    </dsp:sp>
    <dsp:sp modelId="{7D94A93E-B615-4282-8465-86879C5EA7C4}">
      <dsp:nvSpPr>
        <dsp:cNvPr id="0" name=""/>
        <dsp:cNvSpPr/>
      </dsp:nvSpPr>
      <dsp:spPr>
        <a:xfrm rot="10800000">
          <a:off x="0" y="1941835"/>
          <a:ext cx="10400201" cy="653627"/>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Resources Layer</a:t>
          </a:r>
        </a:p>
      </dsp:txBody>
      <dsp:txXfrm rot="-10800000">
        <a:off x="0" y="1941835"/>
        <a:ext cx="10400201" cy="229423"/>
      </dsp:txXfrm>
    </dsp:sp>
    <dsp:sp modelId="{075FD456-E4F9-4DB6-B4F8-B2022884900F}">
      <dsp:nvSpPr>
        <dsp:cNvPr id="0" name=""/>
        <dsp:cNvSpPr/>
      </dsp:nvSpPr>
      <dsp:spPr>
        <a:xfrm>
          <a:off x="1269" y="2171258"/>
          <a:ext cx="2079532" cy="1954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Asset Manager</a:t>
          </a:r>
        </a:p>
      </dsp:txBody>
      <dsp:txXfrm>
        <a:off x="1269" y="2171258"/>
        <a:ext cx="2079532" cy="195434"/>
      </dsp:txXfrm>
    </dsp:sp>
    <dsp:sp modelId="{230C53A5-84AE-440C-9EE9-98BECA34D34F}">
      <dsp:nvSpPr>
        <dsp:cNvPr id="0" name=""/>
        <dsp:cNvSpPr/>
      </dsp:nvSpPr>
      <dsp:spPr>
        <a:xfrm>
          <a:off x="2080801" y="2171258"/>
          <a:ext cx="2079532" cy="1954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Material Library</a:t>
          </a:r>
        </a:p>
      </dsp:txBody>
      <dsp:txXfrm>
        <a:off x="2080801" y="2171258"/>
        <a:ext cx="2079532" cy="195434"/>
      </dsp:txXfrm>
    </dsp:sp>
    <dsp:sp modelId="{2C837944-EC19-4CA0-9AFF-02F383C9599D}">
      <dsp:nvSpPr>
        <dsp:cNvPr id="0" name=""/>
        <dsp:cNvSpPr/>
      </dsp:nvSpPr>
      <dsp:spPr>
        <a:xfrm>
          <a:off x="4160334" y="2171258"/>
          <a:ext cx="2079532" cy="1954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Texture Library</a:t>
          </a:r>
        </a:p>
      </dsp:txBody>
      <dsp:txXfrm>
        <a:off x="4160334" y="2171258"/>
        <a:ext cx="2079532" cy="195434"/>
      </dsp:txXfrm>
    </dsp:sp>
    <dsp:sp modelId="{F635C8FD-6EAA-4A05-A6C4-CA695128AA13}">
      <dsp:nvSpPr>
        <dsp:cNvPr id="0" name=""/>
        <dsp:cNvSpPr/>
      </dsp:nvSpPr>
      <dsp:spPr>
        <a:xfrm>
          <a:off x="6239866" y="2171258"/>
          <a:ext cx="2079532" cy="1954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Shader Library</a:t>
          </a:r>
        </a:p>
      </dsp:txBody>
      <dsp:txXfrm>
        <a:off x="6239866" y="2171258"/>
        <a:ext cx="2079532" cy="195434"/>
      </dsp:txXfrm>
    </dsp:sp>
    <dsp:sp modelId="{0FB181EE-FEF1-4CAE-A04C-DACD2406830C}">
      <dsp:nvSpPr>
        <dsp:cNvPr id="0" name=""/>
        <dsp:cNvSpPr/>
      </dsp:nvSpPr>
      <dsp:spPr>
        <a:xfrm>
          <a:off x="8319399" y="2171258"/>
          <a:ext cx="2079532" cy="195434"/>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Mesh Library</a:t>
          </a:r>
        </a:p>
      </dsp:txBody>
      <dsp:txXfrm>
        <a:off x="8319399" y="2171258"/>
        <a:ext cx="2079532" cy="195434"/>
      </dsp:txXfrm>
    </dsp:sp>
    <dsp:sp modelId="{82B6C943-69D7-4619-98A8-3D49C6E1717E}">
      <dsp:nvSpPr>
        <dsp:cNvPr id="0" name=""/>
        <dsp:cNvSpPr/>
      </dsp:nvSpPr>
      <dsp:spPr>
        <a:xfrm rot="10800000">
          <a:off x="0" y="1294582"/>
          <a:ext cx="10400201" cy="653627"/>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Graph Layer</a:t>
          </a:r>
        </a:p>
      </dsp:txBody>
      <dsp:txXfrm rot="-10800000">
        <a:off x="0" y="1294582"/>
        <a:ext cx="10400201" cy="229423"/>
      </dsp:txXfrm>
    </dsp:sp>
    <dsp:sp modelId="{A4F299C8-BBDA-4A04-9500-B507254B41D7}">
      <dsp:nvSpPr>
        <dsp:cNvPr id="0" name=""/>
        <dsp:cNvSpPr/>
      </dsp:nvSpPr>
      <dsp:spPr>
        <a:xfrm>
          <a:off x="5078" y="1524005"/>
          <a:ext cx="3463348" cy="195434"/>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Pipeline</a:t>
          </a:r>
        </a:p>
      </dsp:txBody>
      <dsp:txXfrm>
        <a:off x="5078" y="1524005"/>
        <a:ext cx="3463348" cy="195434"/>
      </dsp:txXfrm>
    </dsp:sp>
    <dsp:sp modelId="{800E5098-824C-413B-9D85-C57B24E1C04B}">
      <dsp:nvSpPr>
        <dsp:cNvPr id="0" name=""/>
        <dsp:cNvSpPr/>
      </dsp:nvSpPr>
      <dsp:spPr>
        <a:xfrm>
          <a:off x="3468426" y="1524005"/>
          <a:ext cx="3463348" cy="195434"/>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Fiber</a:t>
          </a:r>
        </a:p>
      </dsp:txBody>
      <dsp:txXfrm>
        <a:off x="3468426" y="1524005"/>
        <a:ext cx="3463348" cy="195434"/>
      </dsp:txXfrm>
    </dsp:sp>
    <dsp:sp modelId="{468FE670-AB1D-489B-9919-2DC9FD4B897F}">
      <dsp:nvSpPr>
        <dsp:cNvPr id="0" name=""/>
        <dsp:cNvSpPr/>
      </dsp:nvSpPr>
      <dsp:spPr>
        <a:xfrm>
          <a:off x="6931774" y="1524005"/>
          <a:ext cx="3463348" cy="195434"/>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Pass</a:t>
          </a:r>
        </a:p>
      </dsp:txBody>
      <dsp:txXfrm>
        <a:off x="6931774" y="1524005"/>
        <a:ext cx="3463348" cy="195434"/>
      </dsp:txXfrm>
    </dsp:sp>
    <dsp:sp modelId="{DE4ED5F2-F381-4283-86EB-6E261BEEDD3A}">
      <dsp:nvSpPr>
        <dsp:cNvPr id="0" name=""/>
        <dsp:cNvSpPr/>
      </dsp:nvSpPr>
      <dsp:spPr>
        <a:xfrm rot="10800000">
          <a:off x="0" y="647329"/>
          <a:ext cx="10400201" cy="653627"/>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Render Layer</a:t>
          </a:r>
        </a:p>
      </dsp:txBody>
      <dsp:txXfrm rot="-10800000">
        <a:off x="0" y="647329"/>
        <a:ext cx="10400201" cy="229423"/>
      </dsp:txXfrm>
    </dsp:sp>
    <dsp:sp modelId="{133AE751-1EEB-497E-AB4D-1E1D7BFA2847}">
      <dsp:nvSpPr>
        <dsp:cNvPr id="0" name=""/>
        <dsp:cNvSpPr/>
      </dsp:nvSpPr>
      <dsp:spPr>
        <a:xfrm>
          <a:off x="0" y="876752"/>
          <a:ext cx="260005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Geometry Renderer</a:t>
          </a:r>
        </a:p>
      </dsp:txBody>
      <dsp:txXfrm>
        <a:off x="0" y="876752"/>
        <a:ext cx="2600050" cy="195434"/>
      </dsp:txXfrm>
    </dsp:sp>
    <dsp:sp modelId="{D8736A06-75B9-434A-966C-DC871E89EE88}">
      <dsp:nvSpPr>
        <dsp:cNvPr id="0" name=""/>
        <dsp:cNvSpPr/>
      </dsp:nvSpPr>
      <dsp:spPr>
        <a:xfrm>
          <a:off x="2600050" y="876752"/>
          <a:ext cx="260005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Illumination Renderer</a:t>
          </a:r>
        </a:p>
      </dsp:txBody>
      <dsp:txXfrm>
        <a:off x="2600050" y="876752"/>
        <a:ext cx="2600050" cy="195434"/>
      </dsp:txXfrm>
    </dsp:sp>
    <dsp:sp modelId="{62F1FAF6-6059-4DA1-A69D-ADF57688EE4B}">
      <dsp:nvSpPr>
        <dsp:cNvPr id="0" name=""/>
        <dsp:cNvSpPr/>
      </dsp:nvSpPr>
      <dsp:spPr>
        <a:xfrm>
          <a:off x="5200100" y="876752"/>
          <a:ext cx="260005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Forward Renderer</a:t>
          </a:r>
        </a:p>
      </dsp:txBody>
      <dsp:txXfrm>
        <a:off x="5200100" y="876752"/>
        <a:ext cx="2600050" cy="195434"/>
      </dsp:txXfrm>
    </dsp:sp>
    <dsp:sp modelId="{484F44FE-3EF8-40AF-8C80-609CA3AE2EC3}">
      <dsp:nvSpPr>
        <dsp:cNvPr id="0" name=""/>
        <dsp:cNvSpPr/>
      </dsp:nvSpPr>
      <dsp:spPr>
        <a:xfrm>
          <a:off x="7800150" y="876752"/>
          <a:ext cx="2600050" cy="195434"/>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VFX Renderer</a:t>
          </a:r>
        </a:p>
      </dsp:txBody>
      <dsp:txXfrm>
        <a:off x="7800150" y="876752"/>
        <a:ext cx="2600050" cy="195434"/>
      </dsp:txXfrm>
    </dsp:sp>
    <dsp:sp modelId="{B5EF5839-0067-48FF-8509-77FE7880A8A7}">
      <dsp:nvSpPr>
        <dsp:cNvPr id="0" name=""/>
        <dsp:cNvSpPr/>
      </dsp:nvSpPr>
      <dsp:spPr>
        <a:xfrm rot="10800000">
          <a:off x="0" y="76"/>
          <a:ext cx="10400201" cy="653627"/>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9 – Integration Layer</a:t>
          </a:r>
        </a:p>
      </dsp:txBody>
      <dsp:txXfrm rot="-10800000">
        <a:off x="0" y="76"/>
        <a:ext cx="10400201" cy="229423"/>
      </dsp:txXfrm>
    </dsp:sp>
    <dsp:sp modelId="{772D6192-5DDB-41CA-AAC4-10E88A6C0679}">
      <dsp:nvSpPr>
        <dsp:cNvPr id="0" name=""/>
        <dsp:cNvSpPr/>
      </dsp:nvSpPr>
      <dsp:spPr>
        <a:xfrm>
          <a:off x="5078" y="229499"/>
          <a:ext cx="3463348"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Render Director</a:t>
          </a:r>
        </a:p>
      </dsp:txBody>
      <dsp:txXfrm>
        <a:off x="5078" y="229499"/>
        <a:ext cx="3463348" cy="195434"/>
      </dsp:txXfrm>
    </dsp:sp>
    <dsp:sp modelId="{7976A60B-05D9-44A3-A36B-E1F422A97F58}">
      <dsp:nvSpPr>
        <dsp:cNvPr id="0" name=""/>
        <dsp:cNvSpPr/>
      </dsp:nvSpPr>
      <dsp:spPr>
        <a:xfrm>
          <a:off x="3468426" y="229499"/>
          <a:ext cx="3463348"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Scene Renderer</a:t>
          </a:r>
        </a:p>
      </dsp:txBody>
      <dsp:txXfrm>
        <a:off x="3468426" y="229499"/>
        <a:ext cx="3463348" cy="195434"/>
      </dsp:txXfrm>
    </dsp:sp>
    <dsp:sp modelId="{DF5F1B3D-87DD-428C-B2C5-1204CC607E0F}">
      <dsp:nvSpPr>
        <dsp:cNvPr id="0" name=""/>
        <dsp:cNvSpPr/>
      </dsp:nvSpPr>
      <dsp:spPr>
        <a:xfrm>
          <a:off x="6931774" y="229499"/>
          <a:ext cx="3463348" cy="195434"/>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noProof="0" dirty="0"/>
            <a:t>UI Renderer</a:t>
          </a:r>
        </a:p>
      </dsp:txBody>
      <dsp:txXfrm>
        <a:off x="6931774" y="229499"/>
        <a:ext cx="3463348" cy="1954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07.01.2024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07.01.2024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pl-PL" sz="3200" b="1" dirty="0">
                <a:solidFill>
                  <a:schemeClr val="tx1"/>
                </a:solidFill>
              </a:rPr>
              <a:t>Rendering Architecture</a:t>
            </a:r>
          </a:p>
          <a:p>
            <a:pPr algn="ctr"/>
            <a:r>
              <a:rPr lang="pl-PL" sz="3200" b="1" dirty="0">
                <a:solidFill>
                  <a:schemeClr val="tx1"/>
                </a:solidFill>
              </a:rPr>
              <a:t>of </a:t>
            </a:r>
            <a:r>
              <a:rPr lang="pl-PL" sz="3200" b="1" dirty="0" err="1">
                <a:solidFill>
                  <a:schemeClr val="tx1"/>
                </a:solidFill>
              </a:rPr>
              <a:t>Fools</a:t>
            </a:r>
            <a:r>
              <a:rPr lang="pl-PL" sz="3200" b="1" dirty="0">
                <a:solidFill>
                  <a:schemeClr val="tx1"/>
                </a:solidFill>
              </a:rPr>
              <a:t>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pl-PL" dirty="0" err="1"/>
              <a:t>Work</a:t>
            </a:r>
            <a:r>
              <a:rPr lang="pl-PL" dirty="0"/>
              <a:t> in </a:t>
            </a:r>
            <a:r>
              <a:rPr lang="pl-PL" dirty="0" err="1"/>
              <a:t>progress</a:t>
            </a:r>
            <a:endParaRPr lang="en-GB" dirty="0"/>
          </a:p>
        </p:txBody>
      </p:sp>
    </p:spTree>
    <p:extLst>
      <p:ext uri="{BB962C8B-B14F-4D97-AF65-F5344CB8AC3E}">
        <p14:creationId xmlns:p14="http://schemas.microsoft.com/office/powerpoint/2010/main" val="2969408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98351B73-834E-76A5-1D85-E280EB57C3B4}"/>
              </a:ext>
            </a:extLst>
          </p:cNvPr>
          <p:cNvGraphicFramePr/>
          <p:nvPr>
            <p:extLst>
              <p:ext uri="{D42A27DB-BD31-4B8C-83A1-F6EECF244321}">
                <p14:modId xmlns:p14="http://schemas.microsoft.com/office/powerpoint/2010/main" val="2828215069"/>
              </p:ext>
            </p:extLst>
          </p:nvPr>
        </p:nvGraphicFramePr>
        <p:xfrm>
          <a:off x="1184218" y="269192"/>
          <a:ext cx="10400201" cy="6250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3565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18548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smtClean="0">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𝑘</m:t>
                                  </m:r>
                                </m:e>
                                <m:sub>
                                  <m:r>
                                    <a:rPr lang="en-US" sz="1200" b="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b="0" i="1">
                                      <a:latin typeface="Cambria Math" panose="02040503050406030204" pitchFamily="18" charset="0"/>
                                    </a:rPr>
                                    <m:t>𝑐</m:t>
                                  </m:r>
                                </m:num>
                                <m:den>
                                  <m:r>
                                    <a:rPr lang="en-US" sz="1200" b="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𝐿</m:t>
                                  </m:r>
                                </m:e>
                                <m:sub>
                                  <m:r>
                                    <a:rPr lang="en-US" sz="1200" b="0" i="1">
                                      <a:latin typeface="Cambria Math" panose="02040503050406030204" pitchFamily="18" charset="0"/>
                                    </a:rPr>
                                    <m:t>𝑖</m:t>
                                  </m:r>
                                </m:sub>
                              </m:sSub>
                              <m:r>
                                <a:rPr lang="en-US" sz="1200" b="0" i="1">
                                  <a:solidFill>
                                    <a:srgbClr val="836967"/>
                                  </a:solidFill>
                                  <a:latin typeface="Cambria Math" panose="02040503050406030204" pitchFamily="18" charset="0"/>
                                </a:rPr>
                                <m:t> </m:t>
                              </m:r>
                              <m:r>
                                <a:rPr lang="en-US" sz="1200" b="0">
                                  <a:latin typeface="Cambria Math" panose="02040503050406030204" pitchFamily="18" charset="0"/>
                                </a:rPr>
                                <m:t>(</m:t>
                              </m:r>
                              <m:r>
                                <a:rPr lang="en-US" sz="1200" b="0" i="1">
                                  <a:latin typeface="Cambria Math" panose="02040503050406030204" pitchFamily="18" charset="0"/>
                                </a:rPr>
                                <m:t>𝑛</m:t>
                              </m:r>
                              <m:r>
                                <a:rPr lang="en-US" sz="1200" b="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b="0" i="1">
                                      <a:latin typeface="Cambria Math" panose="02040503050406030204" pitchFamily="18" charset="0"/>
                                    </a:rPr>
                                    <m:t>𝐷𝐹𝐺</m:t>
                                  </m:r>
                                </m:num>
                                <m:den>
                                  <m:r>
                                    <a:rPr lang="en-US" sz="1200" b="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𝑜</m:t>
                                          </m:r>
                                        </m:sub>
                                      </m:sSub>
                                      <m:r>
                                        <a:rPr lang="en-US" sz="1200" b="0">
                                          <a:latin typeface="Cambria Math" panose="02040503050406030204" pitchFamily="18" charset="0"/>
                                        </a:rPr>
                                        <m:t>∙</m:t>
                                      </m:r>
                                      <m:r>
                                        <a:rPr lang="en-US" sz="1200" b="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a:latin typeface="Cambria Math" panose="02040503050406030204" pitchFamily="18" charset="0"/>
                                        </a:rPr>
                                        <m:t>∙</m:t>
                                      </m:r>
                                      <m:r>
                                        <a:rPr lang="en-US" sz="1200" b="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𝐿</m:t>
                                  </m:r>
                                </m:e>
                                <m:sub>
                                  <m:r>
                                    <a:rPr lang="en-US" sz="1200" b="0" i="1">
                                      <a:latin typeface="Cambria Math" panose="02040503050406030204" pitchFamily="18" charset="0"/>
                                    </a:rPr>
                                    <m:t>𝑖</m:t>
                                  </m:r>
                                </m:sub>
                              </m:sSub>
                              <m:r>
                                <a:rPr lang="en-US" sz="1200" b="0" i="1">
                                  <a:solidFill>
                                    <a:srgbClr val="836967"/>
                                  </a:solidFill>
                                  <a:latin typeface="Cambria Math" panose="02040503050406030204" pitchFamily="18" charset="0"/>
                                </a:rPr>
                                <m:t> </m:t>
                              </m:r>
                              <m:r>
                                <a:rPr lang="en-US" sz="1200" b="0" i="1">
                                  <a:latin typeface="Cambria Math" panose="02040503050406030204" pitchFamily="18" charset="0"/>
                                </a:rPr>
                                <m:t>(</m:t>
                              </m:r>
                              <m:r>
                                <a:rPr lang="en-US" sz="1200" b="0" i="1">
                                  <a:latin typeface="Cambria Math" panose="02040503050406030204" pitchFamily="18" charset="0"/>
                                </a:rPr>
                                <m:t>𝑛</m:t>
                              </m:r>
                              <m:r>
                                <a:rPr lang="en-US" sz="1200" b="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b="0" i="1">
                                      <a:latin typeface="Cambria Math" panose="02040503050406030204" pitchFamily="18" charset="0"/>
                                    </a:rPr>
                                    <m:t>𝜔</m:t>
                                  </m:r>
                                </m:e>
                                <m:sub>
                                  <m:r>
                                    <a:rPr lang="en-US" sz="1200" b="0" i="1">
                                      <a:latin typeface="Cambria Math" panose="02040503050406030204" pitchFamily="18" charset="0"/>
                                    </a:rPr>
                                    <m:t>𝑖</m:t>
                                  </m:r>
                                </m:sub>
                              </m:sSub>
                              <m:r>
                                <a:rPr lang="en-US" sz="1200" b="0" i="1">
                                  <a:latin typeface="Cambria Math" panose="02040503050406030204" pitchFamily="18" charset="0"/>
                                </a:rPr>
                                <m:t>)</m:t>
                              </m:r>
                            </m:e>
                          </m:d>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r>
                        <a:rPr lang="en-US" sz="1200" i="1">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chr m:val="∑"/>
                          <m:supHide m:val="on"/>
                          <m:ctrlPr>
                            <a:rPr lang="en-US" sz="1200" i="1">
                              <a:latin typeface="Cambria Math" panose="02040503050406030204" pitchFamily="18" charset="0"/>
                            </a:rPr>
                          </m:ctrlPr>
                        </m:naryPr>
                        <m:sub>
                          <m:r>
                            <m:rPr>
                              <m:brk m:alnAt="7"/>
                            </m:rPr>
                            <a:rPr lang="en-US" sz="1200" i="1">
                              <a:latin typeface="Cambria Math" panose="02040503050406030204" pitchFamily="18" charset="0"/>
                            </a:rPr>
                            <m:t>𝑖</m:t>
                          </m:r>
                        </m:sub>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185487"/>
              </a:xfrm>
              <a:prstGeom prst="rect">
                <a:avLst/>
              </a:prstGeom>
              <a:blipFill>
                <a:blip r:embed="rId2"/>
                <a:stretch>
                  <a:fillRect l="-7843" t="-13576" b="-2103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5925989" cy="276999"/>
          </a:xfrm>
          <a:prstGeom prst="rect">
            <a:avLst/>
          </a:prstGeom>
          <a:noFill/>
        </p:spPr>
        <p:txBody>
          <a:bodyPr wrap="square" rtlCol="0">
            <a:spAutoFit/>
          </a:bodyPr>
          <a:lstStyle/>
          <a:p>
            <a:r>
              <a:rPr lang="en-US" sz="1200" dirty="0"/>
              <a:t>Let’s split diffused and specular contributions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
        <p:nvSpPr>
          <p:cNvPr id="17" name="TextBox 16">
            <a:extLst>
              <a:ext uri="{FF2B5EF4-FFF2-40B4-BE49-F238E27FC236}">
                <a16:creationId xmlns:a16="http://schemas.microsoft.com/office/drawing/2014/main" id="{19F6EF0D-3C02-D058-2C0A-3C60ADF1F6FA}"/>
              </a:ext>
            </a:extLst>
          </p:cNvPr>
          <p:cNvSpPr txBox="1"/>
          <p:nvPr/>
        </p:nvSpPr>
        <p:spPr>
          <a:xfrm>
            <a:off x="668215" y="4643193"/>
            <a:ext cx="7821980" cy="646331"/>
          </a:xfrm>
          <a:prstGeom prst="rect">
            <a:avLst/>
          </a:prstGeom>
          <a:noFill/>
        </p:spPr>
        <p:txBody>
          <a:bodyPr wrap="square" rtlCol="0">
            <a:spAutoFit/>
          </a:bodyPr>
          <a:lstStyle/>
          <a:p>
            <a:r>
              <a:rPr lang="en-US" sz="1200" dirty="0"/>
              <a:t>We’re going to store them in dedicated variables while calculating them in a per light loop.</a:t>
            </a:r>
          </a:p>
          <a:p>
            <a:endParaRPr lang="en-US" sz="1200" dirty="0"/>
          </a:p>
          <a:p>
            <a:r>
              <a:rPr lang="en-US" sz="1200" dirty="0"/>
              <a:t>Then we are going to add them back together outside the loop.</a:t>
            </a:r>
          </a:p>
        </p:txBody>
      </p:sp>
    </p:spTree>
    <p:extLst>
      <p:ext uri="{BB962C8B-B14F-4D97-AF65-F5344CB8AC3E}">
        <p14:creationId xmlns:p14="http://schemas.microsoft.com/office/powerpoint/2010/main" val="2739991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91CF65EB-1EBC-955D-E199-D0F801876199}"/>
                  </a:ext>
                </a:extLst>
              </p:cNvPr>
              <p:cNvSpPr txBox="1"/>
              <p:nvPr/>
            </p:nvSpPr>
            <p:spPr>
              <a:xfrm>
                <a:off x="668217" y="841715"/>
                <a:ext cx="4606690" cy="515083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chr m:val="∑"/>
                          <m:supHide m:val="on"/>
                          <m:ctrlPr>
                            <a:rPr lang="en-US" sz="1100" i="1" smtClean="0">
                              <a:latin typeface="Cambria Math" panose="02040503050406030204" pitchFamily="18" charset="0"/>
                            </a:rPr>
                          </m:ctrlPr>
                        </m:naryPr>
                        <m:sub>
                          <m:r>
                            <m:rPr>
                              <m:brk m:alnAt="7"/>
                            </m:rPr>
                            <a:rPr lang="en-US" sz="1100" b="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𝑑</m:t>
                              </m:r>
                            </m:sub>
                          </m:sSub>
                          <m:f>
                            <m:fPr>
                              <m:ctrlPr>
                                <a:rPr lang="en-US" sz="1100" i="1" smtClean="0">
                                  <a:solidFill>
                                    <a:srgbClr val="836967"/>
                                  </a:solidFill>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rPr>
                                <m:t>𝜋</m:t>
                              </m:r>
                            </m:den>
                          </m:f>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r>
                            <a:rPr lang="en-US" sz="1100" i="1" smtClean="0">
                              <a:solidFill>
                                <a:srgbClr val="836967"/>
                              </a:solidFill>
                              <a:latin typeface="Cambria Math" panose="02040503050406030204" pitchFamily="18" charset="0"/>
                            </a:rPr>
                            <m:t> </m:t>
                          </m:r>
                          <m:r>
                            <a:rPr lang="en-US" sz="1100" i="1" smtClean="0">
                              <a:latin typeface="Cambria Math" panose="02040503050406030204" pitchFamily="18" charset="0"/>
                            </a:rPr>
                            <m:t>(</m:t>
                          </m:r>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e>
                      </m:nary>
                      <m:r>
                        <a:rPr lang="en-US" sz="1100" b="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b="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b="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𝑑</m:t>
                                  </m:r>
                                </m:sub>
                              </m:sSub>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e>
                              </m:d>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r>
                        <a:rPr lang="en-US" sz="1100" i="1" smtClean="0">
                          <a:latin typeface="Cambria Math" panose="02040503050406030204" pitchFamily="18" charset="0"/>
                        </a:rPr>
                        <m:t> </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e>
                          </m:d>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rPr>
                        <m:t> </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r>
                                    <a:rPr lang="en-US" sz="110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e>
                              </m:d>
                            </m:e>
                          </m:d>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r>
                        <a:rPr lang="en-US" sz="1100" i="1" smtClean="0">
                          <a:solidFill>
                            <a:prstClr val="black"/>
                          </a:solidFill>
                          <a:latin typeface="Cambria Math" panose="02040503050406030204" pitchFamily="18" charset="0"/>
                        </a:rPr>
                        <m:t> </m:t>
                      </m:r>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r>
                            <a:rPr lang="en-US" sz="1100" i="1" smtClean="0">
                              <a:solidFill>
                                <a:prstClr val="black"/>
                              </a:solidFill>
                              <a:latin typeface="Cambria Math" panose="02040503050406030204" pitchFamily="18" charset="0"/>
                            </a:rPr>
                            <m:t>𝑚</m:t>
                          </m:r>
                        </m:e>
                      </m:d>
                      <m:f>
                        <m:fPr>
                          <m:ctrlPr>
                            <a:rPr lang="en-US" sz="1100" i="1" smtClean="0">
                              <a:solidFill>
                                <a:prstClr val="black"/>
                              </a:solidFill>
                              <a:latin typeface="Cambria Math" panose="02040503050406030204" pitchFamily="18" charset="0"/>
                            </a:rPr>
                          </m:ctrlPr>
                        </m:fPr>
                        <m:num>
                          <m:r>
                            <a:rPr lang="en-US" sz="1100" i="1" smtClean="0">
                              <a:solidFill>
                                <a:prstClr val="black"/>
                              </a:solidFill>
                              <a:latin typeface="Cambria Math" panose="02040503050406030204" pitchFamily="18" charset="0"/>
                            </a:rPr>
                            <m:t>𝑐</m:t>
                          </m:r>
                        </m:num>
                        <m:den>
                          <m:r>
                            <a:rPr lang="en-US" sz="1100" i="1" smtClean="0">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smtClean="0">
                              <a:solidFill>
                                <a:prstClr val="black"/>
                              </a:solidFill>
                              <a:latin typeface="Cambria Math" panose="02040503050406030204" pitchFamily="18" charset="0"/>
                            </a:rPr>
                          </m:ctrlPr>
                        </m:naryPr>
                        <m:sub>
                          <m:r>
                            <m:rPr>
                              <m:brk m:alnAt="7"/>
                            </m:rPr>
                            <a:rPr lang="en-US" sz="1100" i="1" smtClean="0">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solidFill>
                                    <a:prstClr val="black"/>
                                  </a:solidFill>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e>
                          </m:d>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𝐿</m:t>
                              </m:r>
                            </m:e>
                            <m:sub>
                              <m:r>
                                <a:rPr lang="en-US" sz="1100" i="1" smtClean="0">
                                  <a:solidFill>
                                    <a:prstClr val="black"/>
                                  </a:solidFill>
                                  <a:latin typeface="Cambria Math" panose="02040503050406030204" pitchFamily="18" charset="0"/>
                                </a:rPr>
                                <m:t>𝑖</m:t>
                              </m:r>
                            </m:sub>
                          </m:sSub>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𝑛</m:t>
                              </m:r>
                              <m:r>
                                <a:rPr lang="en-US" sz="1100" i="1" smtClean="0">
                                  <a:solidFill>
                                    <a:prstClr val="black"/>
                                  </a:solidFill>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𝜔</m:t>
                                  </m:r>
                                </m:e>
                                <m:sub>
                                  <m:r>
                                    <a:rPr lang="en-US" sz="1100" i="1" smtClean="0">
                                      <a:solidFill>
                                        <a:prstClr val="black"/>
                                      </a:solidFill>
                                      <a:latin typeface="Cambria Math" panose="02040503050406030204" pitchFamily="18" charset="0"/>
                                    </a:rPr>
                                    <m:t>𝑖</m:t>
                                  </m:r>
                                </m:sub>
                              </m:sSub>
                            </m:e>
                          </m:d>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r>
                        <a:rPr lang="en-US" sz="1100" i="1" smtClean="0">
                          <a:solidFill>
                            <a:prstClr val="black"/>
                          </a:solidFill>
                          <a:latin typeface="Cambria Math" panose="02040503050406030204" pitchFamily="18" charset="0"/>
                        </a:rPr>
                        <m:t> </m:t>
                      </m:r>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r>
                            <a:rPr lang="en-US" sz="1100" i="1" smtClean="0">
                              <a:solidFill>
                                <a:prstClr val="black"/>
                              </a:solidFill>
                              <a:latin typeface="Cambria Math" panose="02040503050406030204" pitchFamily="18" charset="0"/>
                            </a:rPr>
                            <m:t>𝑚</m:t>
                          </m:r>
                        </m:e>
                      </m:d>
                      <m:f>
                        <m:fPr>
                          <m:ctrlPr>
                            <a:rPr lang="en-US" sz="1100" i="1" smtClean="0">
                              <a:solidFill>
                                <a:prstClr val="black"/>
                              </a:solidFill>
                              <a:latin typeface="Cambria Math" panose="02040503050406030204" pitchFamily="18" charset="0"/>
                            </a:rPr>
                          </m:ctrlPr>
                        </m:fPr>
                        <m:num>
                          <m:r>
                            <a:rPr lang="en-US" sz="1100" i="1" smtClean="0">
                              <a:solidFill>
                                <a:prstClr val="black"/>
                              </a:solidFill>
                              <a:latin typeface="Cambria Math" panose="02040503050406030204" pitchFamily="18" charset="0"/>
                            </a:rPr>
                            <m:t>𝑐</m:t>
                          </m:r>
                        </m:num>
                        <m:den>
                          <m:r>
                            <a:rPr lang="en-US" sz="1100" i="1" smtClean="0">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smtClean="0">
                              <a:solidFill>
                                <a:prstClr val="black"/>
                              </a:solidFill>
                              <a:latin typeface="Cambria Math" panose="02040503050406030204" pitchFamily="18" charset="0"/>
                            </a:rPr>
                          </m:ctrlPr>
                        </m:naryPr>
                        <m:sub>
                          <m:r>
                            <m:rPr>
                              <m:brk m:alnAt="7"/>
                            </m:rPr>
                            <a:rPr lang="en-US" sz="1100" i="1" smtClean="0">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solidFill>
                                    <a:prstClr val="black"/>
                                  </a:solidFill>
                                  <a:latin typeface="Cambria Math" panose="02040503050406030204" pitchFamily="18" charset="0"/>
                                </a:rPr>
                                <m:t>)+</m:t>
                              </m:r>
                              <m:d>
                                <m:dPr>
                                  <m:ctrlPr>
                                    <a:rPr lang="en-US" sz="1100" i="1" smtClean="0">
                                      <a:solidFill>
                                        <a:prstClr val="black"/>
                                      </a:solidFill>
                                      <a:latin typeface="Cambria Math" panose="02040503050406030204" pitchFamily="18" charset="0"/>
                                    </a:rPr>
                                  </m:ctrlPr>
                                </m:dPr>
                                <m:e>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solidFill>
                                        <a:prstClr val="black"/>
                                      </a:solidFill>
                                      <a:latin typeface="Cambria Math" panose="02040503050406030204" pitchFamily="18" charset="0"/>
                                    </a:rPr>
                                    <m:t>−1</m:t>
                                  </m:r>
                                </m:e>
                              </m:d>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𝑃</m:t>
                                  </m:r>
                                </m:e>
                                <m:sub>
                                  <m:r>
                                    <a:rPr lang="en-US" sz="1100" i="1" smtClean="0">
                                      <a:solidFill>
                                        <a:prstClr val="black"/>
                                      </a:solidFill>
                                      <a:latin typeface="Cambria Math" panose="02040503050406030204" pitchFamily="18" charset="0"/>
                                    </a:rPr>
                                    <m:t>𝑖</m:t>
                                  </m:r>
                                </m:sub>
                              </m:sSub>
                            </m:e>
                          </m:d>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𝐿</m:t>
                              </m:r>
                            </m:e>
                            <m:sub>
                              <m:r>
                                <a:rPr lang="en-US" sz="1100" i="1" smtClean="0">
                                  <a:solidFill>
                                    <a:prstClr val="black"/>
                                  </a:solidFill>
                                  <a:latin typeface="Cambria Math" panose="02040503050406030204" pitchFamily="18" charset="0"/>
                                </a:rPr>
                                <m:t>𝑖</m:t>
                              </m:r>
                            </m:sub>
                          </m:sSub>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𝑛</m:t>
                              </m:r>
                              <m:r>
                                <a:rPr lang="en-US" sz="1100" i="1" smtClean="0">
                                  <a:solidFill>
                                    <a:prstClr val="black"/>
                                  </a:solidFill>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𝜔</m:t>
                                  </m:r>
                                </m:e>
                                <m:sub>
                                  <m:r>
                                    <a:rPr lang="en-US" sz="1100" i="1" smtClean="0">
                                      <a:solidFill>
                                        <a:prstClr val="black"/>
                                      </a:solidFill>
                                      <a:latin typeface="Cambria Math" panose="02040503050406030204" pitchFamily="18" charset="0"/>
                                    </a:rPr>
                                    <m:t>𝑖</m:t>
                                  </m:r>
                                </m:sub>
                              </m:sSub>
                            </m:e>
                          </m:d>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r>
                        <a:rPr lang="en-US" sz="1100" i="1" smtClean="0">
                          <a:solidFill>
                            <a:prstClr val="black"/>
                          </a:solidFill>
                          <a:latin typeface="Cambria Math" panose="02040503050406030204" pitchFamily="18" charset="0"/>
                        </a:rPr>
                        <m:t> </m:t>
                      </m:r>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r>
                            <a:rPr lang="en-US" sz="1100" i="1" smtClean="0">
                              <a:solidFill>
                                <a:prstClr val="black"/>
                              </a:solidFill>
                              <a:latin typeface="Cambria Math" panose="02040503050406030204" pitchFamily="18" charset="0"/>
                            </a:rPr>
                            <m:t>𝑚</m:t>
                          </m:r>
                        </m:e>
                      </m:d>
                      <m:f>
                        <m:fPr>
                          <m:ctrlPr>
                            <a:rPr lang="en-US" sz="1100" i="1" smtClean="0">
                              <a:solidFill>
                                <a:prstClr val="black"/>
                              </a:solidFill>
                              <a:latin typeface="Cambria Math" panose="02040503050406030204" pitchFamily="18" charset="0"/>
                            </a:rPr>
                          </m:ctrlPr>
                        </m:fPr>
                        <m:num>
                          <m:r>
                            <a:rPr lang="en-US" sz="1100" i="1" smtClean="0">
                              <a:solidFill>
                                <a:prstClr val="black"/>
                              </a:solidFill>
                              <a:latin typeface="Cambria Math" panose="02040503050406030204" pitchFamily="18" charset="0"/>
                            </a:rPr>
                            <m:t>𝑐</m:t>
                          </m:r>
                        </m:num>
                        <m:den>
                          <m:r>
                            <a:rPr lang="en-US" sz="1100" i="1" smtClean="0">
                              <a:solidFill>
                                <a:prstClr val="black"/>
                              </a:solidFill>
                              <a:latin typeface="Cambria Math" panose="02040503050406030204" pitchFamily="18" charset="0"/>
                              <a:ea typeface="Cambria Math" panose="02040503050406030204" pitchFamily="18" charset="0"/>
                            </a:rPr>
                            <m:t>𝜋</m:t>
                          </m:r>
                        </m:den>
                      </m:f>
                      <m:nary>
                        <m:naryPr>
                          <m:chr m:val="∑"/>
                          <m:supHide m:val="on"/>
                          <m:ctrlPr>
                            <a:rPr lang="en-US" sz="1100" i="1" smtClean="0">
                              <a:solidFill>
                                <a:prstClr val="black"/>
                              </a:solidFill>
                              <a:latin typeface="Cambria Math" panose="02040503050406030204" pitchFamily="18" charset="0"/>
                            </a:rPr>
                          </m:ctrlPr>
                        </m:naryPr>
                        <m:sub>
                          <m:r>
                            <m:rPr>
                              <m:brk m:alnAt="7"/>
                            </m:rPr>
                            <a:rPr lang="en-US" sz="1100" i="1" smtClean="0">
                              <a:solidFill>
                                <a:prstClr val="black"/>
                              </a:solidFill>
                              <a:latin typeface="Cambria Math" panose="02040503050406030204" pitchFamily="18" charset="0"/>
                            </a:rPr>
                            <m:t>𝑖</m:t>
                          </m:r>
                        </m:sub>
                        <m:sup/>
                        <m:e>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solidFill>
                                    <a:prstClr val="black"/>
                                  </a:solidFill>
                                  <a:latin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𝐿</m:t>
                                  </m:r>
                                </m:e>
                                <m:sub>
                                  <m:r>
                                    <a:rPr lang="en-US" sz="1100" i="1" smtClean="0">
                                      <a:solidFill>
                                        <a:prstClr val="black"/>
                                      </a:solidFill>
                                      <a:latin typeface="Cambria Math" panose="02040503050406030204" pitchFamily="18" charset="0"/>
                                    </a:rPr>
                                    <m:t>𝑖</m:t>
                                  </m:r>
                                </m:sub>
                              </m:sSub>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𝑛</m:t>
                                  </m:r>
                                  <m:r>
                                    <a:rPr lang="en-US" sz="1100" i="1" smtClean="0">
                                      <a:solidFill>
                                        <a:prstClr val="black"/>
                                      </a:solidFill>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𝜔</m:t>
                                      </m:r>
                                    </m:e>
                                    <m:sub>
                                      <m:r>
                                        <a:rPr lang="en-US" sz="1100" i="1" smtClean="0">
                                          <a:solidFill>
                                            <a:prstClr val="black"/>
                                          </a:solidFill>
                                          <a:latin typeface="Cambria Math" panose="02040503050406030204" pitchFamily="18" charset="0"/>
                                        </a:rPr>
                                        <m:t>𝑖</m:t>
                                      </m:r>
                                    </m:sub>
                                  </m:sSub>
                                </m:e>
                              </m:d>
                              <m:r>
                                <a:rPr lang="en-US" sz="1100" i="1" smtClean="0">
                                  <a:solidFill>
                                    <a:prstClr val="black"/>
                                  </a:solidFill>
                                  <a:latin typeface="Cambria Math" panose="02040503050406030204" pitchFamily="18" charset="0"/>
                                </a:rPr>
                                <m:t>+</m:t>
                              </m:r>
                              <m:d>
                                <m:dPr>
                                  <m:ctrlPr>
                                    <a:rPr lang="en-US" sz="1100" i="1" smtClean="0">
                                      <a:solidFill>
                                        <a:prstClr val="black"/>
                                      </a:solidFill>
                                      <a:latin typeface="Cambria Math" panose="02040503050406030204" pitchFamily="18" charset="0"/>
                                    </a:rPr>
                                  </m:ctrlPr>
                                </m:dPr>
                                <m:e>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solidFill>
                                        <a:prstClr val="black"/>
                                      </a:solidFill>
                                      <a:latin typeface="Cambria Math" panose="02040503050406030204" pitchFamily="18" charset="0"/>
                                    </a:rPr>
                                    <m:t>−1</m:t>
                                  </m:r>
                                </m:e>
                              </m:d>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𝑃</m:t>
                                  </m:r>
                                </m:e>
                                <m:sub>
                                  <m:r>
                                    <a:rPr lang="en-US" sz="1100" i="1" smtClean="0">
                                      <a:solidFill>
                                        <a:prstClr val="black"/>
                                      </a:solidFill>
                                      <a:latin typeface="Cambria Math" panose="02040503050406030204" pitchFamily="18" charset="0"/>
                                    </a:rPr>
                                    <m:t>𝑖</m:t>
                                  </m:r>
                                </m:sub>
                              </m:sSub>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𝐿</m:t>
                                  </m:r>
                                </m:e>
                                <m:sub>
                                  <m:r>
                                    <a:rPr lang="en-US" sz="1100" i="1" smtClean="0">
                                      <a:solidFill>
                                        <a:prstClr val="black"/>
                                      </a:solidFill>
                                      <a:latin typeface="Cambria Math" panose="02040503050406030204" pitchFamily="18" charset="0"/>
                                    </a:rPr>
                                    <m:t>𝑖</m:t>
                                  </m:r>
                                </m:sub>
                              </m:sSub>
                              <m:d>
                                <m:dPr>
                                  <m:ctrlPr>
                                    <a:rPr lang="en-US" sz="1100" i="1" smtClean="0">
                                      <a:solidFill>
                                        <a:prstClr val="black"/>
                                      </a:solidFill>
                                      <a:latin typeface="Cambria Math" panose="02040503050406030204" pitchFamily="18" charset="0"/>
                                    </a:rPr>
                                  </m:ctrlPr>
                                </m:dPr>
                                <m:e>
                                  <m:r>
                                    <a:rPr lang="en-US" sz="1100" i="1" smtClean="0">
                                      <a:solidFill>
                                        <a:prstClr val="black"/>
                                      </a:solidFill>
                                      <a:latin typeface="Cambria Math" panose="02040503050406030204" pitchFamily="18" charset="0"/>
                                    </a:rPr>
                                    <m:t>𝑛</m:t>
                                  </m:r>
                                  <m:r>
                                    <a:rPr lang="en-US" sz="1100" i="1" smtClean="0">
                                      <a:solidFill>
                                        <a:prstClr val="black"/>
                                      </a:solidFill>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solidFill>
                                            <a:prstClr val="black"/>
                                          </a:solidFill>
                                          <a:latin typeface="Cambria Math" panose="02040503050406030204" pitchFamily="18" charset="0"/>
                                        </a:rPr>
                                        <m:t>𝜔</m:t>
                                      </m:r>
                                    </m:e>
                                    <m:sub>
                                      <m:r>
                                        <a:rPr lang="en-US" sz="1100" i="1" smtClean="0">
                                          <a:solidFill>
                                            <a:prstClr val="black"/>
                                          </a:solidFill>
                                          <a:latin typeface="Cambria Math" panose="02040503050406030204" pitchFamily="18" charset="0"/>
                                        </a:rPr>
                                        <m:t>𝑖</m:t>
                                      </m:r>
                                    </m:sub>
                                  </m:sSub>
                                </m:e>
                              </m:d>
                            </m:e>
                          </m:d>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latin typeface="Cambria Math" panose="02040503050406030204" pitchFamily="18" charset="0"/>
                        </a:rPr>
                        <m:t>=</m:t>
                      </m:r>
                      <m:r>
                        <a:rPr lang="en-US" sz="1100" i="1" smtClean="0">
                          <a:latin typeface="Cambria Math" panose="02040503050406030204" pitchFamily="18" charset="0"/>
                        </a:rPr>
                        <m:t> </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d>
                        <m:dPr>
                          <m:ctrlPr>
                            <a:rPr lang="en-US" sz="1100" i="1" smtClean="0">
                              <a:latin typeface="Cambria Math" panose="02040503050406030204" pitchFamily="18" charset="0"/>
                              <a:ea typeface="Cambria Math" panose="02040503050406030204" pitchFamily="18" charset="0"/>
                            </a:rPr>
                          </m:ctrlPr>
                        </m:dPr>
                        <m:e>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e>
                              </m:d>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r>
                            <a:rPr lang="en-US" sz="1100" i="1" smtClean="0">
                              <a:latin typeface="Cambria Math" panose="02040503050406030204" pitchFamily="18" charset="0"/>
                            </a:rPr>
                            <m:t>+</m:t>
                          </m:r>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d>
                                <m:dPr>
                                  <m:ctrlPr>
                                    <a:rPr lang="en-US" sz="1100" i="1" smtClean="0">
                                      <a:latin typeface="Cambria Math" panose="02040503050406030204" pitchFamily="18" charset="0"/>
                                    </a:rPr>
                                  </m:ctrlPr>
                                </m:dPr>
                                <m:e>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latin typeface="Cambria Math" panose="02040503050406030204" pitchFamily="18" charset="0"/>
                                    </a:rPr>
                                    <m:t>−1</m:t>
                                  </m:r>
                                </m:e>
                              </m:d>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𝑃</m:t>
                                  </m:r>
                                </m:e>
                                <m:sub>
                                  <m:r>
                                    <a:rPr lang="en-US" sz="1100" i="1" smtClean="0">
                                      <a:solidFill>
                                        <a:prstClr val="black"/>
                                      </a:solidFill>
                                      <a:latin typeface="Cambria Math" panose="02040503050406030204" pitchFamily="18" charset="0"/>
                                    </a:rPr>
                                    <m:t>𝑖</m:t>
                                  </m:r>
                                </m:sub>
                              </m:sSub>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e>
                      </m:d>
                      <m:r>
                        <a:rPr lang="en-US" sz="1100" i="1" smtClean="0">
                          <a:latin typeface="Cambria Math" panose="02040503050406030204" pitchFamily="18" charset="0"/>
                        </a:rPr>
                        <m:t>=</m:t>
                      </m:r>
                    </m:oMath>
                    <m:oMath xmlns:m="http://schemas.openxmlformats.org/officeDocument/2006/math">
                      <m:r>
                        <a:rPr lang="en-US" sz="1100" smtClean="0">
                          <a:latin typeface="Cambria Math" panose="02040503050406030204" pitchFamily="18" charset="0"/>
                        </a:rPr>
                        <m:t>=</m:t>
                      </m:r>
                      <m:d>
                        <m:dPr>
                          <m:ctrlPr>
                            <a:rPr lang="en-US" sz="1100" i="1" smtClean="0">
                              <a:latin typeface="Cambria Math" panose="02040503050406030204" pitchFamily="18" charset="0"/>
                            </a:rPr>
                          </m:ctrlPr>
                        </m:dPr>
                        <m:e>
                          <m:r>
                            <a:rPr lang="en-US" sz="1100" smtClean="0">
                              <a:latin typeface="Cambria Math" panose="02040503050406030204" pitchFamily="18" charset="0"/>
                            </a:rPr>
                            <m:t>1−</m:t>
                          </m:r>
                          <m:r>
                            <a:rPr lang="en-US" sz="1100"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smtClean="0">
                              <a:latin typeface="Cambria Math" panose="02040503050406030204" pitchFamily="18" charset="0"/>
                            </a:rPr>
                            <m:t>𝑐</m:t>
                          </m:r>
                        </m:num>
                        <m:den>
                          <m:r>
                            <a:rPr lang="en-US" sz="1100" smtClean="0">
                              <a:latin typeface="Cambria Math" panose="02040503050406030204" pitchFamily="18" charset="0"/>
                            </a:rPr>
                            <m:t>𝜋</m:t>
                          </m:r>
                        </m:den>
                      </m:f>
                      <m:d>
                        <m:dPr>
                          <m:ctrlPr>
                            <a:rPr lang="en-US" sz="1100" i="1" smtClean="0">
                              <a:latin typeface="Cambria Math" panose="02040503050406030204" pitchFamily="18" charset="0"/>
                            </a:rPr>
                          </m:ctrlPr>
                        </m:dPr>
                        <m:e>
                          <m:d>
                            <m:dPr>
                              <m:ctrlPr>
                                <a:rPr lang="en-US" sz="1100" i="1" smtClean="0">
                                  <a:latin typeface="Cambria Math" panose="02040503050406030204" pitchFamily="18" charset="0"/>
                                </a:rPr>
                              </m:ctrlPr>
                            </m:dPr>
                            <m:e>
                              <m:r>
                                <a:rPr lang="en-US" sz="1100"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smtClean="0">
                                      <a:latin typeface="Cambria Math" panose="02040503050406030204" pitchFamily="18" charset="0"/>
                                    </a:rPr>
                                    <m:t>𝐹</m:t>
                                  </m:r>
                                </m:e>
                                <m:sub>
                                  <m:r>
                                    <a:rPr lang="en-US" sz="1100" smtClean="0">
                                      <a:latin typeface="Cambria Math" panose="02040503050406030204" pitchFamily="18" charset="0"/>
                                    </a:rPr>
                                    <m:t>0</m:t>
                                  </m:r>
                                </m:sub>
                              </m:sSub>
                            </m:e>
                          </m:d>
                          <m:nary>
                            <m:naryPr>
                              <m:chr m:val="∑"/>
                              <m:supHide m:val="on"/>
                              <m:ctrlPr>
                                <a:rPr lang="en-US" sz="1100" i="1" smtClean="0">
                                  <a:latin typeface="Cambria Math" panose="02040503050406030204" pitchFamily="18" charset="0"/>
                                </a:rPr>
                              </m:ctrlPr>
                            </m:naryPr>
                            <m:sub>
                              <m:r>
                                <m:rPr>
                                  <m:brk m:alnAt="7"/>
                                </m:rPr>
                                <a:rPr lang="en-US" sz="1100" smtClean="0">
                                  <a:latin typeface="Cambria Math" panose="02040503050406030204" pitchFamily="18" charset="0"/>
                                </a:rPr>
                                <m:t>𝑖</m:t>
                              </m:r>
                            </m:sub>
                            <m:sup/>
                            <m:e>
                              <m:sSub>
                                <m:sSubPr>
                                  <m:ctrlPr>
                                    <a:rPr lang="en-US" sz="1100" i="1" smtClean="0">
                                      <a:latin typeface="Cambria Math" panose="02040503050406030204" pitchFamily="18" charset="0"/>
                                    </a:rPr>
                                  </m:ctrlPr>
                                </m:sSubPr>
                                <m:e>
                                  <m:r>
                                    <a:rPr lang="en-US" sz="1100" smtClean="0">
                                      <a:latin typeface="Cambria Math" panose="02040503050406030204" pitchFamily="18" charset="0"/>
                                    </a:rPr>
                                    <m:t>𝐿</m:t>
                                  </m:r>
                                </m:e>
                                <m:sub>
                                  <m:r>
                                    <a:rPr lang="en-US" sz="1100"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smtClean="0">
                                      <a:latin typeface="Cambria Math" panose="02040503050406030204" pitchFamily="18" charset="0"/>
                                    </a:rPr>
                                    <m:t>𝑛</m:t>
                                  </m:r>
                                  <m:r>
                                    <a:rPr lang="en-US" sz="1100" smtClean="0">
                                      <a:latin typeface="Cambria Math" panose="02040503050406030204" pitchFamily="18" charset="0"/>
                                    </a:rPr>
                                    <m:t>∙</m:t>
                                  </m:r>
                                  <m:sSub>
                                    <m:sSubPr>
                                      <m:ctrlPr>
                                        <a:rPr lang="en-US" sz="1100" i="1" smtClean="0">
                                          <a:latin typeface="Cambria Math" panose="02040503050406030204" pitchFamily="18" charset="0"/>
                                        </a:rPr>
                                      </m:ctrlPr>
                                    </m:sSubPr>
                                    <m:e>
                                      <m:r>
                                        <a:rPr lang="en-US" sz="1100" smtClean="0">
                                          <a:latin typeface="Cambria Math" panose="02040503050406030204" pitchFamily="18" charset="0"/>
                                        </a:rPr>
                                        <m:t>𝜔</m:t>
                                      </m:r>
                                    </m:e>
                                    <m:sub>
                                      <m:r>
                                        <a:rPr lang="en-US" sz="1100" smtClean="0">
                                          <a:latin typeface="Cambria Math" panose="02040503050406030204" pitchFamily="18" charset="0"/>
                                        </a:rPr>
                                        <m:t>𝑖</m:t>
                                      </m:r>
                                    </m:sub>
                                  </m:sSub>
                                </m:e>
                              </m:d>
                            </m:e>
                          </m:nary>
                          <m:r>
                            <a:rPr lang="en-US" sz="1100" smtClean="0">
                              <a:latin typeface="Cambria Math" panose="02040503050406030204" pitchFamily="18" charset="0"/>
                            </a:rPr>
                            <m:t>+</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smtClean="0">
                                      <a:latin typeface="Cambria Math" panose="02040503050406030204" pitchFamily="18" charset="0"/>
                                    </a:rPr>
                                    <m:t>𝐹</m:t>
                                  </m:r>
                                </m:e>
                                <m:sub>
                                  <m:r>
                                    <a:rPr lang="en-US" sz="1100" smtClean="0">
                                      <a:latin typeface="Cambria Math" panose="02040503050406030204" pitchFamily="18" charset="0"/>
                                    </a:rPr>
                                    <m:t>0</m:t>
                                  </m:r>
                                </m:sub>
                              </m:sSub>
                              <m:r>
                                <a:rPr lang="en-US" sz="1100" smtClean="0">
                                  <a:latin typeface="Cambria Math" panose="02040503050406030204" pitchFamily="18" charset="0"/>
                                </a:rPr>
                                <m:t>−1</m:t>
                              </m:r>
                            </m:e>
                          </m:d>
                          <m:nary>
                            <m:naryPr>
                              <m:chr m:val="∑"/>
                              <m:supHide m:val="on"/>
                              <m:ctrlPr>
                                <a:rPr lang="en-US" sz="1100" i="1" smtClean="0">
                                  <a:latin typeface="Cambria Math" panose="02040503050406030204" pitchFamily="18" charset="0"/>
                                </a:rPr>
                              </m:ctrlPr>
                            </m:naryPr>
                            <m:sub>
                              <m:r>
                                <m:rPr>
                                  <m:brk m:alnAt="7"/>
                                </m:rPr>
                                <a:rPr lang="en-US" sz="1100" smtClean="0">
                                  <a:latin typeface="Cambria Math" panose="02040503050406030204" pitchFamily="18" charset="0"/>
                                </a:rPr>
                                <m:t>𝑖</m:t>
                              </m:r>
                            </m:sub>
                            <m:sup/>
                            <m:e>
                              <m:sSub>
                                <m:sSubPr>
                                  <m:ctrlPr>
                                    <a:rPr lang="en-US" sz="1100" i="1" smtClean="0">
                                      <a:latin typeface="Cambria Math" panose="02040503050406030204" pitchFamily="18" charset="0"/>
                                    </a:rPr>
                                  </m:ctrlPr>
                                </m:sSubPr>
                                <m:e>
                                  <m:r>
                                    <a:rPr lang="en-US" sz="1100" smtClean="0">
                                      <a:latin typeface="Cambria Math" panose="02040503050406030204" pitchFamily="18" charset="0"/>
                                    </a:rPr>
                                    <m:t>𝑃</m:t>
                                  </m:r>
                                </m:e>
                                <m:sub>
                                  <m:r>
                                    <a:rPr lang="en-US" sz="1100" smtClean="0">
                                      <a:latin typeface="Cambria Math" panose="02040503050406030204" pitchFamily="18" charset="0"/>
                                    </a:rPr>
                                    <m:t>𝑖</m:t>
                                  </m:r>
                                </m:sub>
                              </m:sSub>
                              <m:sSub>
                                <m:sSubPr>
                                  <m:ctrlPr>
                                    <a:rPr lang="en-US" sz="1100" i="1" smtClean="0">
                                      <a:latin typeface="Cambria Math" panose="02040503050406030204" pitchFamily="18" charset="0"/>
                                    </a:rPr>
                                  </m:ctrlPr>
                                </m:sSubPr>
                                <m:e>
                                  <m:r>
                                    <a:rPr lang="en-US" sz="1100" smtClean="0">
                                      <a:latin typeface="Cambria Math" panose="02040503050406030204" pitchFamily="18" charset="0"/>
                                    </a:rPr>
                                    <m:t>𝐿</m:t>
                                  </m:r>
                                </m:e>
                                <m:sub>
                                  <m:r>
                                    <a:rPr lang="en-US" sz="1100"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smtClean="0">
                                      <a:latin typeface="Cambria Math" panose="02040503050406030204" pitchFamily="18" charset="0"/>
                                    </a:rPr>
                                    <m:t>𝑛</m:t>
                                  </m:r>
                                  <m:r>
                                    <a:rPr lang="en-US" sz="1100" smtClean="0">
                                      <a:latin typeface="Cambria Math" panose="02040503050406030204" pitchFamily="18" charset="0"/>
                                    </a:rPr>
                                    <m:t>∙</m:t>
                                  </m:r>
                                  <m:sSub>
                                    <m:sSubPr>
                                      <m:ctrlPr>
                                        <a:rPr lang="en-US" sz="1100" i="1" smtClean="0">
                                          <a:latin typeface="Cambria Math" panose="02040503050406030204" pitchFamily="18" charset="0"/>
                                        </a:rPr>
                                      </m:ctrlPr>
                                    </m:sSubPr>
                                    <m:e>
                                      <m:r>
                                        <a:rPr lang="en-US" sz="1100" smtClean="0">
                                          <a:latin typeface="Cambria Math" panose="02040503050406030204" pitchFamily="18" charset="0"/>
                                        </a:rPr>
                                        <m:t>𝜔</m:t>
                                      </m:r>
                                    </m:e>
                                    <m:sub>
                                      <m:r>
                                        <a:rPr lang="en-US" sz="1100" smtClean="0">
                                          <a:latin typeface="Cambria Math" panose="02040503050406030204" pitchFamily="18" charset="0"/>
                                        </a:rPr>
                                        <m:t>𝑖</m:t>
                                      </m:r>
                                    </m:sub>
                                  </m:sSub>
                                </m:e>
                              </m:d>
                            </m:e>
                          </m:nary>
                        </m:e>
                      </m:d>
                    </m:oMath>
                  </m:oMathPara>
                </a14:m>
                <a:endParaRPr lang="en-US" sz="1100" dirty="0">
                  <a:latin typeface="Cambria Math" panose="02040503050406030204" pitchFamily="18" charset="0"/>
                </a:endParaRPr>
              </a:p>
              <a:p>
                <a:pP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sub>
                      </m:sSub>
                      <m:r>
                        <a:rPr lang="en-US" sz="1100" b="0" i="1" smtClean="0">
                          <a:latin typeface="Cambria Math" panose="02040503050406030204" pitchFamily="18" charset="0"/>
                        </a:rPr>
                        <m:t>=</m:t>
                      </m:r>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𝑑</m:t>
                              </m:r>
                            </m:e>
                            <m:sub>
                              <m:r>
                                <a:rPr lang="en-US" sz="1100" b="0" i="1" smtClean="0">
                                  <a:latin typeface="Cambria Math" panose="02040503050406030204" pitchFamily="18" charset="0"/>
                                </a:rPr>
                                <m:t>2</m:t>
                              </m:r>
                            </m:sub>
                          </m:sSub>
                        </m:sub>
                      </m:sSub>
                      <m:r>
                        <a:rPr lang="en-US" sz="1100" i="1" smtClean="0">
                          <a:latin typeface="Cambria Math" panose="02040503050406030204" pitchFamily="18" charset="0"/>
                        </a:rPr>
                        <m:t>=</m:t>
                      </m:r>
                      <m:nary>
                        <m:naryPr>
                          <m:chr m:val="∑"/>
                          <m:supHide m:val="on"/>
                          <m:ctrlPr>
                            <a:rPr lang="en-US" sz="1100" i="1" smtClean="0">
                              <a:latin typeface="Cambria Math" panose="02040503050406030204" pitchFamily="18" charset="0"/>
                            </a:rPr>
                          </m:ctrlPr>
                        </m:naryPr>
                        <m:sub>
                          <m:r>
                            <m:rPr>
                              <m:brk m:alnAt="7"/>
                            </m:rPr>
                            <a:rPr lang="en-US" sz="1100" i="1" smtClean="0">
                              <a:latin typeface="Cambria Math" panose="02040503050406030204" pitchFamily="18" charset="0"/>
                            </a:rPr>
                            <m:t>𝑖</m:t>
                          </m:r>
                        </m:sub>
                        <m:sup/>
                        <m:e>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𝑃</m:t>
                              </m:r>
                            </m:e>
                            <m:sub>
                              <m:r>
                                <a:rPr lang="en-US" sz="1100" b="0" i="1" smtClean="0">
                                  <a:solidFill>
                                    <a:prstClr val="black"/>
                                  </a:solidFill>
                                  <a:latin typeface="Cambria Math" panose="02040503050406030204" pitchFamily="18" charset="0"/>
                                </a:rPr>
                                <m:t>𝑖</m:t>
                              </m:r>
                            </m:sub>
                          </m:sSub>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𝐿</m:t>
                              </m:r>
                            </m:e>
                            <m:sub>
                              <m:r>
                                <a:rPr lang="en-US" sz="1100" i="1" smtClean="0">
                                  <a:latin typeface="Cambria Math" panose="02040503050406030204" pitchFamily="18" charset="0"/>
                                </a:rPr>
                                <m:t>𝑖</m:t>
                              </m:r>
                            </m:sub>
                          </m:sSub>
                          <m:d>
                            <m:dPr>
                              <m:ctrlPr>
                                <a:rPr lang="en-US" sz="1100" i="1" smtClean="0">
                                  <a:latin typeface="Cambria Math" panose="02040503050406030204" pitchFamily="18" charset="0"/>
                                </a:rPr>
                              </m:ctrlPr>
                            </m:dPr>
                            <m:e>
                              <m:r>
                                <a:rPr lang="en-US" sz="1100" i="1" smtClean="0">
                                  <a:latin typeface="Cambria Math" panose="02040503050406030204" pitchFamily="18" charset="0"/>
                                </a:rPr>
                                <m:t>𝑛</m:t>
                              </m:r>
                              <m:r>
                                <a:rPr lang="en-US" sz="1100" i="1" smtClean="0">
                                  <a:latin typeface="Cambria Math" panose="02040503050406030204" pitchFamily="18" charset="0"/>
                                  <a:ea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a:rPr lang="en-US" sz="1100" i="1" smtClean="0">
                                      <a:latin typeface="Cambria Math" panose="02040503050406030204" pitchFamily="18" charset="0"/>
                                    </a:rPr>
                                    <m:t>𝜔</m:t>
                                  </m:r>
                                </m:e>
                                <m:sub>
                                  <m:r>
                                    <a:rPr lang="en-US" sz="1100" i="1" smtClean="0">
                                      <a:latin typeface="Cambria Math" panose="02040503050406030204" pitchFamily="18" charset="0"/>
                                    </a:rPr>
                                    <m:t>𝑖</m:t>
                                  </m:r>
                                </m:sub>
                              </m:sSub>
                            </m:e>
                          </m:d>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r>
                            <a:rPr lang="en-US" sz="1100" i="1" smtClean="0">
                              <a:latin typeface="Cambria Math" panose="02040503050406030204" pitchFamily="18" charset="0"/>
                            </a:rPr>
                            <m:t>𝑚</m:t>
                          </m:r>
                        </m:e>
                      </m:d>
                      <m:f>
                        <m:fPr>
                          <m:ctrlPr>
                            <a:rPr lang="en-US" sz="1100" i="1" smtClean="0">
                              <a:latin typeface="Cambria Math" panose="02040503050406030204" pitchFamily="18" charset="0"/>
                            </a:rPr>
                          </m:ctrlPr>
                        </m:fPr>
                        <m:num>
                          <m:r>
                            <a:rPr lang="en-US" sz="1100" i="1" smtClean="0">
                              <a:latin typeface="Cambria Math" panose="02040503050406030204" pitchFamily="18" charset="0"/>
                            </a:rPr>
                            <m:t>𝑐</m:t>
                          </m:r>
                        </m:num>
                        <m:den>
                          <m:r>
                            <a:rPr lang="en-US" sz="1100" i="1" smtClean="0">
                              <a:latin typeface="Cambria Math" panose="02040503050406030204" pitchFamily="18" charset="0"/>
                              <a:ea typeface="Cambria Math" panose="02040503050406030204" pitchFamily="18" charset="0"/>
                            </a:rPr>
                            <m:t>𝜋</m:t>
                          </m:r>
                        </m:den>
                      </m:f>
                      <m:d>
                        <m:dPr>
                          <m:ctrlPr>
                            <a:rPr lang="en-US" sz="1100" i="1" smtClean="0">
                              <a:latin typeface="Cambria Math" panose="02040503050406030204" pitchFamily="18" charset="0"/>
                              <a:ea typeface="Cambria Math" panose="02040503050406030204" pitchFamily="18" charset="0"/>
                            </a:rPr>
                          </m:ctrlPr>
                        </m:d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e>
                          </m:d>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𝑑</m:t>
                                  </m:r>
                                </m:e>
                                <m:sub>
                                  <m:r>
                                    <a:rPr lang="en-US" sz="1100" i="1" smtClean="0">
                                      <a:latin typeface="Cambria Math" panose="02040503050406030204" pitchFamily="18" charset="0"/>
                                    </a:rPr>
                                    <m:t>1</m:t>
                                  </m:r>
                                </m:sub>
                              </m:sSub>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latin typeface="Cambria Math" panose="02040503050406030204" pitchFamily="18" charset="0"/>
                                </a:rPr>
                                <m:t>−1</m:t>
                              </m:r>
                            </m:e>
                          </m:d>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𝑑</m:t>
                                  </m:r>
                                </m:e>
                                <m:sub>
                                  <m:r>
                                    <a:rPr lang="en-US" sz="1100" i="1" smtClean="0">
                                      <a:latin typeface="Cambria Math" panose="02040503050406030204" pitchFamily="18" charset="0"/>
                                    </a:rPr>
                                    <m:t>2</m:t>
                                  </m:r>
                                </m:sub>
                              </m:sSub>
                            </m:sub>
                          </m:sSub>
                        </m:e>
                      </m:d>
                    </m:oMath>
                  </m:oMathPara>
                </a14:m>
                <a:endParaRPr lang="en-US" sz="1100" dirty="0"/>
              </a:p>
            </p:txBody>
          </p:sp>
        </mc:Choice>
        <mc:Fallback>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668217" y="841715"/>
                <a:ext cx="4606690" cy="5150834"/>
              </a:xfrm>
              <a:prstGeom prst="rect">
                <a:avLst/>
              </a:prstGeom>
              <a:blipFill>
                <a:blip r:embed="rId2"/>
                <a:stretch>
                  <a:fillRect l="-6358" t="-12071" b="-100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A7CCD9E-8F0D-07DF-A50E-708DB962A343}"/>
                  </a:ext>
                </a:extLst>
              </p:cNvPr>
              <p:cNvSpPr txBox="1"/>
              <p:nvPr/>
            </p:nvSpPr>
            <p:spPr>
              <a:xfrm>
                <a:off x="9398791" y="841715"/>
                <a:ext cx="2548966" cy="884729"/>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h</m:t>
                                      </m:r>
                                    </m:e>
                                    <m:sub>
                                      <m:r>
                                        <a:rPr lang="en-US" sz="1100" b="0" i="1" smtClean="0">
                                          <a:latin typeface="Cambria Math" panose="02040503050406030204" pitchFamily="18" charset="0"/>
                                        </a:rPr>
                                        <m:t>𝑖</m:t>
                                      </m:r>
                                    </m:sub>
                                  </m:sSub>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𝑣</m:t>
                                  </m:r>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smtClean="0">
                                      <a:latin typeface="Cambria Math" panose="02040503050406030204" pitchFamily="18" charset="0"/>
                                    </a:rPr>
                                  </m:ctrlPr>
                                </m:dPr>
                                <m:e>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h</m:t>
                                      </m:r>
                                    </m:e>
                                    <m:sub>
                                      <m:r>
                                        <a:rPr lang="en-US" sz="1100" i="1" smtClean="0">
                                          <a:latin typeface="Cambria Math" panose="02040503050406030204" pitchFamily="18" charset="0"/>
                                        </a:rPr>
                                        <m:t>𝑖</m:t>
                                      </m:r>
                                    </m:sub>
                                  </m:sSub>
                                  <m:r>
                                    <a:rPr lang="en-US" sz="1100" i="1" smtClean="0">
                                      <a:latin typeface="Cambria Math" panose="02040503050406030204" pitchFamily="18" charset="0"/>
                                      <a:ea typeface="Cambria Math" panose="02040503050406030204" pitchFamily="18" charset="0"/>
                                    </a:rPr>
                                    <m:t>∙</m:t>
                                  </m:r>
                                  <m:r>
                                    <a:rPr lang="en-US" sz="1100" i="1" smtClean="0">
                                      <a:latin typeface="Cambria Math" panose="02040503050406030204" pitchFamily="18" charset="0"/>
                                      <a:ea typeface="Cambria Math" panose="02040503050406030204" pitchFamily="18" charset="0"/>
                                    </a:rPr>
                                    <m:t>𝑣</m:t>
                                  </m:r>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en-US" sz="1100" dirty="0"/>
              </a:p>
            </p:txBody>
          </p:sp>
        </mc:Choice>
        <mc:Fallback>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398791" y="841715"/>
                <a:ext cx="2548966" cy="88472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EA62A43-8878-0CD3-6889-2FD320F267E4}"/>
                  </a:ext>
                </a:extLst>
              </p:cNvPr>
              <p:cNvSpPr txBox="1"/>
              <p:nvPr/>
            </p:nvSpPr>
            <p:spPr>
              <a:xfrm>
                <a:off x="5274907" y="841715"/>
                <a:ext cx="3546542" cy="3638881"/>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sSub>
                            <m:sSubPr>
                              <m:ctrlPr>
                                <a:rPr lang="en-GB" sz="1100" i="1">
                                  <a:solidFill>
                                    <a:srgbClr val="836967"/>
                                  </a:solidFill>
                                  <a:latin typeface="Cambria Math" panose="02040503050406030204" pitchFamily="18" charset="0"/>
                                </a:rPr>
                              </m:ctrlPr>
                            </m:sSubPr>
                            <m:e>
                              <m:f>
                                <m:fPr>
                                  <m:ctrlPr>
                                    <a:rPr lang="pl-PL" sz="1100" i="1">
                                      <a:latin typeface="Cambria Math" panose="02040503050406030204" pitchFamily="18" charset="0"/>
                                    </a:rPr>
                                  </m:ctrlPr>
                                </m:fPr>
                                <m:num>
                                  <m:r>
                                    <a:rPr lang="en-GB" sz="1100" i="1">
                                      <a:latin typeface="Cambria Math" panose="02040503050406030204" pitchFamily="18" charset="0"/>
                                    </a:rPr>
                                    <m:t>𝐹𝐷𝐺</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r>
                                <a:rPr lang="en-GB" sz="1100" i="1">
                                  <a:latin typeface="Cambria Math" panose="02040503050406030204" pitchFamily="18" charset="0"/>
                                </a:rPr>
                                <m:t>𝐿</m:t>
                              </m:r>
                            </m:e>
                            <m:sub>
                              <m:r>
                                <a:rPr lang="en-GB"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d>
                            <m:dPr>
                              <m:ctrlPr>
                                <a:rPr lang="pl-PL" sz="1100" i="1" smtClean="0">
                                  <a:latin typeface="Cambria Math" panose="02040503050406030204" pitchFamily="18" charset="0"/>
                                </a:rPr>
                              </m:ctrlPr>
                            </m:dPr>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b="0" i="1" smtClean="0">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pl-PL" sz="1100" b="0" i="1" smtClean="0">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b="0" i="1" smtClean="0">
                                  <a:latin typeface="Cambria Math" panose="02040503050406030204" pitchFamily="18" charset="0"/>
                                </a:rPr>
                                <m:t>)</m:t>
                              </m:r>
                            </m:e>
                          </m:d>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smtClean="0">
                              <a:latin typeface="Cambria Math" panose="02040503050406030204" pitchFamily="18" charset="0"/>
                            </a:rPr>
                          </m:ctrlPr>
                        </m:dPr>
                        <m:e>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e>
                          </m:nary>
                          <m:r>
                            <a:rPr lang="pl-PL" sz="1100" b="0" i="1" smtClean="0">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pl-PL" sz="1100" i="1" smtClean="0">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e>
                          </m:nary>
                        </m:e>
                      </m:d>
                      <m:r>
                        <a:rPr lang="pl-PL" sz="110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e>
                          </m:nary>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e>
                          </m:nary>
                        </m:e>
                      </m:d>
                    </m:oMath>
                  </m:oMathPara>
                </a14:m>
                <a:endParaRPr lang="en-US" sz="1100" i="1" dirty="0">
                  <a:latin typeface="Cambria Math" panose="02040503050406030204" pitchFamily="18" charset="0"/>
                </a:endParaRPr>
              </a:p>
              <a:p>
                <a:pPr/>
                <a:br>
                  <a:rPr lang="pl-PL" sz="1100" i="1" dirty="0">
                    <a:latin typeface="Cambria Math" panose="02040503050406030204" pitchFamily="18" charset="0"/>
                  </a:rPr>
                </a:br>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e>
                      </m:nary>
                    </m:oMath>
                    <m:oMath xmlns:m="http://schemas.openxmlformats.org/officeDocument/2006/math">
                      <m:sSub>
                        <m:sSubPr>
                          <m:ctrlPr>
                            <a:rPr kumimoji="0" lang="en-GB" sz="1100" b="0" i="1" u="none" strike="noStrike" kern="1200" cap="none" spc="0" normalizeH="0" baseline="0" noProof="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ub>
                      </m:sSub>
                      <m:r>
                        <a:rPr kumimoji="0" lang="pl-PL" sz="11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nary>
                        <m:naryPr>
                          <m:chr m:val="∑"/>
                          <m:supHide m:val="on"/>
                          <m:ctrlPr>
                            <a:rPr lang="en-GB" sz="1100" i="1">
                              <a:latin typeface="Cambria Math" panose="02040503050406030204" pitchFamily="18" charset="0"/>
                            </a:rPr>
                          </m:ctrlPr>
                        </m:naryPr>
                        <m:sub>
                          <m:r>
                            <m:rPr>
                              <m:brk m:alnAt="7"/>
                            </m:rPr>
                            <a:rPr lang="pl-PL" sz="1100" i="1">
                              <a:latin typeface="Cambria Math" panose="02040503050406030204" pitchFamily="18" charset="0"/>
                            </a:rPr>
                            <m:t>𝑖</m:t>
                          </m:r>
                        </m:sub>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1</m:t>
                                  </m:r>
                                </m:sub>
                              </m:sSub>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2</m:t>
                                  </m:r>
                                </m:sub>
                              </m:sSub>
                            </m:sub>
                          </m:sSub>
                        </m:e>
                      </m:d>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5274907" y="841715"/>
                <a:ext cx="3546542" cy="3638881"/>
              </a:xfrm>
              <a:prstGeom prst="rect">
                <a:avLst/>
              </a:prstGeom>
              <a:blipFill>
                <a:blip r:embed="rId4"/>
                <a:stretch>
                  <a:fillRect l="-4983" t="-17085" r="-2577" b="-1323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5274907" y="358725"/>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72E16-8C64-443F-8DD8-34DB8C8F43B3}"/>
                  </a:ext>
                </a:extLst>
              </p:cNvPr>
              <p:cNvSpPr txBox="1"/>
              <p:nvPr/>
            </p:nvSpPr>
            <p:spPr>
              <a:xfrm>
                <a:off x="550268" y="746623"/>
                <a:ext cx="7583154" cy="442056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r>
                        <a:rPr lang="en-US" sz="1100" i="1">
                          <a:latin typeface="Cambria Math" panose="02040503050406030204" pitchFamily="18" charset="0"/>
                        </a:rPr>
                        <m:t>=</m:t>
                      </m:r>
                      <m:nary>
                        <m:naryPr>
                          <m:chr m:val="∑"/>
                          <m:supHide m:val="on"/>
                          <m:ctrlPr>
                            <a:rPr lang="en-US" sz="1100" i="1">
                              <a:latin typeface="Cambria Math" panose="02040503050406030204" pitchFamily="18" charset="0"/>
                            </a:rPr>
                          </m:ctrlPr>
                        </m:naryPr>
                        <m:sub>
                          <m:r>
                            <m:rPr>
                              <m:brk m:alnAt="7"/>
                            </m:rPr>
                            <a:rPr lang="en-US" sz="1100" i="1">
                              <a:latin typeface="Cambria Math" panose="02040503050406030204" pitchFamily="18" charset="0"/>
                            </a:rPr>
                            <m:t>𝑖</m:t>
                          </m:r>
                        </m:sub>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e>
                      </m:nary>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2</m:t>
                              </m:r>
                            </m:sub>
                          </m:sSub>
                        </m:sub>
                      </m:sSub>
                      <m:r>
                        <a:rPr lang="en-US" sz="1100" i="1">
                          <a:latin typeface="Cambria Math" panose="02040503050406030204" pitchFamily="18" charset="0"/>
                        </a:rPr>
                        <m:t>=</m:t>
                      </m:r>
                      <m:nary>
                        <m:naryPr>
                          <m:chr m:val="∑"/>
                          <m:supHide m:val="on"/>
                          <m:ctrlPr>
                            <a:rPr lang="en-US" sz="1100" i="1">
                              <a:latin typeface="Cambria Math" panose="02040503050406030204" pitchFamily="18" charset="0"/>
                            </a:rPr>
                          </m:ctrlPr>
                        </m:naryPr>
                        <m:sub>
                          <m:r>
                            <m:rPr>
                              <m:brk m:alnAt="7"/>
                            </m:rPr>
                            <a:rPr lang="en-US" sz="1100" i="1">
                              <a:latin typeface="Cambria Math" panose="02040503050406030204" pitchFamily="18" charset="0"/>
                            </a:rPr>
                            <m:t>𝑖</m:t>
                          </m:r>
                        </m:sub>
                        <m:sup/>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e>
                      </m:nary>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i="1">
                          <a:solidFill>
                            <a:prstClr val="black"/>
                          </a:solidFill>
                          <a:latin typeface="Cambria Math" panose="02040503050406030204" pitchFamily="18" charset="0"/>
                        </a:rPr>
                        <m:t>=</m:t>
                      </m:r>
                      <m:nary>
                        <m:naryPr>
                          <m:chr m:val="∑"/>
                          <m:supHide m:val="on"/>
                          <m:ctrlPr>
                            <a:rPr lang="en-US" sz="1100" i="1">
                              <a:latin typeface="Cambria Math" panose="02040503050406030204" pitchFamily="18" charset="0"/>
                            </a:rPr>
                          </m:ctrlPr>
                        </m:naryPr>
                        <m:sub>
                          <m:r>
                            <m:rPr>
                              <m:brk m:alnAt="7"/>
                            </m:rPr>
                            <a:rPr lang="en-US" sz="1100" i="1">
                              <a:latin typeface="Cambria Math" panose="02040503050406030204" pitchFamily="18" charset="0"/>
                            </a:rPr>
                            <m:t>𝑖</m:t>
                          </m:r>
                        </m:sub>
                        <m:sup/>
                        <m:e>
                          <m:r>
                            <a:rPr lang="en-US" sz="1100" i="1">
                              <a:latin typeface="Cambria Math" panose="02040503050406030204" pitchFamily="18" charset="0"/>
                            </a:rPr>
                            <m:t>𝐷𝐺</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e>
                      </m:nary>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r>
                        <a:rPr lang="en-US" sz="1100" i="1">
                          <a:solidFill>
                            <a:prstClr val="black"/>
                          </a:solidFill>
                          <a:latin typeface="Cambria Math" panose="02040503050406030204" pitchFamily="18" charset="0"/>
                        </a:rPr>
                        <m:t>=</m:t>
                      </m:r>
                      <m:nary>
                        <m:naryPr>
                          <m:chr m:val="∑"/>
                          <m:supHide m:val="on"/>
                          <m:ctrlPr>
                            <a:rPr lang="en-US" sz="1100" i="1">
                              <a:latin typeface="Cambria Math" panose="02040503050406030204" pitchFamily="18" charset="0"/>
                            </a:rPr>
                          </m:ctrlPr>
                        </m:naryPr>
                        <m:sub>
                          <m:r>
                            <m:rPr>
                              <m:brk m:alnAt="7"/>
                            </m:rPr>
                            <a:rPr lang="en-US" sz="1100" i="1">
                              <a:latin typeface="Cambria Math" panose="02040503050406030204" pitchFamily="18" charset="0"/>
                            </a:rPr>
                            <m:t>𝑖</m:t>
                          </m:r>
                        </m:sub>
                        <m:sup/>
                        <m:e>
                          <m:r>
                            <a:rPr lang="en-US" sz="1100" i="1">
                              <a:latin typeface="Cambria Math" panose="02040503050406030204" pitchFamily="18" charset="0"/>
                            </a:rPr>
                            <m:t>𝐷𝐺</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br>
                  <a:rPr lang="en-US" sz="11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𝑑</m:t>
                          </m:r>
                        </m:sub>
                      </m:sSub>
                      <m:d>
                        <m:dPr>
                          <m:ctrlPr>
                            <a:rPr lang="en-US" sz="1100" i="1">
                              <a:solidFill>
                                <a:srgbClr val="836967"/>
                              </a:solidFill>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i="1">
                          <a:solidFill>
                            <a:prstClr val="black"/>
                          </a:solidFill>
                          <a:latin typeface="Cambria Math" panose="02040503050406030204" pitchFamily="18" charset="0"/>
                          <a:ea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ea typeface="Cambria Math" panose="02040503050406030204" pitchFamily="18" charset="0"/>
                            </a:rPr>
                            <m:t>𝜋</m:t>
                          </m:r>
                        </m:den>
                      </m:f>
                      <m:d>
                        <m:dPr>
                          <m:ctrlPr>
                            <a:rPr lang="en-US" sz="1100" i="1">
                              <a:latin typeface="Cambria Math" panose="02040503050406030204" pitchFamily="18" charset="0"/>
                              <a:ea typeface="Cambria Math" panose="02040503050406030204" pitchFamily="18" charset="0"/>
                            </a:rPr>
                          </m:ctrlPr>
                        </m:dPr>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r>
                            <a:rPr lang="en-US" sz="1100" i="1">
                              <a:latin typeface="Cambria Math" panose="02040503050406030204" pitchFamily="18" charset="0"/>
                            </a:rPr>
                            <m:t>+</m:t>
                          </m:r>
                          <m:d>
                            <m:dPr>
                              <m:ctrlPr>
                                <a:rPr lang="en-US" sz="1100" i="1">
                                  <a:latin typeface="Cambria Math" panose="02040503050406030204" pitchFamily="18" charset="0"/>
                                </a:rPr>
                              </m:ctrlPr>
                            </m:dPr>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latin typeface="Cambria Math" panose="02040503050406030204" pitchFamily="18" charset="0"/>
                                </a:rPr>
                                <m:t>−1</m:t>
                              </m:r>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2</m:t>
                                  </m:r>
                                </m:sub>
                              </m:sSub>
                            </m:sub>
                          </m:sSub>
                        </m:e>
                      </m:d>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r>
                            <a:rPr lang="en-US" sz="1100" i="1">
                              <a:solidFill>
                                <a:prstClr val="black"/>
                              </a:solidFill>
                              <a:latin typeface="Cambria Math" panose="02040503050406030204" pitchFamily="18" charset="0"/>
                            </a:rPr>
                            <m:t>𝑠</m:t>
                          </m:r>
                        </m:sub>
                      </m:sSub>
                      <m:d>
                        <m:dPr>
                          <m:ctrlPr>
                            <a:rPr lang="en-US" sz="1100" i="1">
                              <a:solidFill>
                                <a:srgbClr val="836967"/>
                              </a:solidFill>
                              <a:latin typeface="Cambria Math" panose="02040503050406030204" pitchFamily="18" charset="0"/>
                            </a:rPr>
                          </m:ctrlPr>
                        </m:dPr>
                        <m:e>
                          <m:r>
                            <m:rPr>
                              <m:sty m:val="p"/>
                            </m:rPr>
                            <a:rPr lang="en-US" sz="1100">
                              <a:solidFill>
                                <a:prstClr val="black"/>
                              </a:solidFill>
                              <a:latin typeface="Cambria Math" panose="02040503050406030204" pitchFamily="18" charset="0"/>
                            </a:rPr>
                            <m:t>p</m:t>
                          </m:r>
                          <m:r>
                            <a:rPr lang="en-US" sz="1100">
                              <a:solidFill>
                                <a:prstClr val="black"/>
                              </a:solidFill>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ω</m:t>
                              </m:r>
                            </m:e>
                            <m:sub>
                              <m:r>
                                <a:rPr lang="en-US" sz="1100" i="1">
                                  <a:solidFill>
                                    <a:prstClr val="black"/>
                                  </a:solidFill>
                                  <a:latin typeface="Cambria Math" panose="02040503050406030204" pitchFamily="18" charset="0"/>
                                </a:rPr>
                                <m:t>𝑜</m:t>
                              </m:r>
                            </m:sub>
                          </m:sSub>
                        </m:e>
                      </m:d>
                      <m:r>
                        <a:rPr lang="en-US" sz="1100" i="1">
                          <a:solidFill>
                            <a:prstClr val="black"/>
                          </a:solidFill>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rPr>
                          </m:ctrlPr>
                        </m:fPr>
                        <m:num>
                          <m:r>
                            <a:rPr lang="en-US" sz="1100" i="1">
                              <a:latin typeface="Cambria Math" panose="02040503050406030204" pitchFamily="18" charset="0"/>
                            </a:rPr>
                            <m:t>1</m:t>
                          </m:r>
                        </m:num>
                        <m:den>
                          <m:r>
                            <a:rPr lang="en-US" sz="1100" i="1">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d>
                        <m:dPr>
                          <m:ctrlPr>
                            <a:rPr lang="en-US" sz="1100" i="1">
                              <a:solidFill>
                                <a:prstClr val="black"/>
                              </a:solidFill>
                              <a:latin typeface="Cambria Math" panose="02040503050406030204" pitchFamily="18" charset="0"/>
                            </a:rPr>
                          </m:ctrlPr>
                        </m:dPr>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i="1">
                              <a:solidFill>
                                <a:prstClr val="black"/>
                              </a:solidFill>
                              <a:latin typeface="Cambria Math" panose="02040503050406030204" pitchFamily="18" charset="0"/>
                            </a:rPr>
                            <m:t>+</m:t>
                          </m:r>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latin typeface="Cambria Math" panose="02040503050406030204" pitchFamily="18" charset="0"/>
                            </a:rPr>
                            <m:t>)</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e>
                      </m:d>
                    </m:oMath>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𝑜</m:t>
                          </m:r>
                        </m:sub>
                      </m:sSub>
                      <m:d>
                        <m:dPr>
                          <m:ctrlPr>
                            <a:rPr lang="en-US" sz="1100" i="1">
                              <a:solidFill>
                                <a:srgbClr val="836967"/>
                              </a:solidFill>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𝑑</m:t>
                          </m:r>
                        </m:sub>
                      </m:sSub>
                      <m:d>
                        <m:dPr>
                          <m:ctrlPr>
                            <a:rPr lang="en-US" sz="1100" i="1">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r>
                        <a:rPr lang="en-US" sz="1100" i="1">
                          <a:latin typeface="Cambria Math" panose="02040503050406030204" pitchFamily="18" charset="0"/>
                        </a:rPr>
                        <m:t>+</m:t>
                      </m:r>
                      <m:sSub>
                        <m:sSubPr>
                          <m:ctrlPr>
                            <a:rPr lang="en-US" sz="1100" i="1">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𝑠</m:t>
                          </m:r>
                        </m:sub>
                      </m:sSub>
                      <m:d>
                        <m:dPr>
                          <m:ctrlPr>
                            <a:rPr lang="en-US" sz="1100" i="1">
                              <a:latin typeface="Cambria Math" panose="02040503050406030204" pitchFamily="18" charset="0"/>
                            </a:rPr>
                          </m:ctrlPr>
                        </m:dPr>
                        <m:e>
                          <m:r>
                            <m:rPr>
                              <m:sty m:val="p"/>
                            </m:rPr>
                            <a:rPr lang="en-US" sz="1100">
                              <a:latin typeface="Cambria Math" panose="02040503050406030204" pitchFamily="18" charset="0"/>
                            </a:rPr>
                            <m:t>p</m:t>
                          </m:r>
                          <m:r>
                            <a:rPr lang="en-US" sz="1100">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ω</m:t>
                              </m:r>
                            </m:e>
                            <m:sub>
                              <m:r>
                                <a:rPr lang="en-US" sz="1100" i="1">
                                  <a:latin typeface="Cambria Math" panose="02040503050406030204" pitchFamily="18" charset="0"/>
                                </a:rPr>
                                <m:t>𝑜</m:t>
                              </m:r>
                            </m:sub>
                          </m:sSub>
                        </m:e>
                      </m:d>
                    </m:oMath>
                  </m:oMathPara>
                </a14:m>
                <a:endParaRPr lang="en-US" sz="1100" dirty="0"/>
              </a:p>
              <a:p>
                <a:endParaRPr lang="en-US" sz="1100" dirty="0">
                  <a:latin typeface="Cambria Math" panose="02040503050406030204" pitchFamily="18" charset="0"/>
                </a:endParaRPr>
              </a:p>
              <a:p>
                <a:r>
                  <a:rPr lang="en-US" sz="1100" dirty="0"/>
                  <a:t>We are going to calculate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b="0" i="1" smtClean="0">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1</m:t>
                            </m:r>
                          </m:sub>
                        </m:sSub>
                      </m:sub>
                    </m:sSub>
                    <m:r>
                      <a:rPr lang="en-US" sz="1100" b="0" i="1" smtClean="0">
                        <a:solidFill>
                          <a:prstClr val="black"/>
                        </a:solidFill>
                        <a:latin typeface="Cambria Math" panose="02040503050406030204" pitchFamily="18" charset="0"/>
                      </a:rPr>
                      <m:t>, </m:t>
                    </m:r>
                    <m:sSub>
                      <m:sSubPr>
                        <m:ctrlPr>
                          <a:rPr lang="en-US" sz="1100" i="1">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sSub>
                          <m:sSubPr>
                            <m:ctrlPr>
                              <a:rPr lang="en-US" sz="1100" i="1">
                                <a:solidFill>
                                  <a:prstClr val="black"/>
                                </a:solidFill>
                                <a:latin typeface="Cambria Math" panose="02040503050406030204" pitchFamily="18" charset="0"/>
                              </a:rPr>
                            </m:ctrlPr>
                          </m:sSubPr>
                          <m:e>
                            <m:r>
                              <a:rPr lang="en-US" sz="1100" b="0" i="1" smtClean="0">
                                <a:solidFill>
                                  <a:prstClr val="black"/>
                                </a:solidFill>
                                <a:latin typeface="Cambria Math" panose="02040503050406030204" pitchFamily="18" charset="0"/>
                              </a:rPr>
                              <m:t>𝑠</m:t>
                            </m:r>
                          </m:e>
                          <m:sub>
                            <m:r>
                              <a:rPr lang="en-US" sz="1100" i="1">
                                <a:solidFill>
                                  <a:prstClr val="black"/>
                                </a:solidFill>
                                <a:latin typeface="Cambria Math" panose="02040503050406030204" pitchFamily="18" charset="0"/>
                              </a:rPr>
                              <m:t>2</m:t>
                            </m:r>
                          </m:sub>
                        </m:sSub>
                      </m:sub>
                    </m:sSub>
                  </m:oMath>
                </a14:m>
                <a:r>
                  <a:rPr lang="en-US" sz="1100" dirty="0"/>
                  <a:t>,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1</m:t>
                            </m:r>
                          </m:sub>
                        </m:sSub>
                      </m:sub>
                    </m:sSub>
                    <m:r>
                      <a:rPr lang="en-US" sz="1100" b="0" i="1" smtClean="0">
                        <a:latin typeface="Cambria Math" panose="02040503050406030204" pitchFamily="18" charset="0"/>
                      </a:rPr>
                      <m:t>,</m:t>
                    </m:r>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en-US" sz="1100" i="1">
                                <a:latin typeface="Cambria Math" panose="02040503050406030204" pitchFamily="18" charset="0"/>
                              </a:rPr>
                              <m:t>2</m:t>
                            </m:r>
                          </m:sub>
                        </m:sSub>
                      </m:sub>
                    </m:sSub>
                  </m:oMath>
                </a14:m>
                <a:r>
                  <a:rPr lang="en-US" sz="1100" dirty="0"/>
                  <a:t> inside the lights loop</a:t>
                </a:r>
              </a:p>
              <a:p>
                <a:r>
                  <a:rPr lang="en-US" sz="1100" dirty="0"/>
                  <a:t>We are going to calculate </a:t>
                </a:r>
                <a14:m>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L</m:t>
                        </m:r>
                      </m:e>
                      <m:sub>
                        <m:r>
                          <a:rPr lang="en-US" sz="1100" i="1">
                            <a:solidFill>
                              <a:prstClr val="black"/>
                            </a:solidFill>
                            <a:latin typeface="Cambria Math" panose="02040503050406030204" pitchFamily="18" charset="0"/>
                          </a:rPr>
                          <m:t>𝑠</m:t>
                        </m:r>
                      </m:sub>
                    </m:sSub>
                  </m:oMath>
                </a14:m>
                <a:r>
                  <a:rPr lang="en-US" sz="1100" dirty="0"/>
                  <a:t>,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𝑑</m:t>
                        </m:r>
                      </m:sub>
                    </m:sSub>
                  </m:oMath>
                </a14:m>
                <a:r>
                  <a:rPr lang="en-US" sz="1100" dirty="0"/>
                  <a:t> and finally </a:t>
                </a:r>
                <a14:m>
                  <m:oMath xmlns:m="http://schemas.openxmlformats.org/officeDocument/2006/math">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r>
                          <a:rPr lang="en-US" sz="1100" i="1">
                            <a:latin typeface="Cambria Math" panose="02040503050406030204" pitchFamily="18" charset="0"/>
                          </a:rPr>
                          <m:t>𝑜</m:t>
                        </m:r>
                      </m:sub>
                    </m:sSub>
                  </m:oMath>
                </a14:m>
                <a:r>
                  <a:rPr lang="en-US" sz="1100" dirty="0"/>
                  <a:t> outside the loop</a:t>
                </a:r>
              </a:p>
              <a:p>
                <a:endParaRPr lang="en-US" sz="1100" dirty="0"/>
              </a:p>
              <a:p>
                <a:r>
                  <a:rPr lang="en-US" sz="1100" dirty="0"/>
                  <a:t>A portion of calculations is now pushed out of the loop and performed only once, instead of on a per light basis.</a:t>
                </a:r>
              </a:p>
              <a:p>
                <a:endParaRPr lang="en-US" sz="1100" dirty="0"/>
              </a:p>
              <a:p>
                <a:r>
                  <a:rPr lang="en-US" sz="1100" dirty="0"/>
                  <a:t>Metalness and albedo are now not accessed inside the loop at all, what reduces memory congestion.</a:t>
                </a:r>
              </a:p>
              <a:p>
                <a:endParaRPr lang="en-US" sz="1100" dirty="0"/>
              </a:p>
              <a:p>
                <a:r>
                  <a:rPr lang="en-US" sz="1100" dirty="0"/>
                  <a:t>Depending on chosen approximations of normal distribution function and geometry function additional elements could be pulled out of the loop (e.g. </a:t>
                </a:r>
                <a14:m>
                  <m:oMath xmlns:m="http://schemas.openxmlformats.org/officeDocument/2006/math">
                    <m:f>
                      <m:fPr>
                        <m:ctrlPr>
                          <a:rPr lang="en-US" sz="1100" i="1" smtClean="0">
                            <a:latin typeface="Cambria Math" panose="02040503050406030204" pitchFamily="18" charset="0"/>
                          </a:rPr>
                        </m:ctrlPr>
                      </m:fPr>
                      <m:num>
                        <m:sSup>
                          <m:sSupPr>
                            <m:ctrlPr>
                              <a:rPr lang="en-US" sz="1100" i="1" smtClean="0">
                                <a:latin typeface="Cambria Math" panose="02040503050406030204" pitchFamily="18" charset="0"/>
                              </a:rPr>
                            </m:ctrlPr>
                          </m:sSupPr>
                          <m:e>
                            <m:r>
                              <a:rPr lang="en-US" sz="1100" i="1" smtClean="0">
                                <a:latin typeface="Cambria Math" panose="02040503050406030204" pitchFamily="18" charset="0"/>
                                <a:ea typeface="Cambria Math" panose="02040503050406030204" pitchFamily="18" charset="0"/>
                              </a:rPr>
                              <m:t>𝛼</m:t>
                            </m:r>
                          </m:e>
                          <m:sup>
                            <m:r>
                              <a:rPr lang="en-US" sz="1100" b="0" i="1" smtClean="0">
                                <a:latin typeface="Cambria Math" panose="02040503050406030204" pitchFamily="18" charset="0"/>
                              </a:rPr>
                              <m:t>2</m:t>
                            </m:r>
                          </m:sup>
                        </m:sSup>
                      </m:num>
                      <m:den>
                        <m:r>
                          <a:rPr lang="en-US" sz="1100" i="1" smtClean="0">
                            <a:latin typeface="Cambria Math" panose="02040503050406030204" pitchFamily="18" charset="0"/>
                            <a:ea typeface="Cambria Math" panose="02040503050406030204" pitchFamily="18" charset="0"/>
                          </a:rPr>
                          <m:t>𝜋</m:t>
                        </m:r>
                      </m:den>
                    </m:f>
                  </m:oMath>
                </a14:m>
                <a:r>
                  <a:rPr lang="en-US" sz="1100" dirty="0"/>
                  <a:t> can be pulled out of </a:t>
                </a:r>
                <a:r>
                  <a:rPr lang="en-US" sz="1100" b="0" i="0" dirty="0">
                    <a:solidFill>
                      <a:srgbClr val="111111"/>
                    </a:solidFill>
                    <a:effectLst/>
                    <a:latin typeface="Gudea"/>
                  </a:rPr>
                  <a:t>Trowbridge-Reitz GGX approximation of N</a:t>
                </a:r>
                <a:r>
                  <a:rPr lang="en-US" sz="1100" dirty="0">
                    <a:solidFill>
                      <a:srgbClr val="111111"/>
                    </a:solidFill>
                    <a:latin typeface="Gudea"/>
                  </a:rPr>
                  <a:t>DF).</a:t>
                </a:r>
                <a:endParaRPr lang="en-US" sz="1100" dirty="0"/>
              </a:p>
            </p:txBody>
          </p:sp>
        </mc:Choice>
        <mc:Fallback>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550268" y="746623"/>
                <a:ext cx="7583154" cy="4420569"/>
              </a:xfrm>
              <a:prstGeom prst="rect">
                <a:avLst/>
              </a:prstGeom>
              <a:blipFill>
                <a:blip r:embed="rId2"/>
                <a:stretch>
                  <a:fillRect l="-2331" t="-14050" r="-402" b="-13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15879D0-CBC9-AEAD-57ED-568C38F09340}"/>
                  </a:ext>
                </a:extLst>
              </p:cNvPr>
              <p:cNvSpPr txBox="1"/>
              <p:nvPr/>
            </p:nvSpPr>
            <p:spPr>
              <a:xfrm>
                <a:off x="2663268" y="1162774"/>
                <a:ext cx="1571198" cy="31925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1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𝑣</m:t>
                                  </m:r>
                                </m:e>
                              </m:d>
                            </m:e>
                          </m:d>
                        </m:e>
                        <m:sup>
                          <m:r>
                            <a:rPr kumimoji="0" lang="en-US" sz="11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endParaRPr lang="en-US" dirty="0"/>
              </a:p>
            </p:txBody>
          </p:sp>
        </mc:Choice>
        <mc:Fallback>
          <p:sp>
            <p:nvSpPr>
              <p:cNvPr id="4" name="TextBox 3">
                <a:extLst>
                  <a:ext uri="{FF2B5EF4-FFF2-40B4-BE49-F238E27FC236}">
                    <a16:creationId xmlns:a16="http://schemas.microsoft.com/office/drawing/2014/main" id="{C15879D0-CBC9-AEAD-57ED-568C38F09340}"/>
                  </a:ext>
                </a:extLst>
              </p:cNvPr>
              <p:cNvSpPr txBox="1">
                <a:spLocks noRot="1" noChangeAspect="1" noMove="1" noResize="1" noEditPoints="1" noAdjustHandles="1" noChangeArrowheads="1" noChangeShapeType="1" noTextEdit="1"/>
              </p:cNvSpPr>
              <p:nvPr/>
            </p:nvSpPr>
            <p:spPr>
              <a:xfrm>
                <a:off x="2663268" y="1162774"/>
                <a:ext cx="1571198" cy="31925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72E16-8C64-443F-8DD8-34DB8C8F43B3}"/>
                  </a:ext>
                </a:extLst>
              </p:cNvPr>
              <p:cNvSpPr txBox="1"/>
              <p:nvPr/>
            </p:nvSpPr>
            <p:spPr>
              <a:xfrm>
                <a:off x="4293441" y="957354"/>
                <a:ext cx="7424201" cy="1863459"/>
              </a:xfrm>
              <a:prstGeom prst="rect">
                <a:avLst/>
              </a:prstGeom>
              <a:noFill/>
            </p:spPr>
            <p:txBody>
              <a:bodyPr wrap="square" lIns="0" tIns="0" rIns="0" bIns="0" rtlCol="0">
                <a:spAutoFit/>
              </a:bodyPr>
              <a:lstStyle/>
              <a:p>
                <a:pPr algn="just"/>
                <a:r>
                  <a:rPr lang="en-US" sz="1200" dirty="0"/>
                  <a:t>Lets split shading into two stages.</a:t>
                </a:r>
              </a:p>
              <a:p>
                <a:pPr algn="just"/>
                <a:endParaRPr lang="en-US" sz="1200" dirty="0"/>
              </a:p>
              <a:p>
                <a:pPr algn="just"/>
                <a:r>
                  <a:rPr lang="en-US" sz="1200" dirty="0"/>
                  <a:t>First stage will produce </a:t>
                </a:r>
                <a14:m>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smtClean="0">
                            <a:latin typeface="Cambria Math" panose="02040503050406030204" pitchFamily="18" charset="0"/>
                          </a:rPr>
                          <m:t>L</m:t>
                        </m:r>
                      </m:e>
                      <m:sub>
                        <m:sSub>
                          <m:sSubPr>
                            <m:ctrlPr>
                              <a:rPr lang="en-US" sz="1200" i="1" smtClean="0">
                                <a:latin typeface="Cambria Math" panose="02040503050406030204" pitchFamily="18" charset="0"/>
                              </a:rPr>
                            </m:ctrlPr>
                          </m:sSubPr>
                          <m:e>
                            <m:r>
                              <a:rPr lang="en-US" sz="1200" i="1" smtClean="0">
                                <a:latin typeface="Cambria Math" panose="02040503050406030204" pitchFamily="18" charset="0"/>
                              </a:rPr>
                              <m:t>𝑑</m:t>
                            </m:r>
                          </m:e>
                          <m:sub>
                            <m:r>
                              <a:rPr lang="en-US" sz="1200" i="1" smtClean="0">
                                <a:latin typeface="Cambria Math" panose="02040503050406030204" pitchFamily="18" charset="0"/>
                              </a:rPr>
                              <m:t>1</m:t>
                            </m:r>
                          </m:sub>
                        </m:sSub>
                      </m:sub>
                    </m:sSub>
                  </m:oMath>
                </a14:m>
                <a:r>
                  <a:rPr lang="en-US" sz="1200" dirty="0"/>
                  <a:t>, </a:t>
                </a:r>
                <a14:m>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smtClean="0">
                            <a:latin typeface="Cambria Math" panose="02040503050406030204" pitchFamily="18" charset="0"/>
                          </a:rPr>
                          <m:t>L</m:t>
                        </m:r>
                      </m:e>
                      <m:sub>
                        <m:sSub>
                          <m:sSubPr>
                            <m:ctrlPr>
                              <a:rPr lang="en-US" sz="1200" i="1" smtClean="0">
                                <a:latin typeface="Cambria Math" panose="02040503050406030204" pitchFamily="18" charset="0"/>
                              </a:rPr>
                            </m:ctrlPr>
                          </m:sSubPr>
                          <m:e>
                            <m:r>
                              <a:rPr lang="en-US" sz="1200" i="1" smtClean="0">
                                <a:latin typeface="Cambria Math" panose="02040503050406030204" pitchFamily="18" charset="0"/>
                              </a:rPr>
                              <m:t>𝑑</m:t>
                            </m:r>
                          </m:e>
                          <m:sub>
                            <m:r>
                              <a:rPr lang="en-US" sz="1200" b="0" i="1" smtClean="0">
                                <a:latin typeface="Cambria Math" panose="02040503050406030204" pitchFamily="18" charset="0"/>
                              </a:rPr>
                              <m:t>2</m:t>
                            </m:r>
                          </m:sub>
                        </m:sSub>
                      </m:sub>
                    </m:sSub>
                  </m:oMath>
                </a14:m>
                <a:r>
                  <a:rPr lang="en-US" sz="1200" dirty="0"/>
                  <a:t>, </a:t>
                </a:r>
                <a14:m>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smtClean="0">
                            <a:solidFill>
                              <a:prstClr val="black"/>
                            </a:solidFill>
                            <a:latin typeface="Cambria Math" panose="02040503050406030204" pitchFamily="18" charset="0"/>
                          </a:rPr>
                          <m:t>L</m:t>
                        </m:r>
                      </m:e>
                      <m:sub>
                        <m:sSub>
                          <m:sSubPr>
                            <m:ctrlPr>
                              <a:rPr lang="en-US" sz="1200" i="1" smtClean="0">
                                <a:solidFill>
                                  <a:prstClr val="black"/>
                                </a:solidFill>
                                <a:latin typeface="Cambria Math" panose="02040503050406030204" pitchFamily="18" charset="0"/>
                              </a:rPr>
                            </m:ctrlPr>
                          </m:sSubPr>
                          <m:e>
                            <m:r>
                              <a:rPr lang="en-US" sz="1200" i="1" smtClean="0">
                                <a:solidFill>
                                  <a:prstClr val="black"/>
                                </a:solidFill>
                                <a:latin typeface="Cambria Math" panose="02040503050406030204" pitchFamily="18" charset="0"/>
                              </a:rPr>
                              <m:t>𝑠</m:t>
                            </m:r>
                          </m:e>
                          <m:sub>
                            <m:r>
                              <a:rPr lang="en-US" sz="1200" i="1" smtClean="0">
                                <a:solidFill>
                                  <a:prstClr val="black"/>
                                </a:solidFill>
                                <a:latin typeface="Cambria Math" panose="02040503050406030204" pitchFamily="18" charset="0"/>
                              </a:rPr>
                              <m:t>1</m:t>
                            </m:r>
                          </m:sub>
                        </m:sSub>
                      </m:sub>
                    </m:sSub>
                  </m:oMath>
                </a14:m>
                <a:r>
                  <a:rPr lang="en-US" sz="1200" dirty="0"/>
                  <a:t>,</a:t>
                </a:r>
                <a:r>
                  <a:rPr lang="en-US" sz="1200" dirty="0">
                    <a:solidFill>
                      <a:srgbClr val="836967"/>
                    </a:solidFill>
                  </a:rPr>
                  <a:t> </a:t>
                </a:r>
                <a14:m>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smtClean="0">
                            <a:solidFill>
                              <a:prstClr val="black"/>
                            </a:solidFill>
                            <a:latin typeface="Cambria Math" panose="02040503050406030204" pitchFamily="18" charset="0"/>
                          </a:rPr>
                          <m:t>L</m:t>
                        </m:r>
                      </m:e>
                      <m:sub>
                        <m:sSub>
                          <m:sSubPr>
                            <m:ctrlPr>
                              <a:rPr lang="en-US" sz="1200" i="1" smtClean="0">
                                <a:solidFill>
                                  <a:prstClr val="black"/>
                                </a:solidFill>
                                <a:latin typeface="Cambria Math" panose="02040503050406030204" pitchFamily="18" charset="0"/>
                              </a:rPr>
                            </m:ctrlPr>
                          </m:sSubPr>
                          <m:e>
                            <m:r>
                              <a:rPr lang="en-US" sz="1200" i="1" smtClean="0">
                                <a:solidFill>
                                  <a:prstClr val="black"/>
                                </a:solidFill>
                                <a:latin typeface="Cambria Math" panose="02040503050406030204" pitchFamily="18" charset="0"/>
                              </a:rPr>
                              <m:t>𝑠</m:t>
                            </m:r>
                          </m:e>
                          <m:sub>
                            <m:r>
                              <a:rPr lang="en-US" sz="1200" i="1" smtClean="0">
                                <a:solidFill>
                                  <a:prstClr val="black"/>
                                </a:solidFill>
                                <a:latin typeface="Cambria Math" panose="02040503050406030204" pitchFamily="18" charset="0"/>
                              </a:rPr>
                              <m:t>2</m:t>
                            </m:r>
                          </m:sub>
                        </m:sSub>
                      </m:sub>
                    </m:sSub>
                  </m:oMath>
                </a14:m>
                <a:r>
                  <a:rPr lang="en-US" sz="1200" dirty="0"/>
                  <a:t> values and store them in a dedicated buffer – I-buffer.</a:t>
                </a:r>
              </a:p>
              <a:p>
                <a:pPr algn="just"/>
                <a:r>
                  <a:rPr lang="en-US" sz="1200" dirty="0"/>
                  <a:t>Second stage will use those values to calculate </a:t>
                </a:r>
                <a14:m>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smtClean="0">
                            <a:latin typeface="Cambria Math" panose="02040503050406030204" pitchFamily="18" charset="0"/>
                          </a:rPr>
                          <m:t>L</m:t>
                        </m:r>
                      </m:e>
                      <m:sub>
                        <m:r>
                          <a:rPr lang="en-US" sz="1200" i="1" smtClean="0">
                            <a:latin typeface="Cambria Math" panose="02040503050406030204" pitchFamily="18" charset="0"/>
                          </a:rPr>
                          <m:t>𝑜</m:t>
                        </m:r>
                      </m:sub>
                    </m:sSub>
                  </m:oMath>
                </a14:m>
                <a:r>
                  <a:rPr lang="en-US" sz="1200" dirty="0"/>
                  <a:t> (to be later used by final deferred lighting composition pass combining it albedo and metalness).</a:t>
                </a:r>
              </a:p>
              <a:p>
                <a:pPr algn="just"/>
                <a:endParaRPr lang="en-US" sz="1200" dirty="0"/>
              </a:p>
              <a:p>
                <a:pPr algn="just"/>
                <a:r>
                  <a:rPr lang="en-US" sz="1200" dirty="0"/>
                  <a:t>I-buffer retains fundamental characteristic of light to be cumulative. This allows first step to be split into multiple passes using specialized shaders for different types of lights and shadows. Also, </a:t>
                </a:r>
                <a:r>
                  <a:rPr lang="en-US" sz="1200" dirty="0" err="1"/>
                  <a:t>r</a:t>
                </a:r>
                <a:r>
                  <a:rPr lang="en-US" sz="1200" dirty="0" err="1">
                    <a:solidFill>
                      <a:prstClr val="black"/>
                    </a:solidFill>
                  </a:rPr>
                  <a:t>edeferred</a:t>
                </a:r>
                <a:r>
                  <a:rPr lang="en-US" sz="1200" dirty="0">
                    <a:solidFill>
                      <a:prstClr val="black"/>
                    </a:solidFill>
                  </a:rPr>
                  <a:t> </a:t>
                </a:r>
                <a:r>
                  <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some of the indirect illumination techniques too and their results can be accumulated to the same I-buffer with a common second stage to be applied.</a:t>
                </a:r>
              </a:p>
            </p:txBody>
          </p:sp>
        </mc:Choice>
        <mc:Fallback>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4293441" y="957354"/>
                <a:ext cx="7424201" cy="1863459"/>
              </a:xfrm>
              <a:prstGeom prst="rect">
                <a:avLst/>
              </a:prstGeom>
              <a:blipFill>
                <a:blip r:embed="rId2"/>
                <a:stretch>
                  <a:fillRect l="-1232" t="-2614" r="-1314" b="-42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D736D20-9BBD-2FC3-EC4F-2D7A4AE87D9F}"/>
                  </a:ext>
                </a:extLst>
              </p:cNvPr>
              <p:cNvSpPr txBox="1"/>
              <p:nvPr/>
            </p:nvSpPr>
            <p:spPr>
              <a:xfrm>
                <a:off x="550268" y="957354"/>
                <a:ext cx="3210278" cy="267874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r>
                        <a:rPr lang="pl-PL" sz="1000" i="1">
                          <a:solidFill>
                            <a:prstClr val="black"/>
                          </a:solidFill>
                          <a:latin typeface="Cambria Math" panose="02040503050406030204" pitchFamily="18" charset="0"/>
                        </a:rPr>
                        <m:t>=</m:t>
                      </m:r>
                      <m:sSup>
                        <m:sSupPr>
                          <m:ctrlPr>
                            <a:rPr lang="pl-PL" sz="1000" i="1">
                              <a:solidFill>
                                <a:prstClr val="black"/>
                              </a:solidFill>
                              <a:latin typeface="Cambria Math" panose="02040503050406030204" pitchFamily="18" charset="0"/>
                            </a:rPr>
                          </m:ctrlPr>
                        </m:sSupPr>
                        <m:e>
                          <m:d>
                            <m:dPr>
                              <m:ctrlPr>
                                <a:rPr lang="pl-PL" sz="1000" i="1">
                                  <a:solidFill>
                                    <a:prstClr val="black"/>
                                  </a:solidFill>
                                  <a:latin typeface="Cambria Math" panose="02040503050406030204" pitchFamily="18" charset="0"/>
                                </a:rPr>
                              </m:ctrlPr>
                            </m:dPr>
                            <m:e>
                              <m:r>
                                <a:rPr lang="pl-PL" sz="1000" i="1">
                                  <a:solidFill>
                                    <a:prstClr val="black"/>
                                  </a:solidFill>
                                  <a:latin typeface="Cambria Math" panose="02040503050406030204" pitchFamily="18" charset="0"/>
                                </a:rPr>
                                <m:t>1−</m:t>
                              </m:r>
                              <m:d>
                                <m:dPr>
                                  <m:ctrlPr>
                                    <a:rPr lang="pl-PL" sz="1000" i="1">
                                      <a:solidFill>
                                        <a:prstClr val="black"/>
                                      </a:solidFill>
                                      <a:latin typeface="Cambria Math" panose="02040503050406030204" pitchFamily="18" charset="0"/>
                                    </a:rPr>
                                  </m:ctrlPr>
                                </m:dPr>
                                <m:e>
                                  <m:sSub>
                                    <m:sSubPr>
                                      <m:ctrlPr>
                                        <a:rPr lang="pl-PL" sz="1000" i="1">
                                          <a:latin typeface="Cambria Math" panose="02040503050406030204" pitchFamily="18" charset="0"/>
                                        </a:rPr>
                                      </m:ctrlPr>
                                    </m:sSubPr>
                                    <m:e>
                                      <m:r>
                                        <a:rPr lang="pl-PL" sz="1000" i="1">
                                          <a:latin typeface="Cambria Math" panose="02040503050406030204" pitchFamily="18" charset="0"/>
                                        </a:rPr>
                                        <m:t>h</m:t>
                                      </m:r>
                                    </m:e>
                                    <m:sub>
                                      <m:r>
                                        <a:rPr lang="pl-PL" sz="1000" i="1">
                                          <a:latin typeface="Cambria Math" panose="02040503050406030204" pitchFamily="18" charset="0"/>
                                        </a:rPr>
                                        <m:t>𝑖</m:t>
                                      </m:r>
                                    </m:sub>
                                  </m:sSub>
                                  <m:r>
                                    <a:rPr lang="pl-PL" sz="1000" i="1">
                                      <a:solidFill>
                                        <a:prstClr val="black"/>
                                      </a:solidFill>
                                      <a:latin typeface="Cambria Math" panose="02040503050406030204" pitchFamily="18" charset="0"/>
                                      <a:ea typeface="Cambria Math" panose="02040503050406030204" pitchFamily="18" charset="0"/>
                                    </a:rPr>
                                    <m:t>∙</m:t>
                                  </m:r>
                                  <m:r>
                                    <a:rPr lang="pl-PL" sz="1000" i="1">
                                      <a:solidFill>
                                        <a:prstClr val="black"/>
                                      </a:solidFill>
                                      <a:latin typeface="Cambria Math" panose="02040503050406030204" pitchFamily="18" charset="0"/>
                                      <a:ea typeface="Cambria Math" panose="02040503050406030204" pitchFamily="18" charset="0"/>
                                    </a:rPr>
                                    <m:t>𝑣</m:t>
                                  </m:r>
                                </m:e>
                              </m:d>
                            </m:e>
                          </m:d>
                        </m:e>
                        <m:sup>
                          <m:r>
                            <a:rPr lang="pl-PL" sz="1000" i="1">
                              <a:solidFill>
                                <a:prstClr val="black"/>
                              </a:solidFill>
                              <a:latin typeface="Cambria Math" panose="02040503050406030204" pitchFamily="18" charset="0"/>
                            </a:rPr>
                            <m:t>5</m:t>
                          </m:r>
                        </m:sup>
                      </m:sSup>
                    </m:oMath>
                  </m:oMathPara>
                </a14:m>
                <a:br>
                  <a:rPr lang="pl-PL" sz="1000" i="1" dirty="0">
                    <a:solidFill>
                      <a:prstClr val="black"/>
                    </a:solidFill>
                    <a:latin typeface="Cambria Math" panose="02040503050406030204" pitchFamily="18" charset="0"/>
                  </a:rPr>
                </a:br>
                <a:endParaRPr lang="en-GB" sz="1000" dirty="0"/>
              </a:p>
              <a:p>
                <a:pPr/>
                <a14:m>
                  <m:oMathPara xmlns:m="http://schemas.openxmlformats.org/officeDocument/2006/math">
                    <m:oMathParaPr>
                      <m:jc m:val="left"/>
                    </m:oMathParaPr>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sSub>
                            <m:sSubPr>
                              <m:ctrlPr>
                                <a:rPr lang="pl-PL" sz="1000" i="1">
                                  <a:latin typeface="Cambria Math" panose="02040503050406030204" pitchFamily="18" charset="0"/>
                                </a:rPr>
                              </m:ctrlPr>
                            </m:sSubPr>
                            <m:e>
                              <m:r>
                                <a:rPr lang="pl-PL" sz="1000" i="1">
                                  <a:latin typeface="Cambria Math" panose="02040503050406030204" pitchFamily="18" charset="0"/>
                                </a:rPr>
                                <m:t>𝑑</m:t>
                              </m:r>
                            </m:e>
                            <m:sub>
                              <m:r>
                                <a:rPr lang="pl-PL" sz="1000" i="1">
                                  <a:latin typeface="Cambria Math" panose="02040503050406030204" pitchFamily="18" charset="0"/>
                                </a:rPr>
                                <m:t>1</m:t>
                              </m:r>
                            </m:sub>
                          </m:sSub>
                        </m:sub>
                      </m:sSub>
                      <m:r>
                        <a:rPr lang="pl-PL" sz="1000" i="1">
                          <a:latin typeface="Cambria Math" panose="02040503050406030204" pitchFamily="18" charset="0"/>
                        </a:rPr>
                        <m:t>=</m:t>
                      </m:r>
                      <m:nary>
                        <m:naryPr>
                          <m:chr m:val="∑"/>
                          <m:supHide m:val="on"/>
                          <m:ctrlPr>
                            <a:rPr lang="en-GB" sz="1000" i="1">
                              <a:latin typeface="Cambria Math" panose="02040503050406030204" pitchFamily="18" charset="0"/>
                            </a:rPr>
                          </m:ctrlPr>
                        </m:naryPr>
                        <m:sub>
                          <m:r>
                            <m:rPr>
                              <m:brk m:alnAt="7"/>
                            </m:rPr>
                            <a:rPr lang="pl-PL" sz="1000" i="1">
                              <a:latin typeface="Cambria Math" panose="02040503050406030204" pitchFamily="18" charset="0"/>
                            </a:rPr>
                            <m:t>𝑖</m:t>
                          </m:r>
                        </m:sub>
                        <m:sup/>
                        <m:e>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𝐿</m:t>
                              </m:r>
                            </m:e>
                            <m:sub>
                              <m:r>
                                <a:rPr lang="en-GB" sz="1000" i="1">
                                  <a:latin typeface="Cambria Math" panose="02040503050406030204" pitchFamily="18" charset="0"/>
                                </a:rPr>
                                <m:t>𝑖</m:t>
                              </m:r>
                            </m:sub>
                          </m:sSub>
                          <m:d>
                            <m:dPr>
                              <m:ctrlPr>
                                <a:rPr lang="pl-PL" sz="1000" i="1">
                                  <a:latin typeface="Cambria Math" panose="02040503050406030204" pitchFamily="18" charset="0"/>
                                </a:rPr>
                              </m:ctrlPr>
                            </m:dPr>
                            <m:e>
                              <m:r>
                                <a:rPr lang="en-GB" sz="1000" i="1">
                                  <a:latin typeface="Cambria Math" panose="02040503050406030204" pitchFamily="18" charset="0"/>
                                </a:rPr>
                                <m:t>𝑛</m:t>
                              </m:r>
                              <m:r>
                                <a:rPr lang="en-GB" sz="1000" i="1">
                                  <a:latin typeface="Cambria Math" panose="02040503050406030204" pitchFamily="18" charset="0"/>
                                  <a:ea typeface="Cambria Math" panose="02040503050406030204" pitchFamily="18" charset="0"/>
                                </a:rPr>
                                <m:t>∙</m:t>
                              </m:r>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𝜔</m:t>
                                  </m:r>
                                </m:e>
                                <m:sub>
                                  <m:r>
                                    <a:rPr lang="en-GB" sz="1000" i="1">
                                      <a:latin typeface="Cambria Math" panose="02040503050406030204" pitchFamily="18" charset="0"/>
                                    </a:rPr>
                                    <m:t>𝑖</m:t>
                                  </m:r>
                                </m:sub>
                              </m:sSub>
                            </m:e>
                          </m:d>
                        </m:e>
                      </m:nary>
                    </m:oMath>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sSub>
                            <m:sSubPr>
                              <m:ctrlPr>
                                <a:rPr lang="pl-PL" sz="1000" i="1">
                                  <a:latin typeface="Cambria Math" panose="02040503050406030204" pitchFamily="18" charset="0"/>
                                </a:rPr>
                              </m:ctrlPr>
                            </m:sSubPr>
                            <m:e>
                              <m:r>
                                <a:rPr lang="pl-PL" sz="1000" i="1">
                                  <a:latin typeface="Cambria Math" panose="02040503050406030204" pitchFamily="18" charset="0"/>
                                </a:rPr>
                                <m:t>𝑑</m:t>
                              </m:r>
                            </m:e>
                            <m:sub>
                              <m:r>
                                <a:rPr lang="pl-PL" sz="1000" i="1">
                                  <a:latin typeface="Cambria Math" panose="02040503050406030204" pitchFamily="18" charset="0"/>
                                </a:rPr>
                                <m:t>2</m:t>
                              </m:r>
                            </m:sub>
                          </m:sSub>
                        </m:sub>
                      </m:sSub>
                      <m:r>
                        <a:rPr lang="pl-PL" sz="1000" i="1">
                          <a:latin typeface="Cambria Math" panose="02040503050406030204" pitchFamily="18" charset="0"/>
                        </a:rPr>
                        <m:t>=</m:t>
                      </m:r>
                      <m:nary>
                        <m:naryPr>
                          <m:chr m:val="∑"/>
                          <m:supHide m:val="on"/>
                          <m:ctrlPr>
                            <a:rPr lang="en-GB" sz="1000" i="1">
                              <a:latin typeface="Cambria Math" panose="02040503050406030204" pitchFamily="18" charset="0"/>
                            </a:rPr>
                          </m:ctrlPr>
                        </m:naryPr>
                        <m:sub>
                          <m:r>
                            <m:rPr>
                              <m:brk m:alnAt="7"/>
                            </m:rPr>
                            <a:rPr lang="pl-PL" sz="1000" i="1">
                              <a:latin typeface="Cambria Math" panose="02040503050406030204" pitchFamily="18" charset="0"/>
                            </a:rPr>
                            <m:t>𝑖</m:t>
                          </m:r>
                        </m:sub>
                        <m:sup/>
                        <m:e>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𝐿</m:t>
                              </m:r>
                            </m:e>
                            <m:sub>
                              <m:r>
                                <a:rPr lang="en-GB" sz="1000" i="1">
                                  <a:latin typeface="Cambria Math" panose="02040503050406030204" pitchFamily="18" charset="0"/>
                                </a:rPr>
                                <m:t>𝑖</m:t>
                              </m:r>
                            </m:sub>
                          </m:sSub>
                          <m:d>
                            <m:dPr>
                              <m:ctrlPr>
                                <a:rPr lang="pl-PL" sz="1000" i="1">
                                  <a:latin typeface="Cambria Math" panose="02040503050406030204" pitchFamily="18" charset="0"/>
                                </a:rPr>
                              </m:ctrlPr>
                            </m:dPr>
                            <m:e>
                              <m:r>
                                <a:rPr lang="en-GB" sz="1000" i="1">
                                  <a:latin typeface="Cambria Math" panose="02040503050406030204" pitchFamily="18" charset="0"/>
                                </a:rPr>
                                <m:t>𝑛</m:t>
                              </m:r>
                              <m:r>
                                <a:rPr lang="en-GB" sz="1000" i="1">
                                  <a:latin typeface="Cambria Math" panose="02040503050406030204" pitchFamily="18" charset="0"/>
                                  <a:ea typeface="Cambria Math" panose="02040503050406030204" pitchFamily="18" charset="0"/>
                                </a:rPr>
                                <m:t>∙</m:t>
                              </m:r>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𝜔</m:t>
                                  </m:r>
                                </m:e>
                                <m:sub>
                                  <m:r>
                                    <a:rPr lang="en-GB" sz="1000" i="1">
                                      <a:latin typeface="Cambria Math" panose="02040503050406030204" pitchFamily="18" charset="0"/>
                                    </a:rPr>
                                    <m:t>𝑖</m:t>
                                  </m:r>
                                </m:sub>
                              </m:sSub>
                            </m:e>
                          </m:d>
                        </m:e>
                      </m:nary>
                    </m:oMath>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L</m:t>
                          </m:r>
                        </m:e>
                        <m:sub>
                          <m:sSub>
                            <m:sSubPr>
                              <m:ctrlPr>
                                <a:rPr lang="en-GB"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𝑠</m:t>
                              </m:r>
                            </m:e>
                            <m:sub>
                              <m:r>
                                <a:rPr lang="pl-PL" sz="1000" i="1">
                                  <a:solidFill>
                                    <a:prstClr val="black"/>
                                  </a:solidFill>
                                  <a:latin typeface="Cambria Math" panose="02040503050406030204" pitchFamily="18" charset="0"/>
                                </a:rPr>
                                <m:t>1</m:t>
                              </m:r>
                            </m:sub>
                          </m:sSub>
                        </m:sub>
                      </m:sSub>
                      <m:r>
                        <a:rPr lang="pl-PL" sz="1000" i="1">
                          <a:solidFill>
                            <a:prstClr val="black"/>
                          </a:solidFill>
                          <a:latin typeface="Cambria Math" panose="02040503050406030204" pitchFamily="18" charset="0"/>
                        </a:rPr>
                        <m:t>=</m:t>
                      </m:r>
                      <m:nary>
                        <m:naryPr>
                          <m:chr m:val="∑"/>
                          <m:supHide m:val="on"/>
                          <m:ctrlPr>
                            <a:rPr lang="en-GB" sz="1000" i="1">
                              <a:latin typeface="Cambria Math" panose="02040503050406030204" pitchFamily="18" charset="0"/>
                            </a:rPr>
                          </m:ctrlPr>
                        </m:naryPr>
                        <m:sub>
                          <m:r>
                            <m:rPr>
                              <m:brk m:alnAt="7"/>
                            </m:rPr>
                            <a:rPr lang="pl-PL" sz="1000" i="1">
                              <a:latin typeface="Cambria Math" panose="02040503050406030204" pitchFamily="18" charset="0"/>
                            </a:rPr>
                            <m:t>𝑖</m:t>
                          </m:r>
                        </m:sub>
                        <m:sup/>
                        <m:e>
                          <m:r>
                            <a:rPr lang="en-GB" sz="1000" i="1">
                              <a:latin typeface="Cambria Math" panose="02040503050406030204" pitchFamily="18" charset="0"/>
                            </a:rPr>
                            <m:t>𝐷𝐺</m:t>
                          </m:r>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𝐿</m:t>
                              </m:r>
                            </m:e>
                            <m:sub>
                              <m:r>
                                <a:rPr lang="en-GB" sz="1000" i="1">
                                  <a:latin typeface="Cambria Math" panose="02040503050406030204" pitchFamily="18" charset="0"/>
                                </a:rPr>
                                <m:t>𝑖</m:t>
                              </m:r>
                            </m:sub>
                          </m:sSub>
                        </m:e>
                      </m:nary>
                    </m:oMath>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L</m:t>
                          </m:r>
                        </m:e>
                        <m:sub>
                          <m:sSub>
                            <m:sSubPr>
                              <m:ctrlPr>
                                <a:rPr lang="en-GB"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𝑠</m:t>
                              </m:r>
                            </m:e>
                            <m:sub>
                              <m:r>
                                <a:rPr lang="pl-PL" sz="1000" i="1">
                                  <a:solidFill>
                                    <a:prstClr val="black"/>
                                  </a:solidFill>
                                  <a:latin typeface="Cambria Math" panose="02040503050406030204" pitchFamily="18" charset="0"/>
                                </a:rPr>
                                <m:t>2</m:t>
                              </m:r>
                            </m:sub>
                          </m:sSub>
                        </m:sub>
                      </m:sSub>
                      <m:r>
                        <a:rPr lang="pl-PL" sz="1000" i="1">
                          <a:solidFill>
                            <a:prstClr val="black"/>
                          </a:solidFill>
                          <a:latin typeface="Cambria Math" panose="02040503050406030204" pitchFamily="18" charset="0"/>
                        </a:rPr>
                        <m:t>=</m:t>
                      </m:r>
                      <m:nary>
                        <m:naryPr>
                          <m:chr m:val="∑"/>
                          <m:supHide m:val="on"/>
                          <m:ctrlPr>
                            <a:rPr lang="en-GB" sz="1000" i="1">
                              <a:latin typeface="Cambria Math" panose="02040503050406030204" pitchFamily="18" charset="0"/>
                            </a:rPr>
                          </m:ctrlPr>
                        </m:naryPr>
                        <m:sub>
                          <m:r>
                            <m:rPr>
                              <m:brk m:alnAt="7"/>
                            </m:rPr>
                            <a:rPr lang="pl-PL" sz="1000" i="1">
                              <a:latin typeface="Cambria Math" panose="02040503050406030204" pitchFamily="18" charset="0"/>
                            </a:rPr>
                            <m:t>𝑖</m:t>
                          </m:r>
                        </m:sub>
                        <m:sup/>
                        <m:e>
                          <m:r>
                            <a:rPr lang="en-GB" sz="1000" i="1">
                              <a:latin typeface="Cambria Math" panose="02040503050406030204" pitchFamily="18" charset="0"/>
                            </a:rPr>
                            <m:t>𝐷𝐺</m:t>
                          </m:r>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𝐿</m:t>
                              </m:r>
                            </m:e>
                            <m:sub>
                              <m:r>
                                <a:rPr lang="en-GB" sz="1000" i="1">
                                  <a:latin typeface="Cambria Math" panose="02040503050406030204" pitchFamily="18" charset="0"/>
                                </a:rPr>
                                <m:t>𝑖</m:t>
                              </m:r>
                            </m:sub>
                          </m:sSub>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e>
                      </m:nary>
                    </m:oMath>
                  </m:oMathPara>
                </a14:m>
                <a:br>
                  <a:rPr lang="pl-PL" sz="1000" i="1" dirty="0">
                    <a:solidFill>
                      <a:prstClr val="black"/>
                    </a:solidFill>
                    <a:latin typeface="Cambria Math" panose="02040503050406030204" pitchFamily="18" charset="0"/>
                  </a:rPr>
                </a:br>
                <a:br>
                  <a:rPr lang="en-GB" sz="10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r>
                            <a:rPr lang="pl-PL" sz="1000" i="1">
                              <a:latin typeface="Cambria Math" panose="02040503050406030204" pitchFamily="18" charset="0"/>
                            </a:rPr>
                            <m:t>𝑑</m:t>
                          </m:r>
                        </m:sub>
                      </m:sSub>
                      <m:d>
                        <m:dPr>
                          <m:ctrlPr>
                            <a:rPr lang="en-GB" sz="1000" i="1">
                              <a:solidFill>
                                <a:srgbClr val="836967"/>
                              </a:solidFill>
                              <a:latin typeface="Cambria Math" panose="02040503050406030204" pitchFamily="18" charset="0"/>
                            </a:rPr>
                          </m:ctrlPr>
                        </m:dPr>
                        <m:e>
                          <m:r>
                            <m:rPr>
                              <m:sty m:val="p"/>
                            </m:rPr>
                            <a:rPr lang="en-GB" sz="1000">
                              <a:latin typeface="Cambria Math" panose="02040503050406030204" pitchFamily="18" charset="0"/>
                            </a:rPr>
                            <m:t>p</m:t>
                          </m:r>
                          <m:r>
                            <a:rPr lang="en-GB" sz="1000">
                              <a:latin typeface="Cambria Math" panose="02040503050406030204" pitchFamily="18" charset="0"/>
                            </a:rPr>
                            <m:t>, </m:t>
                          </m:r>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ω</m:t>
                              </m:r>
                            </m:e>
                            <m:sub>
                              <m:r>
                                <a:rPr lang="en-GB" sz="1000" i="1">
                                  <a:latin typeface="Cambria Math" panose="02040503050406030204" pitchFamily="18" charset="0"/>
                                </a:rPr>
                                <m:t>𝑜</m:t>
                              </m:r>
                            </m:sub>
                          </m:sSub>
                        </m:e>
                      </m:d>
                      <m:r>
                        <a:rPr lang="pl-PL" sz="1000" i="1">
                          <a:solidFill>
                            <a:prstClr val="black"/>
                          </a:solidFill>
                          <a:latin typeface="Cambria Math" panose="02040503050406030204" pitchFamily="18" charset="0"/>
                          <a:ea typeface="Cambria Math" panose="02040503050406030204" pitchFamily="18" charset="0"/>
                        </a:rPr>
                        <m:t>≈</m:t>
                      </m:r>
                      <m:d>
                        <m:dPr>
                          <m:ctrlPr>
                            <a:rPr lang="pl-PL" sz="1000" i="1">
                              <a:latin typeface="Cambria Math" panose="02040503050406030204" pitchFamily="18" charset="0"/>
                            </a:rPr>
                          </m:ctrlPr>
                        </m:dPr>
                        <m:e>
                          <m:r>
                            <a:rPr lang="pl-PL" sz="1000" i="1">
                              <a:latin typeface="Cambria Math" panose="02040503050406030204" pitchFamily="18" charset="0"/>
                            </a:rPr>
                            <m:t>1−</m:t>
                          </m:r>
                          <m:r>
                            <a:rPr lang="pl-PL" sz="1000" i="1">
                              <a:latin typeface="Cambria Math" panose="02040503050406030204" pitchFamily="18" charset="0"/>
                            </a:rPr>
                            <m:t>𝑚</m:t>
                          </m:r>
                        </m:e>
                      </m:d>
                      <m:f>
                        <m:fPr>
                          <m:ctrlPr>
                            <a:rPr lang="en-GB" sz="1000" i="1">
                              <a:latin typeface="Cambria Math" panose="02040503050406030204" pitchFamily="18" charset="0"/>
                            </a:rPr>
                          </m:ctrlPr>
                        </m:fPr>
                        <m:num>
                          <m:r>
                            <a:rPr lang="pl-PL" sz="1000" i="1">
                              <a:latin typeface="Cambria Math" panose="02040503050406030204" pitchFamily="18" charset="0"/>
                            </a:rPr>
                            <m:t>𝑐</m:t>
                          </m:r>
                        </m:num>
                        <m:den>
                          <m:r>
                            <a:rPr lang="en-GB" sz="1000" i="1">
                              <a:latin typeface="Cambria Math" panose="02040503050406030204" pitchFamily="18" charset="0"/>
                              <a:ea typeface="Cambria Math" panose="02040503050406030204" pitchFamily="18" charset="0"/>
                            </a:rPr>
                            <m:t>𝜋</m:t>
                          </m:r>
                        </m:den>
                      </m:f>
                      <m:d>
                        <m:dPr>
                          <m:ctrlPr>
                            <a:rPr lang="en-GB" sz="1000" i="1">
                              <a:latin typeface="Cambria Math" panose="02040503050406030204" pitchFamily="18" charset="0"/>
                              <a:ea typeface="Cambria Math" panose="02040503050406030204" pitchFamily="18" charset="0"/>
                            </a:rPr>
                          </m:ctrlPr>
                        </m:dPr>
                        <m:e>
                          <m:d>
                            <m:dPr>
                              <m:ctrlPr>
                                <a:rPr lang="pl-PL" sz="1000" i="1">
                                  <a:latin typeface="Cambria Math" panose="02040503050406030204" pitchFamily="18" charset="0"/>
                                </a:rPr>
                              </m:ctrlPr>
                            </m:dPr>
                            <m:e>
                              <m:r>
                                <a:rPr lang="pl-PL" sz="1000" i="1">
                                  <a:latin typeface="Cambria Math" panose="02040503050406030204" pitchFamily="18" charset="0"/>
                                </a:rPr>
                                <m:t>1−</m:t>
                              </m:r>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𝐹</m:t>
                                  </m:r>
                                </m:e>
                                <m:sub>
                                  <m:r>
                                    <a:rPr lang="pl-PL" sz="1000" i="1">
                                      <a:solidFill>
                                        <a:prstClr val="black"/>
                                      </a:solidFill>
                                      <a:latin typeface="Cambria Math" panose="02040503050406030204" pitchFamily="18" charset="0"/>
                                    </a:rPr>
                                    <m:t>0</m:t>
                                  </m:r>
                                </m:sub>
                              </m:sSub>
                            </m:e>
                          </m:d>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sSub>
                                <m:sSubPr>
                                  <m:ctrlPr>
                                    <a:rPr lang="pl-PL" sz="1000" i="1">
                                      <a:latin typeface="Cambria Math" panose="02040503050406030204" pitchFamily="18" charset="0"/>
                                    </a:rPr>
                                  </m:ctrlPr>
                                </m:sSubPr>
                                <m:e>
                                  <m:r>
                                    <a:rPr lang="pl-PL" sz="1000" i="1">
                                      <a:latin typeface="Cambria Math" panose="02040503050406030204" pitchFamily="18" charset="0"/>
                                    </a:rPr>
                                    <m:t>𝑑</m:t>
                                  </m:r>
                                </m:e>
                                <m:sub>
                                  <m:r>
                                    <a:rPr lang="pl-PL" sz="1000" i="1">
                                      <a:latin typeface="Cambria Math" panose="02040503050406030204" pitchFamily="18" charset="0"/>
                                    </a:rPr>
                                    <m:t>1</m:t>
                                  </m:r>
                                </m:sub>
                              </m:sSub>
                            </m:sub>
                          </m:sSub>
                          <m:r>
                            <a:rPr lang="pl-PL" sz="1000" i="1">
                              <a:latin typeface="Cambria Math" panose="02040503050406030204" pitchFamily="18" charset="0"/>
                            </a:rPr>
                            <m:t>+</m:t>
                          </m:r>
                          <m:d>
                            <m:dPr>
                              <m:ctrlPr>
                                <a:rPr lang="pl-PL" sz="1000" i="1">
                                  <a:latin typeface="Cambria Math" panose="02040503050406030204" pitchFamily="18" charset="0"/>
                                </a:rPr>
                              </m:ctrlPr>
                            </m:dPr>
                            <m:e>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𝐹</m:t>
                                  </m:r>
                                </m:e>
                                <m:sub>
                                  <m:r>
                                    <a:rPr lang="pl-PL" sz="1000" i="1">
                                      <a:solidFill>
                                        <a:prstClr val="black"/>
                                      </a:solidFill>
                                      <a:latin typeface="Cambria Math" panose="02040503050406030204" pitchFamily="18" charset="0"/>
                                    </a:rPr>
                                    <m:t>0</m:t>
                                  </m:r>
                                </m:sub>
                              </m:sSub>
                              <m:r>
                                <a:rPr lang="pl-PL" sz="1000" i="1">
                                  <a:latin typeface="Cambria Math" panose="02040503050406030204" pitchFamily="18" charset="0"/>
                                </a:rPr>
                                <m:t>−1</m:t>
                              </m:r>
                            </m:e>
                          </m:d>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sSub>
                                <m:sSubPr>
                                  <m:ctrlPr>
                                    <a:rPr lang="pl-PL" sz="1000" i="1">
                                      <a:latin typeface="Cambria Math" panose="02040503050406030204" pitchFamily="18" charset="0"/>
                                    </a:rPr>
                                  </m:ctrlPr>
                                </m:sSubPr>
                                <m:e>
                                  <m:r>
                                    <a:rPr lang="pl-PL" sz="1000" i="1">
                                      <a:latin typeface="Cambria Math" panose="02040503050406030204" pitchFamily="18" charset="0"/>
                                    </a:rPr>
                                    <m:t>𝑑</m:t>
                                  </m:r>
                                </m:e>
                                <m:sub>
                                  <m:r>
                                    <a:rPr lang="pl-PL" sz="1000" i="1">
                                      <a:latin typeface="Cambria Math" panose="02040503050406030204" pitchFamily="18" charset="0"/>
                                    </a:rPr>
                                    <m:t>2</m:t>
                                  </m:r>
                                </m:sub>
                              </m:sSub>
                            </m:sub>
                          </m:sSub>
                        </m:e>
                      </m:d>
                    </m:oMath>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L</m:t>
                          </m:r>
                        </m:e>
                        <m:sub>
                          <m:r>
                            <a:rPr lang="pl-PL" sz="1000" i="1">
                              <a:solidFill>
                                <a:prstClr val="black"/>
                              </a:solidFill>
                              <a:latin typeface="Cambria Math" panose="02040503050406030204" pitchFamily="18" charset="0"/>
                            </a:rPr>
                            <m:t>𝑠</m:t>
                          </m:r>
                        </m:sub>
                      </m:sSub>
                      <m:d>
                        <m:dPr>
                          <m:ctrlPr>
                            <a:rPr lang="en-GB" sz="1000" i="1">
                              <a:solidFill>
                                <a:srgbClr val="836967"/>
                              </a:solidFill>
                              <a:latin typeface="Cambria Math" panose="02040503050406030204" pitchFamily="18" charset="0"/>
                            </a:rPr>
                          </m:ctrlPr>
                        </m:dPr>
                        <m:e>
                          <m:r>
                            <m:rPr>
                              <m:sty m:val="p"/>
                            </m:rPr>
                            <a:rPr lang="en-GB" sz="1000">
                              <a:solidFill>
                                <a:prstClr val="black"/>
                              </a:solidFill>
                              <a:latin typeface="Cambria Math" panose="02040503050406030204" pitchFamily="18" charset="0"/>
                            </a:rPr>
                            <m:t>p</m:t>
                          </m:r>
                          <m:r>
                            <a:rPr lang="en-GB" sz="1000">
                              <a:solidFill>
                                <a:prstClr val="black"/>
                              </a:solidFill>
                              <a:latin typeface="Cambria Math" panose="02040503050406030204" pitchFamily="18" charset="0"/>
                            </a:rPr>
                            <m:t>, </m:t>
                          </m:r>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ω</m:t>
                              </m:r>
                            </m:e>
                            <m:sub>
                              <m:r>
                                <a:rPr lang="en-GB" sz="1000" i="1">
                                  <a:solidFill>
                                    <a:prstClr val="black"/>
                                  </a:solidFill>
                                  <a:latin typeface="Cambria Math" panose="02040503050406030204" pitchFamily="18" charset="0"/>
                                </a:rPr>
                                <m:t>𝑜</m:t>
                              </m:r>
                            </m:sub>
                          </m:sSub>
                        </m:e>
                      </m:d>
                      <m:r>
                        <a:rPr lang="pl-PL" sz="1000" i="1">
                          <a:solidFill>
                            <a:prstClr val="black"/>
                          </a:solidFill>
                          <a:latin typeface="Cambria Math" panose="02040503050406030204" pitchFamily="18" charset="0"/>
                          <a:ea typeface="Cambria Math" panose="02040503050406030204" pitchFamily="18" charset="0"/>
                        </a:rPr>
                        <m:t>≈</m:t>
                      </m:r>
                      <m:f>
                        <m:fPr>
                          <m:ctrlPr>
                            <a:rPr lang="pl-PL" sz="1000" i="1">
                              <a:latin typeface="Cambria Math" panose="02040503050406030204" pitchFamily="18" charset="0"/>
                            </a:rPr>
                          </m:ctrlPr>
                        </m:fPr>
                        <m:num>
                          <m:r>
                            <a:rPr lang="pl-PL" sz="1000" i="1">
                              <a:latin typeface="Cambria Math" panose="02040503050406030204" pitchFamily="18" charset="0"/>
                            </a:rPr>
                            <m:t>1</m:t>
                          </m:r>
                        </m:num>
                        <m:den>
                          <m:r>
                            <a:rPr lang="pl-PL" sz="1000" i="1">
                              <a:latin typeface="Cambria Math" panose="02040503050406030204" pitchFamily="18" charset="0"/>
                            </a:rPr>
                            <m:t>4</m:t>
                          </m:r>
                          <m:d>
                            <m:dPr>
                              <m:ctrlPr>
                                <a:rPr lang="en-GB" sz="1000" i="1">
                                  <a:solidFill>
                                    <a:srgbClr val="836967"/>
                                  </a:solidFill>
                                  <a:latin typeface="Cambria Math" panose="02040503050406030204" pitchFamily="18" charset="0"/>
                                </a:rPr>
                              </m:ctrlPr>
                            </m:dPr>
                            <m:e>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ω</m:t>
                                  </m:r>
                                </m:e>
                                <m:sub>
                                  <m:r>
                                    <a:rPr lang="en-GB" sz="1000" i="1">
                                      <a:latin typeface="Cambria Math" panose="02040503050406030204" pitchFamily="18" charset="0"/>
                                    </a:rPr>
                                    <m:t>𝑜</m:t>
                                  </m:r>
                                </m:sub>
                              </m:sSub>
                              <m:r>
                                <a:rPr lang="en-GB" sz="1000">
                                  <a:latin typeface="Cambria Math" panose="02040503050406030204" pitchFamily="18" charset="0"/>
                                </a:rPr>
                                <m:t>∙</m:t>
                              </m:r>
                              <m:r>
                                <a:rPr lang="en-GB" sz="1000" i="1">
                                  <a:latin typeface="Cambria Math" panose="02040503050406030204" pitchFamily="18" charset="0"/>
                                </a:rPr>
                                <m:t>𝑛</m:t>
                              </m:r>
                            </m:e>
                          </m:d>
                        </m:den>
                      </m:f>
                      <m:d>
                        <m:dPr>
                          <m:ctrlPr>
                            <a:rPr lang="pl-PL" sz="1000" i="1">
                              <a:solidFill>
                                <a:prstClr val="black"/>
                              </a:solidFill>
                              <a:latin typeface="Cambria Math" panose="02040503050406030204" pitchFamily="18" charset="0"/>
                            </a:rPr>
                          </m:ctrlPr>
                        </m:dPr>
                        <m:e>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𝐹</m:t>
                              </m:r>
                            </m:e>
                            <m:sub>
                              <m:r>
                                <a:rPr lang="pl-PL" sz="1000" i="1">
                                  <a:solidFill>
                                    <a:prstClr val="black"/>
                                  </a:solidFill>
                                  <a:latin typeface="Cambria Math" panose="02040503050406030204" pitchFamily="18" charset="0"/>
                                </a:rPr>
                                <m:t>0</m:t>
                              </m:r>
                            </m:sub>
                          </m:sSub>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L</m:t>
                              </m:r>
                            </m:e>
                            <m:sub>
                              <m:sSub>
                                <m:sSubPr>
                                  <m:ctrlPr>
                                    <a:rPr lang="en-GB"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𝑠</m:t>
                                  </m:r>
                                </m:e>
                                <m:sub>
                                  <m:r>
                                    <a:rPr lang="pl-PL" sz="1000" i="1">
                                      <a:solidFill>
                                        <a:prstClr val="black"/>
                                      </a:solidFill>
                                      <a:latin typeface="Cambria Math" panose="02040503050406030204" pitchFamily="18" charset="0"/>
                                    </a:rPr>
                                    <m:t>1</m:t>
                                  </m:r>
                                </m:sub>
                              </m:sSub>
                            </m:sub>
                          </m:sSub>
                          <m:r>
                            <a:rPr lang="pl-PL" sz="1000" i="1">
                              <a:solidFill>
                                <a:prstClr val="black"/>
                              </a:solidFill>
                              <a:latin typeface="Cambria Math" panose="02040503050406030204" pitchFamily="18" charset="0"/>
                            </a:rPr>
                            <m:t>+</m:t>
                          </m:r>
                          <m:r>
                            <a:rPr lang="pl-PL" sz="1000" i="1">
                              <a:latin typeface="Cambria Math" panose="02040503050406030204" pitchFamily="18" charset="0"/>
                            </a:rPr>
                            <m:t>(1−</m:t>
                          </m:r>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𝐹</m:t>
                              </m:r>
                            </m:e>
                            <m:sub>
                              <m:r>
                                <a:rPr lang="pl-PL" sz="1000" i="1">
                                  <a:solidFill>
                                    <a:prstClr val="black"/>
                                  </a:solidFill>
                                  <a:latin typeface="Cambria Math" panose="02040503050406030204" pitchFamily="18" charset="0"/>
                                </a:rPr>
                                <m:t>0</m:t>
                              </m:r>
                            </m:sub>
                          </m:sSub>
                          <m:r>
                            <a:rPr lang="pl-PL" sz="1000" i="1">
                              <a:latin typeface="Cambria Math" panose="02040503050406030204" pitchFamily="18" charset="0"/>
                            </a:rPr>
                            <m:t>)</m:t>
                          </m:r>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L</m:t>
                              </m:r>
                            </m:e>
                            <m:sub>
                              <m:sSub>
                                <m:sSubPr>
                                  <m:ctrlPr>
                                    <a:rPr lang="en-GB"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𝑠</m:t>
                                  </m:r>
                                </m:e>
                                <m:sub>
                                  <m:r>
                                    <a:rPr lang="pl-PL" sz="1000" i="1">
                                      <a:solidFill>
                                        <a:prstClr val="black"/>
                                      </a:solidFill>
                                      <a:latin typeface="Cambria Math" panose="02040503050406030204" pitchFamily="18" charset="0"/>
                                    </a:rPr>
                                    <m:t>2</m:t>
                                  </m:r>
                                </m:sub>
                              </m:sSub>
                            </m:sub>
                          </m:sSub>
                        </m:e>
                      </m:d>
                    </m:oMath>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r>
                            <a:rPr lang="en-GB" sz="1000" i="1">
                              <a:latin typeface="Cambria Math" panose="02040503050406030204" pitchFamily="18" charset="0"/>
                            </a:rPr>
                            <m:t>𝑜</m:t>
                          </m:r>
                        </m:sub>
                      </m:sSub>
                      <m:d>
                        <m:dPr>
                          <m:ctrlPr>
                            <a:rPr lang="en-GB" sz="1000" i="1">
                              <a:solidFill>
                                <a:srgbClr val="836967"/>
                              </a:solidFill>
                              <a:latin typeface="Cambria Math" panose="02040503050406030204" pitchFamily="18" charset="0"/>
                            </a:rPr>
                          </m:ctrlPr>
                        </m:dPr>
                        <m:e>
                          <m:r>
                            <m:rPr>
                              <m:sty m:val="p"/>
                            </m:rPr>
                            <a:rPr lang="en-GB" sz="1000">
                              <a:latin typeface="Cambria Math" panose="02040503050406030204" pitchFamily="18" charset="0"/>
                            </a:rPr>
                            <m:t>p</m:t>
                          </m:r>
                          <m:r>
                            <a:rPr lang="en-GB" sz="1000">
                              <a:latin typeface="Cambria Math" panose="02040503050406030204" pitchFamily="18" charset="0"/>
                            </a:rPr>
                            <m:t>, </m:t>
                          </m:r>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ω</m:t>
                              </m:r>
                            </m:e>
                            <m:sub>
                              <m:r>
                                <a:rPr lang="en-GB" sz="1000" i="1">
                                  <a:latin typeface="Cambria Math" panose="02040503050406030204" pitchFamily="18" charset="0"/>
                                </a:rPr>
                                <m:t>𝑜</m:t>
                              </m:r>
                            </m:sub>
                          </m:sSub>
                        </m:e>
                      </m:d>
                      <m:r>
                        <a:rPr lang="en-GB" sz="1000">
                          <a:latin typeface="Cambria Math" panose="02040503050406030204" pitchFamily="18" charset="0"/>
                        </a:rPr>
                        <m:t>=</m:t>
                      </m:r>
                      <m:sSub>
                        <m:sSubPr>
                          <m:ctrlPr>
                            <a:rPr lang="en-GB" sz="1000" i="1">
                              <a:latin typeface="Cambria Math" panose="02040503050406030204" pitchFamily="18" charset="0"/>
                            </a:rPr>
                          </m:ctrlPr>
                        </m:sSubPr>
                        <m:e>
                          <m:r>
                            <a:rPr lang="pl-PL" sz="1000" i="1">
                              <a:latin typeface="Cambria Math" panose="02040503050406030204" pitchFamily="18" charset="0"/>
                            </a:rPr>
                            <m:t>𝐿</m:t>
                          </m:r>
                        </m:e>
                        <m:sub>
                          <m:r>
                            <a:rPr lang="pl-PL" sz="1000" i="1">
                              <a:latin typeface="Cambria Math" panose="02040503050406030204" pitchFamily="18" charset="0"/>
                            </a:rPr>
                            <m:t>𝑑</m:t>
                          </m:r>
                        </m:sub>
                      </m:sSub>
                      <m:d>
                        <m:dPr>
                          <m:ctrlPr>
                            <a:rPr lang="pl-PL" sz="1000" i="1">
                              <a:latin typeface="Cambria Math" panose="02040503050406030204" pitchFamily="18" charset="0"/>
                            </a:rPr>
                          </m:ctrlPr>
                        </m:dPr>
                        <m:e>
                          <m:r>
                            <m:rPr>
                              <m:sty m:val="p"/>
                            </m:rPr>
                            <a:rPr lang="en-GB" sz="1000">
                              <a:latin typeface="Cambria Math" panose="02040503050406030204" pitchFamily="18" charset="0"/>
                            </a:rPr>
                            <m:t>p</m:t>
                          </m:r>
                          <m:r>
                            <a:rPr lang="en-GB" sz="1000">
                              <a:latin typeface="Cambria Math" panose="02040503050406030204" pitchFamily="18" charset="0"/>
                            </a:rPr>
                            <m:t>, </m:t>
                          </m:r>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ω</m:t>
                              </m:r>
                            </m:e>
                            <m:sub>
                              <m:r>
                                <a:rPr lang="en-GB" sz="1000" i="1">
                                  <a:latin typeface="Cambria Math" panose="02040503050406030204" pitchFamily="18" charset="0"/>
                                </a:rPr>
                                <m:t>𝑜</m:t>
                              </m:r>
                            </m:sub>
                          </m:sSub>
                        </m:e>
                      </m:d>
                      <m:r>
                        <a:rPr lang="pl-PL" sz="1000" i="1">
                          <a:latin typeface="Cambria Math" panose="02040503050406030204" pitchFamily="18" charset="0"/>
                        </a:rPr>
                        <m:t>+</m:t>
                      </m:r>
                      <m:sSub>
                        <m:sSubPr>
                          <m:ctrlPr>
                            <a:rPr lang="en-GB" sz="1000" i="1">
                              <a:latin typeface="Cambria Math" panose="02040503050406030204" pitchFamily="18" charset="0"/>
                            </a:rPr>
                          </m:ctrlPr>
                        </m:sSubPr>
                        <m:e>
                          <m:r>
                            <a:rPr lang="pl-PL" sz="1000" i="1">
                              <a:latin typeface="Cambria Math" panose="02040503050406030204" pitchFamily="18" charset="0"/>
                            </a:rPr>
                            <m:t>𝐿</m:t>
                          </m:r>
                        </m:e>
                        <m:sub>
                          <m:r>
                            <a:rPr lang="pl-PL" sz="1000" i="1">
                              <a:latin typeface="Cambria Math" panose="02040503050406030204" pitchFamily="18" charset="0"/>
                            </a:rPr>
                            <m:t>𝑠</m:t>
                          </m:r>
                        </m:sub>
                      </m:sSub>
                      <m:d>
                        <m:dPr>
                          <m:ctrlPr>
                            <a:rPr lang="pl-PL" sz="1000" i="1">
                              <a:latin typeface="Cambria Math" panose="02040503050406030204" pitchFamily="18" charset="0"/>
                            </a:rPr>
                          </m:ctrlPr>
                        </m:dPr>
                        <m:e>
                          <m:r>
                            <m:rPr>
                              <m:sty m:val="p"/>
                            </m:rPr>
                            <a:rPr lang="en-GB" sz="1000">
                              <a:latin typeface="Cambria Math" panose="02040503050406030204" pitchFamily="18" charset="0"/>
                            </a:rPr>
                            <m:t>p</m:t>
                          </m:r>
                          <m:r>
                            <a:rPr lang="en-GB" sz="1000">
                              <a:latin typeface="Cambria Math" panose="02040503050406030204" pitchFamily="18" charset="0"/>
                            </a:rPr>
                            <m:t>, </m:t>
                          </m:r>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ω</m:t>
                              </m:r>
                            </m:e>
                            <m:sub>
                              <m:r>
                                <a:rPr lang="en-GB" sz="1000" i="1">
                                  <a:latin typeface="Cambria Math" panose="02040503050406030204" pitchFamily="18" charset="0"/>
                                </a:rPr>
                                <m:t>𝑜</m:t>
                              </m:r>
                            </m:sub>
                          </m:sSub>
                        </m:e>
                      </m:d>
                    </m:oMath>
                  </m:oMathPara>
                </a14:m>
                <a:endParaRPr kumimoji="0" lang="en-GB" sz="1400" b="0" i="0" u="none" strike="noStrike" kern="1200" cap="none" spc="0" normalizeH="0" baseline="0" noProof="0" dirty="0">
                  <a:ln>
                    <a:noFill/>
                  </a:ln>
                  <a:solidFill>
                    <a:prstClr val="black"/>
                  </a:solidFill>
                  <a:effectLst/>
                  <a:uLnTx/>
                  <a:uFillTx/>
                  <a:latin typeface="Calibri" panose="020F0502020204030204"/>
                </a:endParaRPr>
              </a:p>
            </p:txBody>
          </p:sp>
        </mc:Choice>
        <mc:Fallback xmlns="">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957354"/>
                <a:ext cx="3210278" cy="2678747"/>
              </a:xfrm>
              <a:prstGeom prst="rect">
                <a:avLst/>
              </a:prstGeom>
              <a:blipFill>
                <a:blip r:embed="rId3"/>
                <a:stretch>
                  <a:fillRect l="-2087" t="-1184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4037187"/>
            <a:ext cx="11313835" cy="1938992"/>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First stage depends only on lights and geometry (from PBR point of view roughness is a simplified representation of subpixel geometry, not a property of a substance).</a:t>
            </a:r>
            <a:br>
              <a:rPr kumimoji="0" lang="en-US" sz="1200" b="0" i="0" u="none" strike="noStrike" kern="1200" cap="none" spc="0" normalizeH="0" baseline="0" noProof="0" dirty="0">
                <a:ln>
                  <a:noFill/>
                </a:ln>
                <a:solidFill>
                  <a:prstClr val="black"/>
                </a:solidFill>
                <a:effectLst/>
                <a:uLnTx/>
                <a:uFillTx/>
                <a:ea typeface="+mn-ea"/>
                <a:cs typeface="+mn-cs"/>
              </a:rPr>
            </a:br>
            <a:r>
              <a:rPr kumimoji="0" lang="en-US" sz="1200" b="0" i="0" u="none" strike="noStrike" kern="1200" cap="none" spc="0" normalizeH="0" baseline="0" noProof="0" dirty="0">
                <a:ln>
                  <a:noFill/>
                </a:ln>
                <a:solidFill>
                  <a:prstClr val="black"/>
                </a:solidFill>
                <a:effectLst/>
                <a:uLnTx/>
                <a:uFillTx/>
                <a:ea typeface="+mn-ea"/>
                <a:cs typeface="+mn-cs"/>
              </a:rPr>
              <a:t>The variability of output buffer is expected to be low (imagine white world with colorful lights). That makes this stage a good candidate for shading rate reducing technique (lower overall resolution of the buffer / VRS / Deferred Adaptive Compute Shading / etc.). We can safely apply reduced shading rate everywhere unless there is an illumination discontinuity (hard shadow / geometry edge) – this will require visual confirmation about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Second stage does not have to iterate over lights, so it will be used to refine results at full resolution. It will fully cover artifacts of reduced shading rate from first pass, hopefully making them completely imperceptible. If roughness is pulled out of </a:t>
            </a:r>
            <a:r>
              <a:rPr kumimoji="0" lang="en-US" sz="1200" b="0" i="0" u="none" strike="noStrike" kern="1200" cap="none" spc="0" normalizeH="0" baseline="0" noProof="0" dirty="0">
                <a:ln>
                  <a:noFill/>
                </a:ln>
                <a:solidFill>
                  <a:srgbClr val="111111"/>
                </a:solidFill>
                <a:effectLst/>
                <a:uLnTx/>
                <a:uFillTx/>
                <a:ea typeface="+mn-ea"/>
                <a:cs typeface="+mn-cs"/>
              </a:rPr>
              <a:t>Trowbridge-Reitz GGX approximation of NDF, then we have all parameters of a given pixel from G-buffer taken into consideration during refining second pass.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a:solidFill>
                <a:srgbClr val="111111"/>
              </a:solidFill>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mn-cs"/>
              </a:rPr>
              <a:t>Memory throughput while accessing high number of textures in second stage can become a significant bottleneck, but certain remedies can also be taken into consideration.</a:t>
            </a:r>
          </a:p>
        </p:txBody>
      </p:sp>
    </p:spTree>
    <p:extLst>
      <p:ext uri="{BB962C8B-B14F-4D97-AF65-F5344CB8AC3E}">
        <p14:creationId xmlns:p14="http://schemas.microsoft.com/office/powerpoint/2010/main" val="1045279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DE06D69-D766-CE98-EAE1-6A2BB9B1129F}"/>
                  </a:ext>
                </a:extLst>
              </p:cNvPr>
              <p:cNvSpPr txBox="1"/>
              <p:nvPr/>
            </p:nvSpPr>
            <p:spPr>
              <a:xfrm>
                <a:off x="461994" y="924811"/>
                <a:ext cx="7555659" cy="1716624"/>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In case memory throughput becomes significant bottleneck:</a:t>
                </a:r>
              </a:p>
              <a:p>
                <a:pPr marL="228600" lvl="0" indent="-228600" algn="just">
                  <a:buFontTx/>
                  <a:buAutoNum type="alphaUcPeriod"/>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Calculating </a:t>
                </a:r>
                <a14:m>
                  <m:oMath xmlns:m="http://schemas.openxmlformats.org/officeDocument/2006/math">
                    <m:f>
                      <m:f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num>
                      <m:den>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den>
                    </m:f>
                    <m:d>
                      <m:d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sSub>
                          <m:sSubPr>
                            <m:ctrlPr>
                              <a:rPr lang="en-US" sz="1100" i="1" smtClean="0">
                                <a:solidFill>
                                  <a:srgbClr val="836967"/>
                                </a:solidFill>
                                <a:latin typeface="Cambria Math" panose="02040503050406030204" pitchFamily="18" charset="0"/>
                              </a:rPr>
                            </m:ctrlPr>
                          </m:sSubPr>
                          <m:e>
                            <m:r>
                              <m:rPr>
                                <m:sty m:val="p"/>
                              </m:rPr>
                              <a:rPr lang="en-US" sz="1100" smtClean="0">
                                <a:solidFill>
                                  <a:prstClr val="black"/>
                                </a:solidFill>
                                <a:latin typeface="Cambria Math" panose="02040503050406030204" pitchFamily="18" charset="0"/>
                              </a:rPr>
                              <m:t>L</m:t>
                            </m:r>
                          </m:e>
                          <m:sub>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𝑠</m:t>
                                </m:r>
                              </m:e>
                              <m:sub>
                                <m:r>
                                  <a:rPr lang="en-US" sz="1100" i="1" smtClean="0">
                                    <a:solidFill>
                                      <a:prstClr val="black"/>
                                    </a:solidFill>
                                    <a:latin typeface="Cambria Math" panose="02040503050406030204" pitchFamily="18" charset="0"/>
                                  </a:rPr>
                                  <m:t>1</m:t>
                                </m:r>
                              </m:sub>
                            </m:sSub>
                          </m:sub>
                        </m:sSub>
                        <m:r>
                          <a:rPr lang="en-US" sz="1100" i="1" smtClean="0">
                            <a:solidFill>
                              <a:prstClr val="black"/>
                            </a:solidFill>
                            <a:latin typeface="Cambria Math" panose="02040503050406030204" pitchFamily="18" charset="0"/>
                          </a:rPr>
                          <m:t>+</m:t>
                        </m:r>
                        <m:r>
                          <a:rPr lang="en-US" sz="1100" i="1" smtClean="0">
                            <a:latin typeface="Cambria Math" panose="02040503050406030204" pitchFamily="18" charset="0"/>
                          </a:rPr>
                          <m:t>(1−</m:t>
                        </m:r>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latin typeface="Cambria Math" panose="02040503050406030204" pitchFamily="18" charset="0"/>
                          </a:rPr>
                          <m:t>)</m:t>
                        </m:r>
                        <m:sSub>
                          <m:sSubPr>
                            <m:ctrlPr>
                              <a:rPr lang="en-US" sz="1100" i="1" smtClean="0">
                                <a:solidFill>
                                  <a:srgbClr val="836967"/>
                                </a:solidFill>
                                <a:latin typeface="Cambria Math" panose="02040503050406030204" pitchFamily="18" charset="0"/>
                              </a:rPr>
                            </m:ctrlPr>
                          </m:sSubPr>
                          <m:e>
                            <m:r>
                              <m:rPr>
                                <m:sty m:val="p"/>
                              </m:rPr>
                              <a:rPr lang="en-US" sz="1100" smtClean="0">
                                <a:solidFill>
                                  <a:prstClr val="black"/>
                                </a:solidFill>
                                <a:latin typeface="Cambria Math" panose="02040503050406030204" pitchFamily="18" charset="0"/>
                              </a:rPr>
                              <m:t>L</m:t>
                            </m:r>
                          </m:e>
                          <m:sub>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𝑠</m:t>
                                </m:r>
                              </m:e>
                              <m:sub>
                                <m:r>
                                  <a:rPr lang="en-US" sz="1100" i="1" smtClean="0">
                                    <a:solidFill>
                                      <a:prstClr val="black"/>
                                    </a:solidFill>
                                    <a:latin typeface="Cambria Math" panose="02040503050406030204" pitchFamily="18" charset="0"/>
                                  </a:rPr>
                                  <m:t>2</m:t>
                                </m:r>
                              </m:sub>
                            </m:sSub>
                          </m:sub>
                        </m:sSub>
                      </m:e>
                    </m:d>
                  </m:oMath>
                </a14:m>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and </a:t>
                </a:r>
                <a14:m>
                  <m:oMath xmlns:m="http://schemas.openxmlformats.org/officeDocument/2006/math">
                    <m:f>
                      <m:fPr>
                        <m:ctrlPr>
                          <a:rPr lang="en-US" sz="1100" i="1" smtClean="0">
                            <a:solidFill>
                              <a:prstClr val="black"/>
                            </a:solidFill>
                            <a:latin typeface="Cambria Math" panose="02040503050406030204" pitchFamily="18" charset="0"/>
                          </a:rPr>
                        </m:ctrlPr>
                      </m:fPr>
                      <m:num>
                        <m:r>
                          <a:rPr lang="en-US" sz="1100" i="1" smtClean="0">
                            <a:solidFill>
                              <a:prstClr val="black"/>
                            </a:solidFill>
                            <a:latin typeface="Cambria Math" panose="02040503050406030204" pitchFamily="18" charset="0"/>
                          </a:rPr>
                          <m:t>1</m:t>
                        </m:r>
                      </m:num>
                      <m:den>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den>
                    </m:f>
                    <m:d>
                      <m:d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dPr>
                      <m:e>
                        <m:d>
                          <m:d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e>
                        </m:d>
                        <m:sSub>
                          <m:sSubPr>
                            <m:ctrlPr>
                              <a:rPr kumimoji="0" lang="en-US"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m:t>
                            </m:r>
                          </m:e>
                          <m:sub>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sub>
                        </m:s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d>
                          <m:d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𝐹</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sub>
                            </m:s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e>
                        </m:d>
                        <m:sSub>
                          <m:sSubPr>
                            <m:ctrlPr>
                              <a:rPr kumimoji="0" lang="en-US"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L</m:t>
                            </m:r>
                          </m:e>
                          <m:sub>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𝑑</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Sub>
                          </m:sub>
                        </m:sSub>
                      </m:e>
                    </m:d>
                  </m:oMath>
                </a14:m>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in first pass, storing results as a 2 colors instead of 4 and multiplying back by </a:t>
                </a:r>
                <a14:m>
                  <m:oMath xmlns:m="http://schemas.openxmlformats.org/officeDocument/2006/math">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oMath>
                </a14:m>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in second pass (</a:t>
                </a:r>
                <a14:m>
                  <m:oMath xmlns:m="http://schemas.openxmlformats.org/officeDocument/2006/math">
                    <m:sSub>
                      <m:sSubPr>
                        <m:ctrlPr>
                          <a:rPr lang="en-US" sz="1100" i="1" smtClean="0">
                            <a:solidFill>
                              <a:prstClr val="black"/>
                            </a:solidFill>
                            <a:latin typeface="Cambria Math" panose="02040503050406030204" pitchFamily="18" charset="0"/>
                          </a:rPr>
                        </m:ctrlPr>
                      </m:sSubPr>
                      <m:e>
                        <m:r>
                          <a:rPr lang="en-US" sz="1100" i="1" smtClean="0">
                            <a:solidFill>
                              <a:prstClr val="black"/>
                            </a:solidFill>
                            <a:latin typeface="Cambria Math" panose="02040503050406030204" pitchFamily="18" charset="0"/>
                          </a:rPr>
                          <m:t>𝐹</m:t>
                        </m:r>
                      </m:e>
                      <m:sub>
                        <m:r>
                          <a:rPr lang="en-US" sz="1100" i="1" smtClean="0">
                            <a:solidFill>
                              <a:prstClr val="black"/>
                            </a:solidFill>
                            <a:latin typeface="Cambria Math" panose="02040503050406030204" pitchFamily="18" charset="0"/>
                          </a:rPr>
                          <m:t>0</m:t>
                        </m:r>
                      </m:sub>
                    </m:sSub>
                    <m:r>
                      <a:rPr lang="en-US" sz="1100" i="1" smtClean="0">
                        <a:solidFill>
                          <a:prstClr val="black"/>
                        </a:solidFill>
                        <a:latin typeface="Cambria Math" panose="02040503050406030204" pitchFamily="18" charset="0"/>
                      </a:rPr>
                      <m:t> </m:t>
                    </m:r>
                  </m:oMath>
                </a14:m>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is different now, because is taken from different</a:t>
                </a:r>
                <a:r>
                  <a:rPr kumimoji="0" lang="en-US" sz="1100" b="0" i="0" u="none" strike="noStrike" kern="1200" cap="none" spc="0" normalizeH="0" noProof="0" dirty="0">
                    <a:ln>
                      <a:noFill/>
                    </a:ln>
                    <a:solidFill>
                      <a:prstClr val="black"/>
                    </a:solidFill>
                    <a:effectLst/>
                    <a:uLnTx/>
                    <a:uFillTx/>
                    <a:latin typeface="Calibri" panose="020F0502020204030204"/>
                    <a:ea typeface="+mn-ea"/>
                    <a:cs typeface="+mn-cs"/>
                  </a:rPr>
                  <a:t> sampling point – full resolution second pass vs reduced shading rate in first pass)</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228600" lvl="0" indent="-228600" algn="just">
                  <a:buFontTx/>
                  <a:buAutoNum type="alphaUcPeriod"/>
                  <a:defRPr/>
                </a:pPr>
                <a:r>
                  <a:rPr kumimoji="0" lang="en-US" sz="11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100" i="1" smtClean="0">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oMath>
                </a14:m>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100" b="0" i="0" u="none" strike="noStrike" kern="1200" cap="none" spc="0" normalizeH="0" noProof="0" dirty="0">
                    <a:ln>
                      <a:noFill/>
                    </a:ln>
                    <a:solidFill>
                      <a:prstClr val="black"/>
                    </a:solidFill>
                    <a:effectLst/>
                    <a:uLnTx/>
                    <a:uFillTx/>
                    <a:latin typeface="Calibri" panose="020F0502020204030204"/>
                    <a:ea typeface="+mn-ea"/>
                    <a:cs typeface="+mn-cs"/>
                  </a:rPr>
                  <a:t> for normal and depth in second pass</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lvl="0" indent="-228600" algn="just">
                  <a:buFontTx/>
                  <a:buAutoNum type="alphaUcPeriod"/>
                  <a:defRPr/>
                </a:pPr>
                <a:endParaRPr lang="en-US" sz="1100" dirty="0">
                  <a:solidFill>
                    <a:prstClr val="black"/>
                  </a:solidFill>
                  <a:latin typeface="Calibri" panose="020F0502020204030204"/>
                </a:endParaRPr>
              </a:p>
              <a:p>
                <a:pPr lvl="0" algn="just">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due greater aliasing in I-Buffer then in G-Buffer:</a:t>
                </a:r>
              </a:p>
              <a:p>
                <a:pPr marL="228600" lvl="0" indent="-228600" algn="just">
                  <a:buFont typeface="+mj-lt"/>
                  <a:buAutoNum type="alphaUcPeriod"/>
                  <a:defRPr/>
                </a:pP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Using VRS with dedicated shading rate attachments per illumination aspect</a:t>
                </a:r>
                <a:r>
                  <a:rPr lang="en-US" sz="1100" dirty="0">
                    <a:solidFill>
                      <a:prstClr val="black"/>
                    </a:solidFill>
                    <a:latin typeface="Calibri" panose="020F0502020204030204"/>
                  </a:rPr>
                  <a:t> (direct, shadows, reflections, indirect)</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lvl="0" indent="-228600" algn="just">
                  <a:buFont typeface="+mj-lt"/>
                  <a:buAutoNum type="alphaUcPeriod"/>
                  <a:defRPr/>
                </a:pPr>
                <a:r>
                  <a:rPr lang="en-US" sz="1100" dirty="0">
                    <a:solidFill>
                      <a:prstClr val="black"/>
                    </a:solidFill>
                    <a:latin typeface="Calibri" panose="020F0502020204030204"/>
                  </a:rPr>
                  <a:t>Using different shading rates </a:t>
                </a:r>
                <a:r>
                  <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rPr>
                  <a:t>per illumination aspect</a:t>
                </a:r>
                <a:r>
                  <a:rPr lang="en-US" sz="1100" dirty="0">
                    <a:solidFill>
                      <a:prstClr val="black"/>
                    </a:solidFill>
                    <a:latin typeface="Calibri" panose="020F0502020204030204"/>
                  </a:rPr>
                  <a:t> </a:t>
                </a:r>
                <a:endParaRPr kumimoji="0" lang="en-US"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61994" y="924811"/>
                <a:ext cx="7555659" cy="1716624"/>
              </a:xfrm>
              <a:prstGeom prst="rect">
                <a:avLst/>
              </a:prstGeom>
              <a:blipFill>
                <a:blip r:embed="rId2"/>
                <a:stretch>
                  <a:fillRect t="-356" b="-177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0B99B9-45DC-0396-68D9-7C3E5B0E68C1}"/>
                  </a:ext>
                </a:extLst>
              </p:cNvPr>
              <p:cNvSpPr txBox="1"/>
              <p:nvPr/>
            </p:nvSpPr>
            <p:spPr>
              <a:xfrm>
                <a:off x="8207396" y="371911"/>
                <a:ext cx="3649526" cy="267874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r>
                        <a:rPr lang="pl-PL" sz="1000" i="1">
                          <a:solidFill>
                            <a:prstClr val="black"/>
                          </a:solidFill>
                          <a:latin typeface="Cambria Math" panose="02040503050406030204" pitchFamily="18" charset="0"/>
                        </a:rPr>
                        <m:t>=</m:t>
                      </m:r>
                      <m:sSup>
                        <m:sSupPr>
                          <m:ctrlPr>
                            <a:rPr lang="pl-PL" sz="1000" i="1">
                              <a:solidFill>
                                <a:prstClr val="black"/>
                              </a:solidFill>
                              <a:latin typeface="Cambria Math" panose="02040503050406030204" pitchFamily="18" charset="0"/>
                            </a:rPr>
                          </m:ctrlPr>
                        </m:sSupPr>
                        <m:e>
                          <m:d>
                            <m:dPr>
                              <m:ctrlPr>
                                <a:rPr lang="pl-PL" sz="1000" i="1">
                                  <a:solidFill>
                                    <a:prstClr val="black"/>
                                  </a:solidFill>
                                  <a:latin typeface="Cambria Math" panose="02040503050406030204" pitchFamily="18" charset="0"/>
                                </a:rPr>
                              </m:ctrlPr>
                            </m:dPr>
                            <m:e>
                              <m:r>
                                <a:rPr lang="pl-PL" sz="1000" i="1">
                                  <a:solidFill>
                                    <a:prstClr val="black"/>
                                  </a:solidFill>
                                  <a:latin typeface="Cambria Math" panose="02040503050406030204" pitchFamily="18" charset="0"/>
                                </a:rPr>
                                <m:t>1−</m:t>
                              </m:r>
                              <m:d>
                                <m:dPr>
                                  <m:ctrlPr>
                                    <a:rPr lang="pl-PL" sz="1000" i="1">
                                      <a:solidFill>
                                        <a:prstClr val="black"/>
                                      </a:solidFill>
                                      <a:latin typeface="Cambria Math" panose="02040503050406030204" pitchFamily="18" charset="0"/>
                                    </a:rPr>
                                  </m:ctrlPr>
                                </m:dPr>
                                <m:e>
                                  <m:sSub>
                                    <m:sSubPr>
                                      <m:ctrlPr>
                                        <a:rPr lang="pl-PL" sz="1000" i="1">
                                          <a:latin typeface="Cambria Math" panose="02040503050406030204" pitchFamily="18" charset="0"/>
                                        </a:rPr>
                                      </m:ctrlPr>
                                    </m:sSubPr>
                                    <m:e>
                                      <m:r>
                                        <a:rPr lang="pl-PL" sz="1000" i="1">
                                          <a:latin typeface="Cambria Math" panose="02040503050406030204" pitchFamily="18" charset="0"/>
                                        </a:rPr>
                                        <m:t>h</m:t>
                                      </m:r>
                                    </m:e>
                                    <m:sub>
                                      <m:r>
                                        <a:rPr lang="pl-PL" sz="1000" i="1">
                                          <a:latin typeface="Cambria Math" panose="02040503050406030204" pitchFamily="18" charset="0"/>
                                        </a:rPr>
                                        <m:t>𝑖</m:t>
                                      </m:r>
                                    </m:sub>
                                  </m:sSub>
                                  <m:r>
                                    <a:rPr lang="pl-PL" sz="1000" i="1">
                                      <a:solidFill>
                                        <a:prstClr val="black"/>
                                      </a:solidFill>
                                      <a:latin typeface="Cambria Math" panose="02040503050406030204" pitchFamily="18" charset="0"/>
                                      <a:ea typeface="Cambria Math" panose="02040503050406030204" pitchFamily="18" charset="0"/>
                                    </a:rPr>
                                    <m:t>∙</m:t>
                                  </m:r>
                                  <m:r>
                                    <a:rPr lang="pl-PL" sz="1000" i="1">
                                      <a:solidFill>
                                        <a:prstClr val="black"/>
                                      </a:solidFill>
                                      <a:latin typeface="Cambria Math" panose="02040503050406030204" pitchFamily="18" charset="0"/>
                                      <a:ea typeface="Cambria Math" panose="02040503050406030204" pitchFamily="18" charset="0"/>
                                    </a:rPr>
                                    <m:t>𝑣</m:t>
                                  </m:r>
                                </m:e>
                              </m:d>
                            </m:e>
                          </m:d>
                        </m:e>
                        <m:sup>
                          <m:r>
                            <a:rPr lang="pl-PL" sz="1000" i="1">
                              <a:solidFill>
                                <a:prstClr val="black"/>
                              </a:solidFill>
                              <a:latin typeface="Cambria Math" panose="02040503050406030204" pitchFamily="18" charset="0"/>
                            </a:rPr>
                            <m:t>5</m:t>
                          </m:r>
                        </m:sup>
                      </m:sSup>
                    </m:oMath>
                  </m:oMathPara>
                </a14:m>
                <a:br>
                  <a:rPr lang="pl-PL" sz="1000" i="1" dirty="0">
                    <a:solidFill>
                      <a:prstClr val="black"/>
                    </a:solidFill>
                    <a:latin typeface="Cambria Math" panose="02040503050406030204" pitchFamily="18" charset="0"/>
                  </a:rPr>
                </a:br>
                <a:endParaRPr lang="en-GB" sz="1000" dirty="0"/>
              </a:p>
              <a:p>
                <a:pPr/>
                <a14:m>
                  <m:oMathPara xmlns:m="http://schemas.openxmlformats.org/officeDocument/2006/math">
                    <m:oMathParaPr>
                      <m:jc m:val="left"/>
                    </m:oMathParaPr>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sSub>
                            <m:sSubPr>
                              <m:ctrlPr>
                                <a:rPr lang="pl-PL" sz="1000" i="1">
                                  <a:latin typeface="Cambria Math" panose="02040503050406030204" pitchFamily="18" charset="0"/>
                                </a:rPr>
                              </m:ctrlPr>
                            </m:sSubPr>
                            <m:e>
                              <m:r>
                                <a:rPr lang="pl-PL" sz="1000" i="1">
                                  <a:latin typeface="Cambria Math" panose="02040503050406030204" pitchFamily="18" charset="0"/>
                                </a:rPr>
                                <m:t>𝑑</m:t>
                              </m:r>
                            </m:e>
                            <m:sub>
                              <m:r>
                                <a:rPr lang="pl-PL" sz="1000" i="1">
                                  <a:latin typeface="Cambria Math" panose="02040503050406030204" pitchFamily="18" charset="0"/>
                                </a:rPr>
                                <m:t>1</m:t>
                              </m:r>
                            </m:sub>
                          </m:sSub>
                        </m:sub>
                      </m:sSub>
                      <m:r>
                        <a:rPr lang="pl-PL" sz="1000" i="1">
                          <a:latin typeface="Cambria Math" panose="02040503050406030204" pitchFamily="18" charset="0"/>
                        </a:rPr>
                        <m:t>=</m:t>
                      </m:r>
                      <m:nary>
                        <m:naryPr>
                          <m:chr m:val="∑"/>
                          <m:supHide m:val="on"/>
                          <m:ctrlPr>
                            <a:rPr lang="en-GB" sz="1000" i="1">
                              <a:latin typeface="Cambria Math" panose="02040503050406030204" pitchFamily="18" charset="0"/>
                            </a:rPr>
                          </m:ctrlPr>
                        </m:naryPr>
                        <m:sub>
                          <m:r>
                            <m:rPr>
                              <m:brk m:alnAt="7"/>
                            </m:rPr>
                            <a:rPr lang="pl-PL" sz="1000" i="1">
                              <a:latin typeface="Cambria Math" panose="02040503050406030204" pitchFamily="18" charset="0"/>
                            </a:rPr>
                            <m:t>𝑖</m:t>
                          </m:r>
                        </m:sub>
                        <m:sup/>
                        <m:e>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𝐿</m:t>
                              </m:r>
                            </m:e>
                            <m:sub>
                              <m:r>
                                <a:rPr lang="en-GB" sz="1000" i="1">
                                  <a:latin typeface="Cambria Math" panose="02040503050406030204" pitchFamily="18" charset="0"/>
                                </a:rPr>
                                <m:t>𝑖</m:t>
                              </m:r>
                            </m:sub>
                          </m:sSub>
                          <m:d>
                            <m:dPr>
                              <m:ctrlPr>
                                <a:rPr lang="pl-PL" sz="1000" i="1">
                                  <a:latin typeface="Cambria Math" panose="02040503050406030204" pitchFamily="18" charset="0"/>
                                </a:rPr>
                              </m:ctrlPr>
                            </m:dPr>
                            <m:e>
                              <m:r>
                                <a:rPr lang="en-GB" sz="1000" i="1">
                                  <a:latin typeface="Cambria Math" panose="02040503050406030204" pitchFamily="18" charset="0"/>
                                </a:rPr>
                                <m:t>𝑛</m:t>
                              </m:r>
                              <m:r>
                                <a:rPr lang="en-GB" sz="1000" i="1">
                                  <a:latin typeface="Cambria Math" panose="02040503050406030204" pitchFamily="18" charset="0"/>
                                  <a:ea typeface="Cambria Math" panose="02040503050406030204" pitchFamily="18" charset="0"/>
                                </a:rPr>
                                <m:t>∙</m:t>
                              </m:r>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𝜔</m:t>
                                  </m:r>
                                </m:e>
                                <m:sub>
                                  <m:r>
                                    <a:rPr lang="en-GB" sz="1000" i="1">
                                      <a:latin typeface="Cambria Math" panose="02040503050406030204" pitchFamily="18" charset="0"/>
                                    </a:rPr>
                                    <m:t>𝑖</m:t>
                                  </m:r>
                                </m:sub>
                              </m:sSub>
                            </m:e>
                          </m:d>
                        </m:e>
                      </m:nary>
                    </m:oMath>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sSub>
                            <m:sSubPr>
                              <m:ctrlPr>
                                <a:rPr lang="pl-PL" sz="1000" i="1">
                                  <a:latin typeface="Cambria Math" panose="02040503050406030204" pitchFamily="18" charset="0"/>
                                </a:rPr>
                              </m:ctrlPr>
                            </m:sSubPr>
                            <m:e>
                              <m:r>
                                <a:rPr lang="pl-PL" sz="1000" i="1">
                                  <a:latin typeface="Cambria Math" panose="02040503050406030204" pitchFamily="18" charset="0"/>
                                </a:rPr>
                                <m:t>𝑑</m:t>
                              </m:r>
                            </m:e>
                            <m:sub>
                              <m:r>
                                <a:rPr lang="pl-PL" sz="1000" i="1">
                                  <a:latin typeface="Cambria Math" panose="02040503050406030204" pitchFamily="18" charset="0"/>
                                </a:rPr>
                                <m:t>2</m:t>
                              </m:r>
                            </m:sub>
                          </m:sSub>
                        </m:sub>
                      </m:sSub>
                      <m:r>
                        <a:rPr lang="pl-PL" sz="1000" i="1">
                          <a:latin typeface="Cambria Math" panose="02040503050406030204" pitchFamily="18" charset="0"/>
                        </a:rPr>
                        <m:t>=</m:t>
                      </m:r>
                      <m:nary>
                        <m:naryPr>
                          <m:chr m:val="∑"/>
                          <m:supHide m:val="on"/>
                          <m:ctrlPr>
                            <a:rPr lang="en-GB" sz="1000" i="1">
                              <a:latin typeface="Cambria Math" panose="02040503050406030204" pitchFamily="18" charset="0"/>
                            </a:rPr>
                          </m:ctrlPr>
                        </m:naryPr>
                        <m:sub>
                          <m:r>
                            <m:rPr>
                              <m:brk m:alnAt="7"/>
                            </m:rPr>
                            <a:rPr lang="pl-PL" sz="1000" i="1">
                              <a:latin typeface="Cambria Math" panose="02040503050406030204" pitchFamily="18" charset="0"/>
                            </a:rPr>
                            <m:t>𝑖</m:t>
                          </m:r>
                        </m:sub>
                        <m:sup/>
                        <m:e>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𝐿</m:t>
                              </m:r>
                            </m:e>
                            <m:sub>
                              <m:r>
                                <a:rPr lang="en-GB" sz="1000" i="1">
                                  <a:latin typeface="Cambria Math" panose="02040503050406030204" pitchFamily="18" charset="0"/>
                                </a:rPr>
                                <m:t>𝑖</m:t>
                              </m:r>
                            </m:sub>
                          </m:sSub>
                          <m:d>
                            <m:dPr>
                              <m:ctrlPr>
                                <a:rPr lang="pl-PL" sz="1000" i="1">
                                  <a:latin typeface="Cambria Math" panose="02040503050406030204" pitchFamily="18" charset="0"/>
                                </a:rPr>
                              </m:ctrlPr>
                            </m:dPr>
                            <m:e>
                              <m:r>
                                <a:rPr lang="en-GB" sz="1000" i="1">
                                  <a:latin typeface="Cambria Math" panose="02040503050406030204" pitchFamily="18" charset="0"/>
                                </a:rPr>
                                <m:t>𝑛</m:t>
                              </m:r>
                              <m:r>
                                <a:rPr lang="en-GB" sz="1000" i="1">
                                  <a:latin typeface="Cambria Math" panose="02040503050406030204" pitchFamily="18" charset="0"/>
                                  <a:ea typeface="Cambria Math" panose="02040503050406030204" pitchFamily="18" charset="0"/>
                                </a:rPr>
                                <m:t>∙</m:t>
                              </m:r>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𝜔</m:t>
                                  </m:r>
                                </m:e>
                                <m:sub>
                                  <m:r>
                                    <a:rPr lang="en-GB" sz="1000" i="1">
                                      <a:latin typeface="Cambria Math" panose="02040503050406030204" pitchFamily="18" charset="0"/>
                                    </a:rPr>
                                    <m:t>𝑖</m:t>
                                  </m:r>
                                </m:sub>
                              </m:sSub>
                            </m:e>
                          </m:d>
                        </m:e>
                      </m:nary>
                    </m:oMath>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L</m:t>
                          </m:r>
                        </m:e>
                        <m:sub>
                          <m:sSub>
                            <m:sSubPr>
                              <m:ctrlPr>
                                <a:rPr lang="en-GB"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𝑠</m:t>
                              </m:r>
                            </m:e>
                            <m:sub>
                              <m:r>
                                <a:rPr lang="pl-PL" sz="1000" i="1">
                                  <a:solidFill>
                                    <a:prstClr val="black"/>
                                  </a:solidFill>
                                  <a:latin typeface="Cambria Math" panose="02040503050406030204" pitchFamily="18" charset="0"/>
                                </a:rPr>
                                <m:t>1</m:t>
                              </m:r>
                            </m:sub>
                          </m:sSub>
                        </m:sub>
                      </m:sSub>
                      <m:r>
                        <a:rPr lang="pl-PL" sz="1000" i="1">
                          <a:solidFill>
                            <a:prstClr val="black"/>
                          </a:solidFill>
                          <a:latin typeface="Cambria Math" panose="02040503050406030204" pitchFamily="18" charset="0"/>
                        </a:rPr>
                        <m:t>=</m:t>
                      </m:r>
                      <m:nary>
                        <m:naryPr>
                          <m:chr m:val="∑"/>
                          <m:supHide m:val="on"/>
                          <m:ctrlPr>
                            <a:rPr lang="en-GB" sz="1000" i="1">
                              <a:latin typeface="Cambria Math" panose="02040503050406030204" pitchFamily="18" charset="0"/>
                            </a:rPr>
                          </m:ctrlPr>
                        </m:naryPr>
                        <m:sub>
                          <m:r>
                            <m:rPr>
                              <m:brk m:alnAt="7"/>
                            </m:rPr>
                            <a:rPr lang="pl-PL" sz="1000" i="1">
                              <a:latin typeface="Cambria Math" panose="02040503050406030204" pitchFamily="18" charset="0"/>
                            </a:rPr>
                            <m:t>𝑖</m:t>
                          </m:r>
                        </m:sub>
                        <m:sup/>
                        <m:e>
                          <m:r>
                            <a:rPr lang="en-GB" sz="1000" i="1">
                              <a:latin typeface="Cambria Math" panose="02040503050406030204" pitchFamily="18" charset="0"/>
                            </a:rPr>
                            <m:t>𝐷𝐺</m:t>
                          </m:r>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𝐿</m:t>
                              </m:r>
                            </m:e>
                            <m:sub>
                              <m:r>
                                <a:rPr lang="en-GB" sz="1000" i="1">
                                  <a:latin typeface="Cambria Math" panose="02040503050406030204" pitchFamily="18" charset="0"/>
                                </a:rPr>
                                <m:t>𝑖</m:t>
                              </m:r>
                            </m:sub>
                          </m:sSub>
                        </m:e>
                      </m:nary>
                    </m:oMath>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L</m:t>
                          </m:r>
                        </m:e>
                        <m:sub>
                          <m:sSub>
                            <m:sSubPr>
                              <m:ctrlPr>
                                <a:rPr lang="en-GB"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𝑠</m:t>
                              </m:r>
                            </m:e>
                            <m:sub>
                              <m:r>
                                <a:rPr lang="pl-PL" sz="1000" i="1">
                                  <a:solidFill>
                                    <a:prstClr val="black"/>
                                  </a:solidFill>
                                  <a:latin typeface="Cambria Math" panose="02040503050406030204" pitchFamily="18" charset="0"/>
                                </a:rPr>
                                <m:t>2</m:t>
                              </m:r>
                            </m:sub>
                          </m:sSub>
                        </m:sub>
                      </m:sSub>
                      <m:r>
                        <a:rPr lang="pl-PL" sz="1000" i="1">
                          <a:solidFill>
                            <a:prstClr val="black"/>
                          </a:solidFill>
                          <a:latin typeface="Cambria Math" panose="02040503050406030204" pitchFamily="18" charset="0"/>
                        </a:rPr>
                        <m:t>=</m:t>
                      </m:r>
                      <m:nary>
                        <m:naryPr>
                          <m:chr m:val="∑"/>
                          <m:supHide m:val="on"/>
                          <m:ctrlPr>
                            <a:rPr lang="en-GB" sz="1000" i="1">
                              <a:latin typeface="Cambria Math" panose="02040503050406030204" pitchFamily="18" charset="0"/>
                            </a:rPr>
                          </m:ctrlPr>
                        </m:naryPr>
                        <m:sub>
                          <m:r>
                            <m:rPr>
                              <m:brk m:alnAt="7"/>
                            </m:rPr>
                            <a:rPr lang="pl-PL" sz="1000" i="1">
                              <a:latin typeface="Cambria Math" panose="02040503050406030204" pitchFamily="18" charset="0"/>
                            </a:rPr>
                            <m:t>𝑖</m:t>
                          </m:r>
                        </m:sub>
                        <m:sup/>
                        <m:e>
                          <m:r>
                            <a:rPr lang="en-GB" sz="1000" i="1">
                              <a:latin typeface="Cambria Math" panose="02040503050406030204" pitchFamily="18" charset="0"/>
                            </a:rPr>
                            <m:t>𝐷𝐺</m:t>
                          </m:r>
                          <m:sSub>
                            <m:sSubPr>
                              <m:ctrlPr>
                                <a:rPr lang="en-GB" sz="1000" i="1">
                                  <a:solidFill>
                                    <a:srgbClr val="836967"/>
                                  </a:solidFill>
                                  <a:latin typeface="Cambria Math" panose="02040503050406030204" pitchFamily="18" charset="0"/>
                                </a:rPr>
                              </m:ctrlPr>
                            </m:sSubPr>
                            <m:e>
                              <m:r>
                                <a:rPr lang="en-GB" sz="1000" i="1">
                                  <a:latin typeface="Cambria Math" panose="02040503050406030204" pitchFamily="18" charset="0"/>
                                </a:rPr>
                                <m:t>𝐿</m:t>
                              </m:r>
                            </m:e>
                            <m:sub>
                              <m:r>
                                <a:rPr lang="en-GB" sz="1000" i="1">
                                  <a:latin typeface="Cambria Math" panose="02040503050406030204" pitchFamily="18" charset="0"/>
                                </a:rPr>
                                <m:t>𝑖</m:t>
                              </m:r>
                            </m:sub>
                          </m:sSub>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𝑃</m:t>
                              </m:r>
                            </m:e>
                            <m:sub>
                              <m:r>
                                <a:rPr lang="pl-PL" sz="1000" i="1">
                                  <a:solidFill>
                                    <a:prstClr val="black"/>
                                  </a:solidFill>
                                  <a:latin typeface="Cambria Math" panose="02040503050406030204" pitchFamily="18" charset="0"/>
                                </a:rPr>
                                <m:t>𝑖</m:t>
                              </m:r>
                            </m:sub>
                          </m:sSub>
                        </m:e>
                      </m:nary>
                    </m:oMath>
                  </m:oMathPara>
                </a14:m>
                <a:br>
                  <a:rPr lang="pl-PL" sz="1000" i="1" dirty="0">
                    <a:solidFill>
                      <a:prstClr val="black"/>
                    </a:solidFill>
                    <a:latin typeface="Cambria Math" panose="02040503050406030204" pitchFamily="18" charset="0"/>
                  </a:rPr>
                </a:br>
                <a:br>
                  <a:rPr lang="en-GB" sz="10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r>
                            <a:rPr lang="pl-PL" sz="1000" i="1">
                              <a:latin typeface="Cambria Math" panose="02040503050406030204" pitchFamily="18" charset="0"/>
                            </a:rPr>
                            <m:t>𝑑</m:t>
                          </m:r>
                        </m:sub>
                      </m:sSub>
                      <m:d>
                        <m:dPr>
                          <m:ctrlPr>
                            <a:rPr lang="en-GB" sz="1000" i="1">
                              <a:solidFill>
                                <a:srgbClr val="836967"/>
                              </a:solidFill>
                              <a:latin typeface="Cambria Math" panose="02040503050406030204" pitchFamily="18" charset="0"/>
                            </a:rPr>
                          </m:ctrlPr>
                        </m:dPr>
                        <m:e>
                          <m:r>
                            <m:rPr>
                              <m:sty m:val="p"/>
                            </m:rPr>
                            <a:rPr lang="en-GB" sz="1000">
                              <a:latin typeface="Cambria Math" panose="02040503050406030204" pitchFamily="18" charset="0"/>
                            </a:rPr>
                            <m:t>p</m:t>
                          </m:r>
                          <m:r>
                            <a:rPr lang="en-GB" sz="1000">
                              <a:latin typeface="Cambria Math" panose="02040503050406030204" pitchFamily="18" charset="0"/>
                            </a:rPr>
                            <m:t>, </m:t>
                          </m:r>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ω</m:t>
                              </m:r>
                            </m:e>
                            <m:sub>
                              <m:r>
                                <a:rPr lang="en-GB" sz="1000" i="1">
                                  <a:latin typeface="Cambria Math" panose="02040503050406030204" pitchFamily="18" charset="0"/>
                                </a:rPr>
                                <m:t>𝑜</m:t>
                              </m:r>
                            </m:sub>
                          </m:sSub>
                        </m:e>
                      </m:d>
                      <m:r>
                        <a:rPr lang="pl-PL" sz="1000" i="1">
                          <a:solidFill>
                            <a:prstClr val="black"/>
                          </a:solidFill>
                          <a:latin typeface="Cambria Math" panose="02040503050406030204" pitchFamily="18" charset="0"/>
                          <a:ea typeface="Cambria Math" panose="02040503050406030204" pitchFamily="18" charset="0"/>
                        </a:rPr>
                        <m:t>≈</m:t>
                      </m:r>
                      <m:d>
                        <m:dPr>
                          <m:ctrlPr>
                            <a:rPr lang="pl-PL" sz="1000" i="1">
                              <a:latin typeface="Cambria Math" panose="02040503050406030204" pitchFamily="18" charset="0"/>
                            </a:rPr>
                          </m:ctrlPr>
                        </m:dPr>
                        <m:e>
                          <m:r>
                            <a:rPr lang="pl-PL" sz="1000" i="1">
                              <a:latin typeface="Cambria Math" panose="02040503050406030204" pitchFamily="18" charset="0"/>
                            </a:rPr>
                            <m:t>1−</m:t>
                          </m:r>
                          <m:r>
                            <a:rPr lang="pl-PL" sz="1000" i="1">
                              <a:latin typeface="Cambria Math" panose="02040503050406030204" pitchFamily="18" charset="0"/>
                            </a:rPr>
                            <m:t>𝑚</m:t>
                          </m:r>
                        </m:e>
                      </m:d>
                      <m:f>
                        <m:fPr>
                          <m:ctrlPr>
                            <a:rPr lang="en-GB" sz="1000" i="1">
                              <a:latin typeface="Cambria Math" panose="02040503050406030204" pitchFamily="18" charset="0"/>
                            </a:rPr>
                          </m:ctrlPr>
                        </m:fPr>
                        <m:num>
                          <m:r>
                            <a:rPr lang="pl-PL" sz="1000" i="1">
                              <a:latin typeface="Cambria Math" panose="02040503050406030204" pitchFamily="18" charset="0"/>
                            </a:rPr>
                            <m:t>𝑐</m:t>
                          </m:r>
                        </m:num>
                        <m:den>
                          <m:r>
                            <a:rPr lang="en-GB" sz="1000" i="1">
                              <a:latin typeface="Cambria Math" panose="02040503050406030204" pitchFamily="18" charset="0"/>
                              <a:ea typeface="Cambria Math" panose="02040503050406030204" pitchFamily="18" charset="0"/>
                            </a:rPr>
                            <m:t>𝜋</m:t>
                          </m:r>
                        </m:den>
                      </m:f>
                      <m:d>
                        <m:dPr>
                          <m:ctrlPr>
                            <a:rPr lang="en-GB" sz="1000" i="1">
                              <a:latin typeface="Cambria Math" panose="02040503050406030204" pitchFamily="18" charset="0"/>
                              <a:ea typeface="Cambria Math" panose="02040503050406030204" pitchFamily="18" charset="0"/>
                            </a:rPr>
                          </m:ctrlPr>
                        </m:dPr>
                        <m:e>
                          <m:d>
                            <m:dPr>
                              <m:ctrlPr>
                                <a:rPr lang="pl-PL" sz="1000" i="1">
                                  <a:latin typeface="Cambria Math" panose="02040503050406030204" pitchFamily="18" charset="0"/>
                                </a:rPr>
                              </m:ctrlPr>
                            </m:dPr>
                            <m:e>
                              <m:r>
                                <a:rPr lang="pl-PL" sz="1000" i="1">
                                  <a:latin typeface="Cambria Math" panose="02040503050406030204" pitchFamily="18" charset="0"/>
                                </a:rPr>
                                <m:t>1−</m:t>
                              </m:r>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𝐹</m:t>
                                  </m:r>
                                </m:e>
                                <m:sub>
                                  <m:r>
                                    <a:rPr lang="pl-PL" sz="1000" i="1">
                                      <a:solidFill>
                                        <a:prstClr val="black"/>
                                      </a:solidFill>
                                      <a:latin typeface="Cambria Math" panose="02040503050406030204" pitchFamily="18" charset="0"/>
                                    </a:rPr>
                                    <m:t>0</m:t>
                                  </m:r>
                                </m:sub>
                              </m:sSub>
                            </m:e>
                          </m:d>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sSub>
                                <m:sSubPr>
                                  <m:ctrlPr>
                                    <a:rPr lang="pl-PL" sz="1000" i="1">
                                      <a:latin typeface="Cambria Math" panose="02040503050406030204" pitchFamily="18" charset="0"/>
                                    </a:rPr>
                                  </m:ctrlPr>
                                </m:sSubPr>
                                <m:e>
                                  <m:r>
                                    <a:rPr lang="pl-PL" sz="1000" i="1">
                                      <a:latin typeface="Cambria Math" panose="02040503050406030204" pitchFamily="18" charset="0"/>
                                    </a:rPr>
                                    <m:t>𝑑</m:t>
                                  </m:r>
                                </m:e>
                                <m:sub>
                                  <m:r>
                                    <a:rPr lang="pl-PL" sz="1000" i="1">
                                      <a:latin typeface="Cambria Math" panose="02040503050406030204" pitchFamily="18" charset="0"/>
                                    </a:rPr>
                                    <m:t>1</m:t>
                                  </m:r>
                                </m:sub>
                              </m:sSub>
                            </m:sub>
                          </m:sSub>
                          <m:r>
                            <a:rPr lang="pl-PL" sz="1000" i="1">
                              <a:latin typeface="Cambria Math" panose="02040503050406030204" pitchFamily="18" charset="0"/>
                            </a:rPr>
                            <m:t>+</m:t>
                          </m:r>
                          <m:d>
                            <m:dPr>
                              <m:ctrlPr>
                                <a:rPr lang="pl-PL" sz="1000" i="1">
                                  <a:latin typeface="Cambria Math" panose="02040503050406030204" pitchFamily="18" charset="0"/>
                                </a:rPr>
                              </m:ctrlPr>
                            </m:dPr>
                            <m:e>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𝐹</m:t>
                                  </m:r>
                                </m:e>
                                <m:sub>
                                  <m:r>
                                    <a:rPr lang="pl-PL" sz="1000" i="1">
                                      <a:solidFill>
                                        <a:prstClr val="black"/>
                                      </a:solidFill>
                                      <a:latin typeface="Cambria Math" panose="02040503050406030204" pitchFamily="18" charset="0"/>
                                    </a:rPr>
                                    <m:t>0</m:t>
                                  </m:r>
                                </m:sub>
                              </m:sSub>
                              <m:r>
                                <a:rPr lang="pl-PL" sz="1000" i="1">
                                  <a:latin typeface="Cambria Math" panose="02040503050406030204" pitchFamily="18" charset="0"/>
                                </a:rPr>
                                <m:t>−1</m:t>
                              </m:r>
                            </m:e>
                          </m:d>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sSub>
                                <m:sSubPr>
                                  <m:ctrlPr>
                                    <a:rPr lang="pl-PL" sz="1000" i="1">
                                      <a:latin typeface="Cambria Math" panose="02040503050406030204" pitchFamily="18" charset="0"/>
                                    </a:rPr>
                                  </m:ctrlPr>
                                </m:sSubPr>
                                <m:e>
                                  <m:r>
                                    <a:rPr lang="pl-PL" sz="1000" i="1">
                                      <a:latin typeface="Cambria Math" panose="02040503050406030204" pitchFamily="18" charset="0"/>
                                    </a:rPr>
                                    <m:t>𝑑</m:t>
                                  </m:r>
                                </m:e>
                                <m:sub>
                                  <m:r>
                                    <a:rPr lang="pl-PL" sz="1000" i="1">
                                      <a:latin typeface="Cambria Math" panose="02040503050406030204" pitchFamily="18" charset="0"/>
                                    </a:rPr>
                                    <m:t>2</m:t>
                                  </m:r>
                                </m:sub>
                              </m:sSub>
                            </m:sub>
                          </m:sSub>
                        </m:e>
                      </m:d>
                    </m:oMath>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L</m:t>
                          </m:r>
                        </m:e>
                        <m:sub>
                          <m:r>
                            <a:rPr lang="pl-PL" sz="1000" i="1">
                              <a:solidFill>
                                <a:prstClr val="black"/>
                              </a:solidFill>
                              <a:latin typeface="Cambria Math" panose="02040503050406030204" pitchFamily="18" charset="0"/>
                            </a:rPr>
                            <m:t>𝑠</m:t>
                          </m:r>
                        </m:sub>
                      </m:sSub>
                      <m:d>
                        <m:dPr>
                          <m:ctrlPr>
                            <a:rPr lang="en-GB" sz="1000" i="1">
                              <a:solidFill>
                                <a:srgbClr val="836967"/>
                              </a:solidFill>
                              <a:latin typeface="Cambria Math" panose="02040503050406030204" pitchFamily="18" charset="0"/>
                            </a:rPr>
                          </m:ctrlPr>
                        </m:dPr>
                        <m:e>
                          <m:r>
                            <m:rPr>
                              <m:sty m:val="p"/>
                            </m:rPr>
                            <a:rPr lang="en-GB" sz="1000">
                              <a:solidFill>
                                <a:prstClr val="black"/>
                              </a:solidFill>
                              <a:latin typeface="Cambria Math" panose="02040503050406030204" pitchFamily="18" charset="0"/>
                            </a:rPr>
                            <m:t>p</m:t>
                          </m:r>
                          <m:r>
                            <a:rPr lang="en-GB" sz="1000">
                              <a:solidFill>
                                <a:prstClr val="black"/>
                              </a:solidFill>
                              <a:latin typeface="Cambria Math" panose="02040503050406030204" pitchFamily="18" charset="0"/>
                            </a:rPr>
                            <m:t>, </m:t>
                          </m:r>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ω</m:t>
                              </m:r>
                            </m:e>
                            <m:sub>
                              <m:r>
                                <a:rPr lang="en-GB" sz="1000" i="1">
                                  <a:solidFill>
                                    <a:prstClr val="black"/>
                                  </a:solidFill>
                                  <a:latin typeface="Cambria Math" panose="02040503050406030204" pitchFamily="18" charset="0"/>
                                </a:rPr>
                                <m:t>𝑜</m:t>
                              </m:r>
                            </m:sub>
                          </m:sSub>
                        </m:e>
                      </m:d>
                      <m:r>
                        <a:rPr lang="pl-PL" sz="1000" i="1">
                          <a:solidFill>
                            <a:prstClr val="black"/>
                          </a:solidFill>
                          <a:latin typeface="Cambria Math" panose="02040503050406030204" pitchFamily="18" charset="0"/>
                          <a:ea typeface="Cambria Math" panose="02040503050406030204" pitchFamily="18" charset="0"/>
                        </a:rPr>
                        <m:t>≈</m:t>
                      </m:r>
                      <m:f>
                        <m:fPr>
                          <m:ctrlPr>
                            <a:rPr lang="pl-PL" sz="1000" i="1">
                              <a:latin typeface="Cambria Math" panose="02040503050406030204" pitchFamily="18" charset="0"/>
                            </a:rPr>
                          </m:ctrlPr>
                        </m:fPr>
                        <m:num>
                          <m:r>
                            <a:rPr lang="pl-PL" sz="1000" i="1">
                              <a:latin typeface="Cambria Math" panose="02040503050406030204" pitchFamily="18" charset="0"/>
                            </a:rPr>
                            <m:t>1</m:t>
                          </m:r>
                        </m:num>
                        <m:den>
                          <m:r>
                            <a:rPr lang="pl-PL" sz="1000" i="1">
                              <a:latin typeface="Cambria Math" panose="02040503050406030204" pitchFamily="18" charset="0"/>
                            </a:rPr>
                            <m:t>4</m:t>
                          </m:r>
                          <m:d>
                            <m:dPr>
                              <m:ctrlPr>
                                <a:rPr lang="en-GB" sz="1000" i="1">
                                  <a:solidFill>
                                    <a:srgbClr val="836967"/>
                                  </a:solidFill>
                                  <a:latin typeface="Cambria Math" panose="02040503050406030204" pitchFamily="18" charset="0"/>
                                </a:rPr>
                              </m:ctrlPr>
                            </m:dPr>
                            <m:e>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ω</m:t>
                                  </m:r>
                                </m:e>
                                <m:sub>
                                  <m:r>
                                    <a:rPr lang="en-GB" sz="1000" i="1">
                                      <a:latin typeface="Cambria Math" panose="02040503050406030204" pitchFamily="18" charset="0"/>
                                    </a:rPr>
                                    <m:t>𝑜</m:t>
                                  </m:r>
                                </m:sub>
                              </m:sSub>
                              <m:r>
                                <a:rPr lang="en-GB" sz="1000">
                                  <a:latin typeface="Cambria Math" panose="02040503050406030204" pitchFamily="18" charset="0"/>
                                </a:rPr>
                                <m:t>∙</m:t>
                              </m:r>
                              <m:r>
                                <a:rPr lang="en-GB" sz="1000" i="1">
                                  <a:latin typeface="Cambria Math" panose="02040503050406030204" pitchFamily="18" charset="0"/>
                                </a:rPr>
                                <m:t>𝑛</m:t>
                              </m:r>
                            </m:e>
                          </m:d>
                        </m:den>
                      </m:f>
                      <m:d>
                        <m:dPr>
                          <m:ctrlPr>
                            <a:rPr lang="pl-PL" sz="1000" i="1">
                              <a:solidFill>
                                <a:prstClr val="black"/>
                              </a:solidFill>
                              <a:latin typeface="Cambria Math" panose="02040503050406030204" pitchFamily="18" charset="0"/>
                            </a:rPr>
                          </m:ctrlPr>
                        </m:dPr>
                        <m:e>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𝐹</m:t>
                              </m:r>
                            </m:e>
                            <m:sub>
                              <m:r>
                                <a:rPr lang="pl-PL" sz="1000" i="1">
                                  <a:solidFill>
                                    <a:prstClr val="black"/>
                                  </a:solidFill>
                                  <a:latin typeface="Cambria Math" panose="02040503050406030204" pitchFamily="18" charset="0"/>
                                </a:rPr>
                                <m:t>0</m:t>
                              </m:r>
                            </m:sub>
                          </m:sSub>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L</m:t>
                              </m:r>
                            </m:e>
                            <m:sub>
                              <m:sSub>
                                <m:sSubPr>
                                  <m:ctrlPr>
                                    <a:rPr lang="en-GB"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𝑠</m:t>
                                  </m:r>
                                </m:e>
                                <m:sub>
                                  <m:r>
                                    <a:rPr lang="pl-PL" sz="1000" i="1">
                                      <a:solidFill>
                                        <a:prstClr val="black"/>
                                      </a:solidFill>
                                      <a:latin typeface="Cambria Math" panose="02040503050406030204" pitchFamily="18" charset="0"/>
                                    </a:rPr>
                                    <m:t>1</m:t>
                                  </m:r>
                                </m:sub>
                              </m:sSub>
                            </m:sub>
                          </m:sSub>
                          <m:r>
                            <a:rPr lang="pl-PL" sz="1000" i="1">
                              <a:solidFill>
                                <a:prstClr val="black"/>
                              </a:solidFill>
                              <a:latin typeface="Cambria Math" panose="02040503050406030204" pitchFamily="18" charset="0"/>
                            </a:rPr>
                            <m:t>+</m:t>
                          </m:r>
                          <m:r>
                            <a:rPr lang="pl-PL" sz="1000" i="1">
                              <a:latin typeface="Cambria Math" panose="02040503050406030204" pitchFamily="18" charset="0"/>
                            </a:rPr>
                            <m:t>(1−</m:t>
                          </m:r>
                          <m:sSub>
                            <m:sSubPr>
                              <m:ctrlPr>
                                <a:rPr lang="pl-PL"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𝐹</m:t>
                              </m:r>
                            </m:e>
                            <m:sub>
                              <m:r>
                                <a:rPr lang="pl-PL" sz="1000" i="1">
                                  <a:solidFill>
                                    <a:prstClr val="black"/>
                                  </a:solidFill>
                                  <a:latin typeface="Cambria Math" panose="02040503050406030204" pitchFamily="18" charset="0"/>
                                </a:rPr>
                                <m:t>0</m:t>
                              </m:r>
                            </m:sub>
                          </m:sSub>
                          <m:r>
                            <a:rPr lang="pl-PL" sz="1000" i="1">
                              <a:latin typeface="Cambria Math" panose="02040503050406030204" pitchFamily="18" charset="0"/>
                            </a:rPr>
                            <m:t>)</m:t>
                          </m:r>
                          <m:sSub>
                            <m:sSubPr>
                              <m:ctrlPr>
                                <a:rPr lang="en-GB" sz="1000" i="1">
                                  <a:solidFill>
                                    <a:srgbClr val="836967"/>
                                  </a:solidFill>
                                  <a:latin typeface="Cambria Math" panose="02040503050406030204" pitchFamily="18" charset="0"/>
                                </a:rPr>
                              </m:ctrlPr>
                            </m:sSubPr>
                            <m:e>
                              <m:r>
                                <m:rPr>
                                  <m:sty m:val="p"/>
                                </m:rPr>
                                <a:rPr lang="en-GB" sz="1000">
                                  <a:solidFill>
                                    <a:prstClr val="black"/>
                                  </a:solidFill>
                                  <a:latin typeface="Cambria Math" panose="02040503050406030204" pitchFamily="18" charset="0"/>
                                </a:rPr>
                                <m:t>L</m:t>
                              </m:r>
                            </m:e>
                            <m:sub>
                              <m:sSub>
                                <m:sSubPr>
                                  <m:ctrlPr>
                                    <a:rPr lang="en-GB" sz="1000" i="1">
                                      <a:solidFill>
                                        <a:prstClr val="black"/>
                                      </a:solidFill>
                                      <a:latin typeface="Cambria Math" panose="02040503050406030204" pitchFamily="18" charset="0"/>
                                    </a:rPr>
                                  </m:ctrlPr>
                                </m:sSubPr>
                                <m:e>
                                  <m:r>
                                    <a:rPr lang="pl-PL" sz="1000" i="1">
                                      <a:solidFill>
                                        <a:prstClr val="black"/>
                                      </a:solidFill>
                                      <a:latin typeface="Cambria Math" panose="02040503050406030204" pitchFamily="18" charset="0"/>
                                    </a:rPr>
                                    <m:t>𝑠</m:t>
                                  </m:r>
                                </m:e>
                                <m:sub>
                                  <m:r>
                                    <a:rPr lang="pl-PL" sz="1000" i="1">
                                      <a:solidFill>
                                        <a:prstClr val="black"/>
                                      </a:solidFill>
                                      <a:latin typeface="Cambria Math" panose="02040503050406030204" pitchFamily="18" charset="0"/>
                                    </a:rPr>
                                    <m:t>2</m:t>
                                  </m:r>
                                </m:sub>
                              </m:sSub>
                            </m:sub>
                          </m:sSub>
                        </m:e>
                      </m:d>
                    </m:oMath>
                    <m:oMath xmlns:m="http://schemas.openxmlformats.org/officeDocument/2006/math">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L</m:t>
                          </m:r>
                        </m:e>
                        <m:sub>
                          <m:r>
                            <a:rPr lang="en-GB" sz="1000" i="1">
                              <a:latin typeface="Cambria Math" panose="02040503050406030204" pitchFamily="18" charset="0"/>
                            </a:rPr>
                            <m:t>𝑜</m:t>
                          </m:r>
                        </m:sub>
                      </m:sSub>
                      <m:d>
                        <m:dPr>
                          <m:ctrlPr>
                            <a:rPr lang="en-GB" sz="1000" i="1">
                              <a:solidFill>
                                <a:srgbClr val="836967"/>
                              </a:solidFill>
                              <a:latin typeface="Cambria Math" panose="02040503050406030204" pitchFamily="18" charset="0"/>
                            </a:rPr>
                          </m:ctrlPr>
                        </m:dPr>
                        <m:e>
                          <m:r>
                            <m:rPr>
                              <m:sty m:val="p"/>
                            </m:rPr>
                            <a:rPr lang="en-GB" sz="1000">
                              <a:latin typeface="Cambria Math" panose="02040503050406030204" pitchFamily="18" charset="0"/>
                            </a:rPr>
                            <m:t>p</m:t>
                          </m:r>
                          <m:r>
                            <a:rPr lang="en-GB" sz="1000">
                              <a:latin typeface="Cambria Math" panose="02040503050406030204" pitchFamily="18" charset="0"/>
                            </a:rPr>
                            <m:t>, </m:t>
                          </m:r>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ω</m:t>
                              </m:r>
                            </m:e>
                            <m:sub>
                              <m:r>
                                <a:rPr lang="en-GB" sz="1000" i="1">
                                  <a:latin typeface="Cambria Math" panose="02040503050406030204" pitchFamily="18" charset="0"/>
                                </a:rPr>
                                <m:t>𝑜</m:t>
                              </m:r>
                            </m:sub>
                          </m:sSub>
                        </m:e>
                      </m:d>
                      <m:r>
                        <a:rPr lang="en-GB" sz="1000">
                          <a:latin typeface="Cambria Math" panose="02040503050406030204" pitchFamily="18" charset="0"/>
                        </a:rPr>
                        <m:t>=</m:t>
                      </m:r>
                      <m:sSub>
                        <m:sSubPr>
                          <m:ctrlPr>
                            <a:rPr lang="en-GB" sz="1000" i="1">
                              <a:latin typeface="Cambria Math" panose="02040503050406030204" pitchFamily="18" charset="0"/>
                            </a:rPr>
                          </m:ctrlPr>
                        </m:sSubPr>
                        <m:e>
                          <m:r>
                            <a:rPr lang="pl-PL" sz="1000" i="1">
                              <a:latin typeface="Cambria Math" panose="02040503050406030204" pitchFamily="18" charset="0"/>
                            </a:rPr>
                            <m:t>𝐿</m:t>
                          </m:r>
                        </m:e>
                        <m:sub>
                          <m:r>
                            <a:rPr lang="pl-PL" sz="1000" i="1">
                              <a:latin typeface="Cambria Math" panose="02040503050406030204" pitchFamily="18" charset="0"/>
                            </a:rPr>
                            <m:t>𝑑</m:t>
                          </m:r>
                        </m:sub>
                      </m:sSub>
                      <m:d>
                        <m:dPr>
                          <m:ctrlPr>
                            <a:rPr lang="pl-PL" sz="1000" i="1">
                              <a:latin typeface="Cambria Math" panose="02040503050406030204" pitchFamily="18" charset="0"/>
                            </a:rPr>
                          </m:ctrlPr>
                        </m:dPr>
                        <m:e>
                          <m:r>
                            <m:rPr>
                              <m:sty m:val="p"/>
                            </m:rPr>
                            <a:rPr lang="en-GB" sz="1000">
                              <a:latin typeface="Cambria Math" panose="02040503050406030204" pitchFamily="18" charset="0"/>
                            </a:rPr>
                            <m:t>p</m:t>
                          </m:r>
                          <m:r>
                            <a:rPr lang="en-GB" sz="1000">
                              <a:latin typeface="Cambria Math" panose="02040503050406030204" pitchFamily="18" charset="0"/>
                            </a:rPr>
                            <m:t>, </m:t>
                          </m:r>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ω</m:t>
                              </m:r>
                            </m:e>
                            <m:sub>
                              <m:r>
                                <a:rPr lang="en-GB" sz="1000" i="1">
                                  <a:latin typeface="Cambria Math" panose="02040503050406030204" pitchFamily="18" charset="0"/>
                                </a:rPr>
                                <m:t>𝑜</m:t>
                              </m:r>
                            </m:sub>
                          </m:sSub>
                        </m:e>
                      </m:d>
                      <m:r>
                        <a:rPr lang="pl-PL" sz="1000" i="1">
                          <a:latin typeface="Cambria Math" panose="02040503050406030204" pitchFamily="18" charset="0"/>
                        </a:rPr>
                        <m:t>+</m:t>
                      </m:r>
                      <m:sSub>
                        <m:sSubPr>
                          <m:ctrlPr>
                            <a:rPr lang="en-GB" sz="1000" i="1">
                              <a:latin typeface="Cambria Math" panose="02040503050406030204" pitchFamily="18" charset="0"/>
                            </a:rPr>
                          </m:ctrlPr>
                        </m:sSubPr>
                        <m:e>
                          <m:r>
                            <a:rPr lang="pl-PL" sz="1000" i="1">
                              <a:latin typeface="Cambria Math" panose="02040503050406030204" pitchFamily="18" charset="0"/>
                            </a:rPr>
                            <m:t>𝐿</m:t>
                          </m:r>
                        </m:e>
                        <m:sub>
                          <m:r>
                            <a:rPr lang="pl-PL" sz="1000" i="1">
                              <a:latin typeface="Cambria Math" panose="02040503050406030204" pitchFamily="18" charset="0"/>
                            </a:rPr>
                            <m:t>𝑠</m:t>
                          </m:r>
                        </m:sub>
                      </m:sSub>
                      <m:d>
                        <m:dPr>
                          <m:ctrlPr>
                            <a:rPr lang="pl-PL" sz="1000" i="1">
                              <a:latin typeface="Cambria Math" panose="02040503050406030204" pitchFamily="18" charset="0"/>
                            </a:rPr>
                          </m:ctrlPr>
                        </m:dPr>
                        <m:e>
                          <m:r>
                            <m:rPr>
                              <m:sty m:val="p"/>
                            </m:rPr>
                            <a:rPr lang="en-GB" sz="1000">
                              <a:latin typeface="Cambria Math" panose="02040503050406030204" pitchFamily="18" charset="0"/>
                            </a:rPr>
                            <m:t>p</m:t>
                          </m:r>
                          <m:r>
                            <a:rPr lang="en-GB" sz="1000">
                              <a:latin typeface="Cambria Math" panose="02040503050406030204" pitchFamily="18" charset="0"/>
                            </a:rPr>
                            <m:t>, </m:t>
                          </m:r>
                          <m:sSub>
                            <m:sSubPr>
                              <m:ctrlPr>
                                <a:rPr lang="en-GB" sz="1000" i="1">
                                  <a:solidFill>
                                    <a:srgbClr val="836967"/>
                                  </a:solidFill>
                                  <a:latin typeface="Cambria Math" panose="02040503050406030204" pitchFamily="18" charset="0"/>
                                </a:rPr>
                              </m:ctrlPr>
                            </m:sSubPr>
                            <m:e>
                              <m:r>
                                <m:rPr>
                                  <m:sty m:val="p"/>
                                </m:rPr>
                                <a:rPr lang="en-GB" sz="1000">
                                  <a:latin typeface="Cambria Math" panose="02040503050406030204" pitchFamily="18" charset="0"/>
                                </a:rPr>
                                <m:t>ω</m:t>
                              </m:r>
                            </m:e>
                            <m:sub>
                              <m:r>
                                <a:rPr lang="en-GB" sz="1000" i="1">
                                  <a:latin typeface="Cambria Math" panose="02040503050406030204" pitchFamily="18" charset="0"/>
                                </a:rPr>
                                <m:t>𝑜</m:t>
                              </m:r>
                            </m:sub>
                          </m:sSub>
                        </m:e>
                      </m:d>
                    </m:oMath>
                  </m:oMathPara>
                </a14:m>
                <a:endParaRPr lang="en-GB" sz="1400" dirty="0">
                  <a:solidFill>
                    <a:prstClr val="black"/>
                  </a:solidFill>
                </a:endParaRPr>
              </a:p>
            </p:txBody>
          </p:sp>
        </mc:Choice>
        <mc:Fallback xmlns="">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207396" y="371911"/>
                <a:ext cx="3649526" cy="2678747"/>
              </a:xfrm>
              <a:prstGeom prst="rect">
                <a:avLst/>
              </a:prstGeom>
              <a:blipFill>
                <a:blip r:embed="rId3"/>
                <a:stretch>
                  <a:fillRect l="-1836" t="-11845"/>
                </a:stretch>
              </a:blipFill>
            </p:spPr>
            <p:txBody>
              <a:bodyPr/>
              <a:lstStyle/>
              <a:p>
                <a:r>
                  <a:rPr lang="en-US">
                    <a:noFill/>
                  </a:rPr>
                  <a:t> </a:t>
                </a:r>
              </a:p>
            </p:txBody>
          </p:sp>
        </mc:Fallback>
      </mc:AlternateContent>
      <p:pic>
        <p:nvPicPr>
          <p:cNvPr id="2" name="Picture 1">
            <a:extLst>
              <a:ext uri="{FF2B5EF4-FFF2-40B4-BE49-F238E27FC236}">
                <a16:creationId xmlns:a16="http://schemas.microsoft.com/office/drawing/2014/main" id="{F197C125-CBE4-891A-9A20-CD38F44A1E2F}"/>
              </a:ext>
            </a:extLst>
          </p:cNvPr>
          <p:cNvPicPr>
            <a:picLocks noChangeAspect="1"/>
          </p:cNvPicPr>
          <p:nvPr/>
        </p:nvPicPr>
        <p:blipFill>
          <a:blip r:embed="rId4"/>
          <a:stretch>
            <a:fillRect/>
          </a:stretch>
        </p:blipFill>
        <p:spPr>
          <a:xfrm>
            <a:off x="698415" y="3882311"/>
            <a:ext cx="5611550" cy="1297628"/>
          </a:xfrm>
          <a:prstGeom prst="rect">
            <a:avLst/>
          </a:prstGeom>
        </p:spPr>
      </p:pic>
    </p:spTree>
    <p:extLst>
      <p:ext uri="{BB962C8B-B14F-4D97-AF65-F5344CB8AC3E}">
        <p14:creationId xmlns:p14="http://schemas.microsoft.com/office/powerpoint/2010/main" val="3127204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6" name="Straight Arrow Connector 265">
            <a:extLst>
              <a:ext uri="{FF2B5EF4-FFF2-40B4-BE49-F238E27FC236}">
                <a16:creationId xmlns:a16="http://schemas.microsoft.com/office/drawing/2014/main" id="{CB7DE9B3-CB39-AA0B-05B0-A796B48408EB}"/>
              </a:ext>
            </a:extLst>
          </p:cNvPr>
          <p:cNvCxnSpPr>
            <a:cxnSpLocks/>
          </p:cNvCxnSpPr>
          <p:nvPr/>
        </p:nvCxnSpPr>
        <p:spPr>
          <a:xfrm>
            <a:off x="6979877" y="3311551"/>
            <a:ext cx="0" cy="25550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cxnSp>
        <p:nvCxnSpPr>
          <p:cNvPr id="234" name="Straight Arrow Connector 233">
            <a:extLst>
              <a:ext uri="{FF2B5EF4-FFF2-40B4-BE49-F238E27FC236}">
                <a16:creationId xmlns:a16="http://schemas.microsoft.com/office/drawing/2014/main" id="{33C77436-9776-CF3E-4143-462B20DBB434}"/>
              </a:ext>
            </a:extLst>
          </p:cNvPr>
          <p:cNvCxnSpPr>
            <a:cxnSpLocks/>
          </p:cNvCxnSpPr>
          <p:nvPr/>
        </p:nvCxnSpPr>
        <p:spPr>
          <a:xfrm>
            <a:off x="7074237" y="2987541"/>
            <a:ext cx="0" cy="28778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17668</TotalTime>
  <Words>1093</Words>
  <Application>Microsoft Office PowerPoint</Application>
  <PresentationFormat>Widescreen</PresentationFormat>
  <Paragraphs>142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Cambria Math</vt:lpstr>
      <vt:lpstr>Gudea</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36</cp:revision>
  <dcterms:created xsi:type="dcterms:W3CDTF">2023-07-13T00:34:55Z</dcterms:created>
  <dcterms:modified xsi:type="dcterms:W3CDTF">2024-01-07T17:08:31Z</dcterms:modified>
</cp:coreProperties>
</file>