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5" r:id="rId3"/>
    <p:sldId id="284" r:id="rId4"/>
    <p:sldId id="258" r:id="rId5"/>
    <p:sldId id="276" r:id="rId6"/>
    <p:sldId id="287" r:id="rId7"/>
    <p:sldId id="282" r:id="rId8"/>
    <p:sldId id="286" r:id="rId9"/>
    <p:sldId id="269" r:id="rId10"/>
    <p:sldId id="271" r:id="rId11"/>
    <p:sldId id="283" r:id="rId12"/>
    <p:sldId id="262" r:id="rId13"/>
    <p:sldId id="265" r:id="rId14"/>
    <p:sldId id="266" r:id="rId15"/>
    <p:sldId id="290" r:id="rId16"/>
    <p:sldId id="264" r:id="rId17"/>
    <p:sldId id="288" r:id="rId18"/>
    <p:sldId id="291" r:id="rId19"/>
    <p:sldId id="289"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85"/>
            <p14:sldId id="284"/>
            <p14:sldId id="258"/>
            <p14:sldId id="276"/>
            <p14:sldId id="287"/>
            <p14:sldId id="282"/>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18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parallelization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Solution =&gt; Hybrid</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401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3F8853-CBA9-4386-9D0A-E8BBD4EDE00B}" type="doc">
      <dgm:prSet loTypeId="urn:microsoft.com/office/officeart/2005/8/layout/radial4" loCatId="relationship" qsTypeId="urn:microsoft.com/office/officeart/2005/8/quickstyle/simple1" qsCatId="simple" csTypeId="urn:microsoft.com/office/officeart/2005/8/colors/colorful1" csCatId="colorful" phldr="1"/>
      <dgm:spPr/>
    </dgm:pt>
    <dgm:pt modelId="{82857302-BA48-4E95-92D2-4E0E92BB60B8}">
      <dgm:prSet phldrT="[Text]"/>
      <dgm:spPr/>
      <dgm:t>
        <a:bodyPr/>
        <a:lstStyle/>
        <a:p>
          <a:r>
            <a:rPr lang="en-US" dirty="0"/>
            <a:t>Hybrid</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110F5521-2280-445F-BD6E-359344FCEC3A}">
      <dgm:prSet phldrT="[Text]"/>
      <dgm:spPr/>
      <dgm:t>
        <a:bodyPr/>
        <a:lstStyle/>
        <a:p>
          <a:r>
            <a:rPr lang="en-US" dirty="0"/>
            <a:t>ECS</a:t>
          </a:r>
        </a:p>
      </dgm:t>
    </dgm:pt>
    <dgm:pt modelId="{A40B2ED8-76F2-4154-B9A7-1E4CAA8656FF}" type="parTrans" cxnId="{70066D44-E04C-4679-8761-19651BB1B352}">
      <dgm:prSet/>
      <dgm:spPr/>
      <dgm:t>
        <a:bodyPr/>
        <a:lstStyle/>
        <a:p>
          <a:endParaRPr lang="en-US"/>
        </a:p>
      </dgm:t>
    </dgm:pt>
    <dgm:pt modelId="{C6979C43-501D-4BBA-B9C1-86347275143F}" type="sibTrans" cxnId="{70066D44-E04C-4679-8761-19651BB1B352}">
      <dgm:prSet/>
      <dgm:spPr/>
      <dgm:t>
        <a:bodyPr/>
        <a:lstStyle/>
        <a:p>
          <a:endParaRPr lang="en-US"/>
        </a:p>
      </dgm:t>
    </dgm:pt>
    <dgm:pt modelId="{FC46CD7F-8D6D-4F29-9288-5469ABC8A290}">
      <dgm:prSet phldrT="[Text]"/>
      <dgm:spPr/>
      <dgm:t>
        <a:bodyPr/>
        <a:lstStyle/>
        <a:p>
          <a:r>
            <a:rPr lang="en-US" dirty="0"/>
            <a:t>Game Object</a:t>
          </a:r>
        </a:p>
      </dgm:t>
    </dgm:pt>
    <dgm:pt modelId="{425EF253-49C4-4CB8-96F8-6C5F557478E8}" type="parTrans" cxnId="{1CACD822-2F8C-43DE-8A55-5D2B7A979F17}">
      <dgm:prSet/>
      <dgm:spPr/>
      <dgm:t>
        <a:bodyPr/>
        <a:lstStyle/>
        <a:p>
          <a:endParaRPr lang="en-US"/>
        </a:p>
      </dgm:t>
    </dgm:pt>
    <dgm:pt modelId="{9F7029CC-CFCD-49AB-8EC0-ACD81DFDBF1F}" type="sibTrans" cxnId="{1CACD822-2F8C-43DE-8A55-5D2B7A979F17}">
      <dgm:prSet/>
      <dgm:spPr/>
      <dgm:t>
        <a:bodyPr/>
        <a:lstStyle/>
        <a:p>
          <a:endParaRPr lang="en-US"/>
        </a:p>
      </dgm:t>
    </dgm:pt>
    <dgm:pt modelId="{F81AF1A3-5C5D-41F4-9581-45F4A0FF9146}">
      <dgm:prSet phldrT="[Text]"/>
      <dgm:spPr/>
      <dgm:t>
        <a:bodyPr/>
        <a:lstStyle/>
        <a:p>
          <a:r>
            <a:rPr lang="en-US"/>
            <a:t>Actor</a:t>
          </a:r>
          <a:endParaRPr lang="en-US" dirty="0"/>
        </a:p>
      </dgm:t>
    </dgm:pt>
    <dgm:pt modelId="{22C42EE9-C37F-403B-BF7D-ECE4B8E00D10}" type="parTrans" cxnId="{E5E1D746-6C38-431D-9CE7-9921E36C4AC7}">
      <dgm:prSet/>
      <dgm:spPr/>
      <dgm:t>
        <a:bodyPr/>
        <a:lstStyle/>
        <a:p>
          <a:endParaRPr lang="en-US"/>
        </a:p>
      </dgm:t>
    </dgm:pt>
    <dgm:pt modelId="{1961653D-1447-4CDD-96BB-3557BBA4D101}" type="sibTrans" cxnId="{E5E1D746-6C38-431D-9CE7-9921E36C4AC7}">
      <dgm:prSet/>
      <dgm:spPr/>
      <dgm:t>
        <a:bodyPr/>
        <a:lstStyle/>
        <a:p>
          <a:endParaRPr lang="en-US"/>
        </a:p>
      </dgm:t>
    </dgm:pt>
    <dgm:pt modelId="{09292110-84AD-4B8D-A747-01BD431639B7}" type="pres">
      <dgm:prSet presAssocID="{613F8853-CBA9-4386-9D0A-E8BBD4EDE00B}" presName="cycle" presStyleCnt="0">
        <dgm:presLayoutVars>
          <dgm:chMax val="1"/>
          <dgm:dir/>
          <dgm:animLvl val="ctr"/>
          <dgm:resizeHandles val="exact"/>
        </dgm:presLayoutVars>
      </dgm:prSet>
      <dgm:spPr/>
    </dgm:pt>
    <dgm:pt modelId="{01E81E37-83F9-45AF-AC1F-5364F86CC27F}" type="pres">
      <dgm:prSet presAssocID="{82857302-BA48-4E95-92D2-4E0E92BB60B8}" presName="centerShape" presStyleLbl="node0" presStyleIdx="0" presStyleCnt="1"/>
      <dgm:spPr/>
    </dgm:pt>
    <dgm:pt modelId="{82E920AF-73D8-4182-8390-F9EC4E119928}" type="pres">
      <dgm:prSet presAssocID="{22C42EE9-C37F-403B-BF7D-ECE4B8E00D10}" presName="parTrans" presStyleLbl="bgSibTrans2D1" presStyleIdx="0" presStyleCnt="3"/>
      <dgm:spPr/>
    </dgm:pt>
    <dgm:pt modelId="{AD7D26FC-93DD-40F4-B7E3-0C6B23F2E68C}" type="pres">
      <dgm:prSet presAssocID="{F81AF1A3-5C5D-41F4-9581-45F4A0FF9146}" presName="node" presStyleLbl="node1" presStyleIdx="0" presStyleCnt="3">
        <dgm:presLayoutVars>
          <dgm:bulletEnabled val="1"/>
        </dgm:presLayoutVars>
      </dgm:prSet>
      <dgm:spPr/>
    </dgm:pt>
    <dgm:pt modelId="{24FA5556-6F6F-4011-8F6E-7B65DD529C0E}" type="pres">
      <dgm:prSet presAssocID="{A40B2ED8-76F2-4154-B9A7-1E4CAA8656FF}" presName="parTrans" presStyleLbl="bgSibTrans2D1" presStyleIdx="1" presStyleCnt="3"/>
      <dgm:spPr/>
    </dgm:pt>
    <dgm:pt modelId="{29ADBBCC-AFAC-47D7-8A6D-7C8B554E1F1C}" type="pres">
      <dgm:prSet presAssocID="{110F5521-2280-445F-BD6E-359344FCEC3A}" presName="node" presStyleLbl="node1" presStyleIdx="1" presStyleCnt="3">
        <dgm:presLayoutVars>
          <dgm:bulletEnabled val="1"/>
        </dgm:presLayoutVars>
      </dgm:prSet>
      <dgm:spPr/>
    </dgm:pt>
    <dgm:pt modelId="{B36DC0DD-47AD-4C8E-ABA1-8C58B2A5559F}" type="pres">
      <dgm:prSet presAssocID="{425EF253-49C4-4CB8-96F8-6C5F557478E8}" presName="parTrans" presStyleLbl="bgSibTrans2D1" presStyleIdx="2" presStyleCnt="3"/>
      <dgm:spPr/>
    </dgm:pt>
    <dgm:pt modelId="{F44D95BB-8D5F-4DAC-BA99-A50F5965B8A5}" type="pres">
      <dgm:prSet presAssocID="{FC46CD7F-8D6D-4F29-9288-5469ABC8A290}" presName="node" presStyleLbl="node1" presStyleIdx="2" presStyleCnt="3">
        <dgm:presLayoutVars>
          <dgm:bulletEnabled val="1"/>
        </dgm:presLayoutVars>
      </dgm:prSet>
      <dgm:spPr/>
    </dgm:pt>
  </dgm:ptLst>
  <dgm:cxnLst>
    <dgm:cxn modelId="{85AEF91B-570A-4F39-8D99-C8A6295D68A4}" srcId="{613F8853-CBA9-4386-9D0A-E8BBD4EDE00B}" destId="{82857302-BA48-4E95-92D2-4E0E92BB60B8}" srcOrd="0" destOrd="0" parTransId="{841A505A-072F-4EB6-8471-65E15FF98C9D}" sibTransId="{B2F1BE18-9ED3-48AA-B88C-9DB461582F22}"/>
    <dgm:cxn modelId="{1CACD822-2F8C-43DE-8A55-5D2B7A979F17}" srcId="{82857302-BA48-4E95-92D2-4E0E92BB60B8}" destId="{FC46CD7F-8D6D-4F29-9288-5469ABC8A290}" srcOrd="2" destOrd="0" parTransId="{425EF253-49C4-4CB8-96F8-6C5F557478E8}" sibTransId="{9F7029CC-CFCD-49AB-8EC0-ACD81DFDBF1F}"/>
    <dgm:cxn modelId="{D48BF224-15E0-4710-9742-E4F9AE5E6411}" type="presOf" srcId="{82857302-BA48-4E95-92D2-4E0E92BB60B8}" destId="{01E81E37-83F9-45AF-AC1F-5364F86CC27F}" srcOrd="0" destOrd="0" presId="urn:microsoft.com/office/officeart/2005/8/layout/radial4"/>
    <dgm:cxn modelId="{70066D44-E04C-4679-8761-19651BB1B352}" srcId="{82857302-BA48-4E95-92D2-4E0E92BB60B8}" destId="{110F5521-2280-445F-BD6E-359344FCEC3A}" srcOrd="1" destOrd="0" parTransId="{A40B2ED8-76F2-4154-B9A7-1E4CAA8656FF}" sibTransId="{C6979C43-501D-4BBA-B9C1-86347275143F}"/>
    <dgm:cxn modelId="{E5E1D746-6C38-431D-9CE7-9921E36C4AC7}" srcId="{82857302-BA48-4E95-92D2-4E0E92BB60B8}" destId="{F81AF1A3-5C5D-41F4-9581-45F4A0FF9146}" srcOrd="0" destOrd="0" parTransId="{22C42EE9-C37F-403B-BF7D-ECE4B8E00D10}" sibTransId="{1961653D-1447-4CDD-96BB-3557BBA4D101}"/>
    <dgm:cxn modelId="{5EB5346E-D137-427B-8AE0-7FB73E07C729}" type="presOf" srcId="{FC46CD7F-8D6D-4F29-9288-5469ABC8A290}" destId="{F44D95BB-8D5F-4DAC-BA99-A50F5965B8A5}" srcOrd="0" destOrd="0" presId="urn:microsoft.com/office/officeart/2005/8/layout/radial4"/>
    <dgm:cxn modelId="{BF412E7E-1BCA-4DBE-B356-6ADBEC4B13EF}" type="presOf" srcId="{613F8853-CBA9-4386-9D0A-E8BBD4EDE00B}" destId="{09292110-84AD-4B8D-A747-01BD431639B7}" srcOrd="0" destOrd="0" presId="urn:microsoft.com/office/officeart/2005/8/layout/radial4"/>
    <dgm:cxn modelId="{0F5BDC8B-C9DE-48F9-9B3F-C9545604CD91}" type="presOf" srcId="{F81AF1A3-5C5D-41F4-9581-45F4A0FF9146}" destId="{AD7D26FC-93DD-40F4-B7E3-0C6B23F2E68C}" srcOrd="0" destOrd="0" presId="urn:microsoft.com/office/officeart/2005/8/layout/radial4"/>
    <dgm:cxn modelId="{427E98C7-90C3-4022-9A07-5AABF5CF381F}" type="presOf" srcId="{110F5521-2280-445F-BD6E-359344FCEC3A}" destId="{29ADBBCC-AFAC-47D7-8A6D-7C8B554E1F1C}" srcOrd="0" destOrd="0" presId="urn:microsoft.com/office/officeart/2005/8/layout/radial4"/>
    <dgm:cxn modelId="{2042C4D3-12DE-4A80-9853-C1EF0B1EB13D}" type="presOf" srcId="{425EF253-49C4-4CB8-96F8-6C5F557478E8}" destId="{B36DC0DD-47AD-4C8E-ABA1-8C58B2A5559F}" srcOrd="0" destOrd="0" presId="urn:microsoft.com/office/officeart/2005/8/layout/radial4"/>
    <dgm:cxn modelId="{D9D618D7-6D58-4F84-B53B-D5B7A39DDD55}" type="presOf" srcId="{A40B2ED8-76F2-4154-B9A7-1E4CAA8656FF}" destId="{24FA5556-6F6F-4011-8F6E-7B65DD529C0E}" srcOrd="0" destOrd="0" presId="urn:microsoft.com/office/officeart/2005/8/layout/radial4"/>
    <dgm:cxn modelId="{DBB16ADB-6CD6-4B97-B991-2FB4CB664F10}" type="presOf" srcId="{22C42EE9-C37F-403B-BF7D-ECE4B8E00D10}" destId="{82E920AF-73D8-4182-8390-F9EC4E119928}" srcOrd="0" destOrd="0" presId="urn:microsoft.com/office/officeart/2005/8/layout/radial4"/>
    <dgm:cxn modelId="{19D1E5E2-28A4-4090-9858-95B01C4669D8}" type="presParOf" srcId="{09292110-84AD-4B8D-A747-01BD431639B7}" destId="{01E81E37-83F9-45AF-AC1F-5364F86CC27F}" srcOrd="0" destOrd="0" presId="urn:microsoft.com/office/officeart/2005/8/layout/radial4"/>
    <dgm:cxn modelId="{B5FB36CA-0FAC-42E9-9E47-A080E76F2C75}" type="presParOf" srcId="{09292110-84AD-4B8D-A747-01BD431639B7}" destId="{82E920AF-73D8-4182-8390-F9EC4E119928}" srcOrd="1" destOrd="0" presId="urn:microsoft.com/office/officeart/2005/8/layout/radial4"/>
    <dgm:cxn modelId="{5BB4E4B3-7A7D-4330-9C9F-D3726FC2EAE6}" type="presParOf" srcId="{09292110-84AD-4B8D-A747-01BD431639B7}" destId="{AD7D26FC-93DD-40F4-B7E3-0C6B23F2E68C}" srcOrd="2" destOrd="0" presId="urn:microsoft.com/office/officeart/2005/8/layout/radial4"/>
    <dgm:cxn modelId="{10D77C69-C0EA-42D9-B995-CE5A7A5D0F1F}" type="presParOf" srcId="{09292110-84AD-4B8D-A747-01BD431639B7}" destId="{24FA5556-6F6F-4011-8F6E-7B65DD529C0E}" srcOrd="3" destOrd="0" presId="urn:microsoft.com/office/officeart/2005/8/layout/radial4"/>
    <dgm:cxn modelId="{13534338-FC9F-447C-870F-A6780E560321}" type="presParOf" srcId="{09292110-84AD-4B8D-A747-01BD431639B7}" destId="{29ADBBCC-AFAC-47D7-8A6D-7C8B554E1F1C}" srcOrd="4" destOrd="0" presId="urn:microsoft.com/office/officeart/2005/8/layout/radial4"/>
    <dgm:cxn modelId="{986B2302-ABBB-4B7D-AB7C-764A7CEDAB1C}" type="presParOf" srcId="{09292110-84AD-4B8D-A747-01BD431639B7}" destId="{B36DC0DD-47AD-4C8E-ABA1-8C58B2A5559F}" srcOrd="5" destOrd="0" presId="urn:microsoft.com/office/officeart/2005/8/layout/radial4"/>
    <dgm:cxn modelId="{23C7D1D4-F241-4499-B256-F5721099BE82}" type="presParOf" srcId="{09292110-84AD-4B8D-A747-01BD431639B7}" destId="{F44D95BB-8D5F-4DAC-BA99-A50F5965B8A5}" srcOrd="6"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System and Behavior</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actor’s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manual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Behaviors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actors update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Actor–actor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Full continuity of component storage (raw pointer iteration)</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 / 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engine, hidden from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Transform always accurate on read, but not recalculated on every change </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107E267A-371B-4754-A0B4-28E9110ED556}">
      <dgm:prSet/>
      <dgm:spPr/>
      <dgm:t>
        <a:bodyPr lIns="216000" rIns="216000"/>
        <a:lstStyle/>
        <a:p>
          <a:r>
            <a:rPr lang="en-US" noProof="0" dirty="0"/>
            <a:t>Dictates actors update order (parent =&gt; child)</a:t>
          </a:r>
        </a:p>
      </dgm:t>
    </dgm:pt>
    <dgm:pt modelId="{71064B84-993F-4091-AD95-BB1F0A20ED79}" type="parTrans" cxnId="{25C884A5-33E7-4754-9F13-07B6EAC53BBD}">
      <dgm:prSet/>
      <dgm:spPr/>
      <dgm:t>
        <a:bodyPr/>
        <a:lstStyle/>
        <a:p>
          <a:endParaRPr lang="en-US"/>
        </a:p>
      </dgm:t>
    </dgm:pt>
    <dgm:pt modelId="{B1C50CEE-9370-40F6-B539-A65C0BDB405D}" type="sibTrans" cxnId="{25C884A5-33E7-4754-9F13-07B6EAC53BBD}">
      <dgm:prSet/>
      <dgm:spPr/>
      <dgm:t>
        <a:bodyPr/>
        <a:lstStyle/>
        <a:p>
          <a:endParaRPr lang="en-US"/>
        </a:p>
      </dgm:t>
    </dgm:pt>
    <dgm:pt modelId="{94400EE2-4758-436A-ACB7-2DEFE2CAB66F}">
      <dgm:prSet/>
      <dgm:spPr/>
      <dgm:t>
        <a:bodyPr lIns="216000" rIns="216000"/>
        <a:lstStyle/>
        <a:p>
          <a:r>
            <a:rPr lang="en-US" noProof="0" dirty="0"/>
            <a:t>Children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 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BD76B676-F70C-4210-8236-23C4364422B8}" type="presOf" srcId="{107E267A-371B-4754-A0B4-28E9110ED556}" destId="{2BC1637A-FE49-4097-A5A2-F8970A99EEEC}" srcOrd="0" destOrd="3"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5C884A5-33E7-4754-9F13-07B6EAC53BBD}" srcId="{96650DFB-EE22-4B59-BD8B-D9D11AC9FA35}" destId="{107E267A-371B-4754-A0B4-28E9110ED556}" srcOrd="3" destOrd="0" parTransId="{71064B84-993F-4091-AD95-BB1F0A20ED79}" sibTransId="{B1C50CEE-9370-40F6-B539-A65C0BDB405D}"/>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of dependent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Enrollment can be direct or using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9531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global storage</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Facing the truth</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96602"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1"/>
      <dgm:spPr/>
    </dgm:pt>
    <dgm:pt modelId="{0E452397-284A-4714-9D88-58C6FE7F9342}" type="pres">
      <dgm:prSet presAssocID="{824C14CE-22FB-4A63-B5BA-F56AAADB0453}" presName="parentText" presStyleLbl="node1" presStyleIdx="0" presStyleCnt="1">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1">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59FB132B-C6F6-4262-A743-8C040FE9DA81}" type="presOf" srcId="{7D2EBA57-ACC0-4316-928A-C1558B0205D2}" destId="{1392489E-2564-401C-9502-D8AEA2BCFC8B}" srcOrd="0" destOrd="0" presId="urn:microsoft.com/office/officeart/2005/8/layout/list1"/>
    <dgm:cxn modelId="{77BB162D-1DED-4C16-831D-E39868B7C174}" type="presOf" srcId="{824C14CE-22FB-4A63-B5BA-F56AAADB0453}" destId="{BA3EB3F0-3FFF-4D92-8B73-8D15B62D8DC8}" srcOrd="0" destOrd="0" presId="urn:microsoft.com/office/officeart/2005/8/layout/list1"/>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Actors are updated by engine in order defined by special hierarchy (parent =&gt; child) to ensure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DEA6E33F-98E0-42E9-8E0A-A75562873F1A}">
      <dgm:prSet phldrT="[Text]"/>
      <dgm:spPr/>
      <dgm:t>
        <a:bodyPr/>
        <a:lstStyle/>
        <a:p>
          <a:r>
            <a:rPr lang="en-US" noProof="0" dirty="0"/>
            <a:t>Cannot be referenced by anything – nothing else knows about it’s existence</a:t>
          </a:r>
        </a:p>
      </dgm:t>
    </dgm:pt>
    <dgm:pt modelId="{D6732DD4-FEF8-42A2-97F8-FF450B5FFDDB}" type="parTrans" cxnId="{121C60C6-7858-49E1-8C9B-827E93EFC072}">
      <dgm:prSet/>
      <dgm:spPr/>
      <dgm:t>
        <a:bodyPr/>
        <a:lstStyle/>
        <a:p>
          <a:endParaRPr lang="en-US"/>
        </a:p>
      </dgm:t>
    </dgm:pt>
    <dgm:pt modelId="{4D12D9CB-E670-4EA0-8631-0AB8FDA2B48A}" type="sibTrans" cxnId="{121C60C6-7858-49E1-8C9B-827E93EFC072}">
      <dgm:prSet/>
      <dgm:spPr/>
      <dgm:t>
        <a:bodyPr/>
        <a:lstStyle/>
        <a:p>
          <a:endParaRPr lang="en-US"/>
        </a:p>
      </dgm:t>
    </dgm:pt>
    <dgm:pt modelId="{B9622493-B010-44FF-AB2C-7B7AA1563BCD}">
      <dgm:prSet phldrT="[Text]"/>
      <dgm:spPr/>
      <dgm:t>
        <a:bodyPr/>
        <a:lstStyle/>
        <a:p>
          <a:r>
            <a:rPr lang="en-US" noProof="0" dirty="0"/>
            <a:t>Actor class</a:t>
          </a:r>
        </a:p>
      </dgm:t>
    </dgm:pt>
    <dgm:pt modelId="{C67471AD-8179-4015-8EFD-ACDB8013541F}" type="parTrans" cxnId="{E5130E3A-CA47-428F-B9B7-681E7003ADA9}">
      <dgm:prSet/>
      <dgm:spPr/>
      <dgm:t>
        <a:bodyPr/>
        <a:lstStyle/>
        <a:p>
          <a:endParaRPr lang="en-US"/>
        </a:p>
      </dgm:t>
    </dgm:pt>
    <dgm:pt modelId="{72DCBFBF-F696-4A75-86A6-191B216F00FC}" type="sibTrans" cxnId="{E5130E3A-CA47-428F-B9B7-681E7003ADA9}">
      <dgm:prSet/>
      <dgm:spPr/>
      <dgm:t>
        <a:bodyPr/>
        <a:lstStyle/>
        <a:p>
          <a:endParaRPr lang="en-US"/>
        </a:p>
      </dgm:t>
    </dgm:pt>
    <dgm:pt modelId="{8F9EFD89-8825-4983-81A5-FBB21295971C}">
      <dgm:prSet/>
      <dgm:spPr/>
      <dgm:t>
        <a:bodyPr/>
        <a:lstStyle/>
        <a:p>
          <a:r>
            <a:rPr lang="en-US" noProof="0" dirty="0"/>
            <a:t>Thin wrapper around Entity class</a:t>
          </a:r>
        </a:p>
      </dgm:t>
    </dgm:pt>
    <dgm:pt modelId="{3F2EF1FB-8EE8-42B7-8423-937CD4CF1F79}" type="parTrans" cxnId="{D767F71F-70A7-48A8-BBDF-AC79DE661D6C}">
      <dgm:prSet/>
      <dgm:spPr/>
      <dgm:t>
        <a:bodyPr/>
        <a:lstStyle/>
        <a:p>
          <a:endParaRPr lang="en-US"/>
        </a:p>
      </dgm:t>
    </dgm:pt>
    <dgm:pt modelId="{F5CEE27C-4B0E-4787-B95B-31CE11E4F389}" type="sibTrans" cxnId="{D767F71F-70A7-48A8-BBDF-AC79DE661D6C}">
      <dgm:prSet/>
      <dgm:spPr/>
      <dgm:t>
        <a:bodyPr/>
        <a:lstStyle/>
        <a:p>
          <a:endParaRPr lang="en-US"/>
        </a:p>
      </dgm:t>
    </dgm:pt>
    <dgm:pt modelId="{C0D0AC8B-7B42-4E3B-A221-FF9192DB74AA}">
      <dgm:prSet/>
      <dgm:spPr/>
      <dgm:t>
        <a:bodyPr/>
        <a:lstStyle/>
        <a:p>
          <a:r>
            <a:rPr lang="en-US" noProof="0" dirty="0"/>
            <a:t>Provides utility API for operating on Behaviors, Entities and Components constituting an Actor</a:t>
          </a:r>
        </a:p>
      </dgm:t>
    </dgm:pt>
    <dgm:pt modelId="{634D8A36-006D-4F86-A5D2-61951E3D7627}" type="parTrans" cxnId="{C1C7AD49-7AFD-4100-923C-623682F68748}">
      <dgm:prSet/>
      <dgm:spPr/>
      <dgm:t>
        <a:bodyPr/>
        <a:lstStyle/>
        <a:p>
          <a:endParaRPr lang="en-US"/>
        </a:p>
      </dgm:t>
    </dgm:pt>
    <dgm:pt modelId="{10F430C1-F384-4999-9FF0-D2C63F19CB06}" type="sibTrans" cxnId="{C1C7AD49-7AFD-4100-923C-623682F68748}">
      <dgm:prSet/>
      <dgm:spPr/>
      <dgm:t>
        <a:bodyPr/>
        <a:lstStyle/>
        <a:p>
          <a:endParaRPr lang="en-US"/>
        </a:p>
      </dgm:t>
    </dgm:pt>
    <dgm:pt modelId="{8118BB91-0A7B-46F2-B6CE-40B134668BEE}">
      <dgm:prSet/>
      <dgm:spPr/>
      <dgm:t>
        <a:bodyPr/>
        <a:lstStyle/>
        <a:p>
          <a:r>
            <a:rPr lang="en-US" noProof="0" dirty="0"/>
            <a:t>An Actors hierarchy is maintain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5D6EFF40-FD18-433F-9210-BDD5D508D356}" type="pres">
      <dgm:prSet presAssocID="{B9622493-B010-44FF-AB2C-7B7AA1563BCD}" presName="parentLin" presStyleCnt="0"/>
      <dgm:spPr/>
    </dgm:pt>
    <dgm:pt modelId="{B3F23D8B-509F-4A40-9E26-56A1F9564E5E}" type="pres">
      <dgm:prSet presAssocID="{B9622493-B010-44FF-AB2C-7B7AA1563BCD}" presName="parentLeftMargin" presStyleLbl="node1" presStyleIdx="0" presStyleCnt="3"/>
      <dgm:spPr/>
    </dgm:pt>
    <dgm:pt modelId="{2CB0FD70-7931-45EE-9DC8-E43F74099D0A}" type="pres">
      <dgm:prSet presAssocID="{B9622493-B010-44FF-AB2C-7B7AA1563BCD}" presName="parentText" presStyleLbl="node1" presStyleIdx="0" presStyleCnt="3">
        <dgm:presLayoutVars>
          <dgm:chMax val="0"/>
          <dgm:bulletEnabled val="1"/>
        </dgm:presLayoutVars>
      </dgm:prSet>
      <dgm:spPr/>
    </dgm:pt>
    <dgm:pt modelId="{DE8FB461-730C-425C-BE86-4647DA3FD7FC}" type="pres">
      <dgm:prSet presAssocID="{B9622493-B010-44FF-AB2C-7B7AA1563BCD}" presName="negativeSpace" presStyleCnt="0"/>
      <dgm:spPr/>
    </dgm:pt>
    <dgm:pt modelId="{981C19BD-171A-47AE-BDC5-D10543CB1ED8}" type="pres">
      <dgm:prSet presAssocID="{B9622493-B010-44FF-AB2C-7B7AA1563BCD}" presName="childText" presStyleLbl="conFgAcc1" presStyleIdx="0" presStyleCnt="3">
        <dgm:presLayoutVars>
          <dgm:bulletEnabled val="1"/>
        </dgm:presLayoutVars>
      </dgm:prSet>
      <dgm:spPr/>
    </dgm:pt>
    <dgm:pt modelId="{EB33F694-43E7-419C-AE4A-379A681AC49B}" type="pres">
      <dgm:prSet presAssocID="{72DCBFBF-F696-4A75-86A6-191B216F00FC}" presName="spaceBetweenRectangles" presStyleCnt="0"/>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3"/>
      <dgm:spPr/>
    </dgm:pt>
    <dgm:pt modelId="{598066EB-4B58-4EF1-A413-6BAEDB2FD398}" type="pres">
      <dgm:prSet presAssocID="{9016E2C8-E540-4C41-8F7D-6D832E24356C}" presName="parentText" presStyleLbl="node1" presStyleIdx="1" presStyleCnt="3">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1" presStyleCnt="3">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1" presStyleCnt="3"/>
      <dgm:spPr/>
    </dgm:pt>
    <dgm:pt modelId="{FCD61E12-6E7D-4B7F-97FE-C7EA9DFF9498}" type="pres">
      <dgm:prSet presAssocID="{29180DE7-0936-4278-B7F4-14C588BE09D8}" presName="parentText" presStyleLbl="node1" presStyleIdx="2" presStyleCnt="3">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2" presStyleCnt="3">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D767F71F-70A7-48A8-BBDF-AC79DE661D6C}" srcId="{B9622493-B010-44FF-AB2C-7B7AA1563BCD}" destId="{8F9EFD89-8825-4983-81A5-FBB21295971C}" srcOrd="0" destOrd="0" parTransId="{3F2EF1FB-8EE8-42B7-8423-937CD4CF1F79}" sibTransId="{F5CEE27C-4B0E-4787-B95B-31CE11E4F389}"/>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E5130E3A-CA47-428F-B9B7-681E7003ADA9}" srcId="{7D2EBA57-ACC0-4316-928A-C1558B0205D2}" destId="{B9622493-B010-44FF-AB2C-7B7AA1563BCD}" srcOrd="0" destOrd="0" parTransId="{C67471AD-8179-4015-8EFD-ACDB8013541F}" sibTransId="{72DCBFBF-F696-4A75-86A6-191B216F00FC}"/>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C1C7AD49-7AFD-4100-923C-623682F68748}" srcId="{B9622493-B010-44FF-AB2C-7B7AA1563BCD}" destId="{C0D0AC8B-7B42-4E3B-A221-FF9192DB74AA}" srcOrd="1" destOrd="0" parTransId="{634D8A36-006D-4F86-A5D2-61951E3D7627}" sibTransId="{10F430C1-F384-4999-9FF0-D2C63F19CB06}"/>
    <dgm:cxn modelId="{747D4C4A-1F42-4BE2-896A-D366EDD70079}" srcId="{7D2EBA57-ACC0-4316-928A-C1558B0205D2}" destId="{9016E2C8-E540-4C41-8F7D-6D832E24356C}" srcOrd="1"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6BE64852-A635-4632-BF9C-3CDF1E5B7D78}" type="presOf" srcId="{C0D0AC8B-7B42-4E3B-A221-FF9192DB74AA}" destId="{981C19BD-171A-47AE-BDC5-D10543CB1ED8}" srcOrd="0" destOrd="1" presId="urn:microsoft.com/office/officeart/2005/8/layout/list1"/>
    <dgm:cxn modelId="{54D62C7E-85D2-4149-B483-5BA405C1C394}" type="presOf" srcId="{8F9EFD89-8825-4983-81A5-FBB21295971C}" destId="{981C19BD-171A-47AE-BDC5-D10543CB1ED8}" srcOrd="0" destOrd="0" presId="urn:microsoft.com/office/officeart/2005/8/layout/list1"/>
    <dgm:cxn modelId="{5283F884-5190-481C-B32F-0A2CBC8FDE4B}" srcId="{7D2EBA57-ACC0-4316-928A-C1558B0205D2}" destId="{29180DE7-0936-4278-B7F4-14C588BE09D8}" srcOrd="2"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30A928AB-30F3-4CE6-BBD7-AC14DE38D083}" type="presOf" srcId="{DEA6E33F-98E0-42E9-8E0A-A75562873F1A}" destId="{44E80530-7866-4F14-84FD-34868EE2CE02}" srcOrd="0" destOrd="3" presId="urn:microsoft.com/office/officeart/2005/8/layout/list1"/>
    <dgm:cxn modelId="{9BA964B9-FB4D-4E4F-B659-331003DA71E0}" type="presOf" srcId="{B9622493-B010-44FF-AB2C-7B7AA1563BCD}" destId="{2CB0FD70-7931-45EE-9DC8-E43F74099D0A}" srcOrd="1" destOrd="0"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121C60C6-7858-49E1-8C9B-827E93EFC072}" srcId="{9016E2C8-E540-4C41-8F7D-6D832E24356C}" destId="{DEA6E33F-98E0-42E9-8E0A-A75562873F1A}" srcOrd="3" destOrd="0" parTransId="{D6732DD4-FEF8-42A2-97F8-FF450B5FFDDB}" sibTransId="{4D12D9CB-E670-4EA0-8631-0AB8FDA2B48A}"/>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33548F5-0123-4372-AB33-B9990D46CB7D}" type="presOf" srcId="{B9622493-B010-44FF-AB2C-7B7AA1563BCD}" destId="{B3F23D8B-509F-4A40-9E26-56A1F9564E5E}" srcOrd="0" destOrd="0" presId="urn:microsoft.com/office/officeart/2005/8/layout/list1"/>
    <dgm:cxn modelId="{BA391BFF-8C65-4282-906F-38B348BD7153}" type="presOf" srcId="{DDAB3CED-CCE6-48FF-8CA5-8BED670C8FF5}" destId="{FC6A11D0-915F-43B7-9B79-FF5E444BBE80}" srcOrd="0" destOrd="2" presId="urn:microsoft.com/office/officeart/2005/8/layout/list1"/>
    <dgm:cxn modelId="{D0946E92-F64B-435D-AC22-079661B58959}" type="presParOf" srcId="{1392489E-2564-401C-9502-D8AEA2BCFC8B}" destId="{5D6EFF40-FD18-433F-9210-BDD5D508D356}" srcOrd="0" destOrd="0" presId="urn:microsoft.com/office/officeart/2005/8/layout/list1"/>
    <dgm:cxn modelId="{26D7765F-D614-48C2-9AD7-FD1E6377609F}" type="presParOf" srcId="{5D6EFF40-FD18-433F-9210-BDD5D508D356}" destId="{B3F23D8B-509F-4A40-9E26-56A1F9564E5E}" srcOrd="0" destOrd="0" presId="urn:microsoft.com/office/officeart/2005/8/layout/list1"/>
    <dgm:cxn modelId="{C28AC9C4-9749-4868-A7CB-398ACE50AAE2}" type="presParOf" srcId="{5D6EFF40-FD18-433F-9210-BDD5D508D356}" destId="{2CB0FD70-7931-45EE-9DC8-E43F74099D0A}" srcOrd="1" destOrd="0" presId="urn:microsoft.com/office/officeart/2005/8/layout/list1"/>
    <dgm:cxn modelId="{B4F650E7-4AE6-438D-979F-2C3B9EC6C5FE}" type="presParOf" srcId="{1392489E-2564-401C-9502-D8AEA2BCFC8B}" destId="{DE8FB461-730C-425C-BE86-4647DA3FD7FC}" srcOrd="1" destOrd="0" presId="urn:microsoft.com/office/officeart/2005/8/layout/list1"/>
    <dgm:cxn modelId="{30B00734-4893-4171-A41A-DE940666460F}" type="presParOf" srcId="{1392489E-2564-401C-9502-D8AEA2BCFC8B}" destId="{981C19BD-171A-47AE-BDC5-D10543CB1ED8}" srcOrd="2" destOrd="0" presId="urn:microsoft.com/office/officeart/2005/8/layout/list1"/>
    <dgm:cxn modelId="{2E422745-9EF3-4793-908A-0390973CA411}" type="presParOf" srcId="{1392489E-2564-401C-9502-D8AEA2BCFC8B}" destId="{EB33F694-43E7-419C-AE4A-379A681AC49B}" srcOrd="3" destOrd="0" presId="urn:microsoft.com/office/officeart/2005/8/layout/list1"/>
    <dgm:cxn modelId="{3CA42649-8C58-454C-AC12-62E55F847E77}" type="presParOf" srcId="{1392489E-2564-401C-9502-D8AEA2BCFC8B}" destId="{A5D51024-68A3-44A0-A52C-D95F8D2E8487}" srcOrd="4"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5" destOrd="0" presId="urn:microsoft.com/office/officeart/2005/8/layout/list1"/>
    <dgm:cxn modelId="{3FC9552E-DA83-4F3E-8E59-4D63B9B5C9DD}" type="presParOf" srcId="{1392489E-2564-401C-9502-D8AEA2BCFC8B}" destId="{44E80530-7866-4F14-84FD-34868EE2CE02}" srcOrd="6" destOrd="0" presId="urn:microsoft.com/office/officeart/2005/8/layout/list1"/>
    <dgm:cxn modelId="{E1D37634-2C5A-4605-BB27-6075CFA01412}" type="presParOf" srcId="{1392489E-2564-401C-9502-D8AEA2BCFC8B}" destId="{732FB495-D96A-4308-A4CC-71AD9366EBF3}" srcOrd="7" destOrd="0" presId="urn:microsoft.com/office/officeart/2005/8/layout/list1"/>
    <dgm:cxn modelId="{9834D0A3-E673-4F68-8C32-5771BFCBF1FB}" type="presParOf" srcId="{1392489E-2564-401C-9502-D8AEA2BCFC8B}" destId="{79143B4C-48FA-4CE9-9B8A-876B88BB6DD9}" srcOrd="8"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9" destOrd="0" presId="urn:microsoft.com/office/officeart/2005/8/layout/list1"/>
    <dgm:cxn modelId="{B4F4C618-E3F2-4BCF-8871-8CB905E8E586}" type="presParOf" srcId="{1392489E-2564-401C-9502-D8AEA2BCFC8B}" destId="{FC6A11D0-915F-43B7-9B79-FF5E444BBE8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 registers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Differing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destruction method applicable for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049895-B5F6-4F3B-A387-D213B31C5F9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3FB17B9-56B7-41E3-8AA0-7F7E2E60EBFD}">
      <dgm:prSet phldrT="[Text]" custT="1">
        <dgm:style>
          <a:lnRef idx="1">
            <a:schemeClr val="accent2"/>
          </a:lnRef>
          <a:fillRef idx="3">
            <a:schemeClr val="accent2"/>
          </a:fillRef>
          <a:effectRef idx="2">
            <a:schemeClr val="accent2"/>
          </a:effectRef>
          <a:fontRef idx="minor">
            <a:schemeClr val="lt1"/>
          </a:fontRef>
        </dgm:style>
      </dgm:prSet>
      <dgm:spPr/>
      <dgm:t>
        <a:bodyPr/>
        <a:lstStyle/>
        <a:p>
          <a:r>
            <a:rPr lang="en-US" sz="2000" dirty="0"/>
            <a:t>Fighting complexity</a:t>
          </a:r>
        </a:p>
      </dgm:t>
    </dgm:pt>
    <dgm:pt modelId="{9DBE8D0F-D105-471D-B219-385BCB065C38}" type="parTrans" cxnId="{5E4FEDE7-5F5C-46E3-A35B-127BF5D55E4B}">
      <dgm:prSet/>
      <dgm:spPr/>
      <dgm:t>
        <a:bodyPr/>
        <a:lstStyle/>
        <a:p>
          <a:endParaRPr lang="en-US"/>
        </a:p>
      </dgm:t>
    </dgm:pt>
    <dgm:pt modelId="{EA41FCDD-5244-459D-9990-74C5D1FD0540}" type="sibTrans" cxnId="{5E4FEDE7-5F5C-46E3-A35B-127BF5D55E4B}">
      <dgm:prSet/>
      <dgm:spPr/>
      <dgm:t>
        <a:bodyPr/>
        <a:lstStyle/>
        <a:p>
          <a:endParaRPr lang="en-US"/>
        </a:p>
      </dgm:t>
    </dgm:pt>
    <dgm:pt modelId="{A708FFF0-4748-4BB2-9C04-26EB4E58303E}">
      <dgm:prSet phldrT="[Text]" custT="1">
        <dgm:style>
          <a:lnRef idx="1">
            <a:schemeClr val="accent6"/>
          </a:lnRef>
          <a:fillRef idx="3">
            <a:schemeClr val="accent6"/>
          </a:fillRef>
          <a:effectRef idx="2">
            <a:schemeClr val="accent6"/>
          </a:effectRef>
          <a:fontRef idx="minor">
            <a:schemeClr val="lt1"/>
          </a:fontRef>
        </dgm:style>
      </dgm:prSet>
      <dgm:spPr/>
      <dgm:t>
        <a:bodyPr/>
        <a:lstStyle/>
        <a:p>
          <a:r>
            <a:rPr lang="en-US" sz="2000" dirty="0"/>
            <a:t>Embracing complexity</a:t>
          </a:r>
        </a:p>
      </dgm:t>
    </dgm:pt>
    <dgm:pt modelId="{2A0A00FB-7EC7-416B-B305-45BA0A5C2790}" type="parTrans" cxnId="{F0E60197-8662-4AE7-ACB1-992BA8224B25}">
      <dgm:prSet/>
      <dgm:spPr/>
      <dgm:t>
        <a:bodyPr/>
        <a:lstStyle/>
        <a:p>
          <a:endParaRPr lang="en-US"/>
        </a:p>
      </dgm:t>
    </dgm:pt>
    <dgm:pt modelId="{8F8873FF-B77F-4A17-A7F4-457FDD5C5368}" type="sibTrans" cxnId="{F0E60197-8662-4AE7-ACB1-992BA8224B25}">
      <dgm:prSet/>
      <dgm:spPr/>
      <dgm:t>
        <a:bodyPr/>
        <a:lstStyle/>
        <a:p>
          <a:endParaRPr lang="en-US"/>
        </a:p>
      </dgm:t>
    </dgm:pt>
    <dgm:pt modelId="{7583A566-7E54-49D8-A1E5-7EE151A9BC05}">
      <dgm:prSet phldrT="[Text]" custT="1">
        <dgm:style>
          <a:lnRef idx="1">
            <a:schemeClr val="accent2"/>
          </a:lnRef>
          <a:fillRef idx="2">
            <a:schemeClr val="accent2"/>
          </a:fillRef>
          <a:effectRef idx="1">
            <a:schemeClr val="accent2"/>
          </a:effectRef>
          <a:fontRef idx="minor">
            <a:schemeClr val="dk1"/>
          </a:fontRef>
        </dgm:style>
      </dgm:prSet>
      <dgm:spPr/>
      <dgm:t>
        <a:bodyPr/>
        <a:lstStyle/>
        <a:p>
          <a:pPr algn="just"/>
          <a:r>
            <a:rPr lang="en-US" sz="1600" dirty="0"/>
            <a:t>Games are complex. That complexity is unavoidable and has to be resolved somewhere.</a:t>
          </a:r>
        </a:p>
      </dgm:t>
    </dgm:pt>
    <dgm:pt modelId="{04C2829E-EF3F-467D-AC2E-A9F5A79A1B04}" type="parTrans" cxnId="{A0600444-150C-41AF-986E-4BF4BF92538E}">
      <dgm:prSet/>
      <dgm:spPr/>
      <dgm:t>
        <a:bodyPr/>
        <a:lstStyle/>
        <a:p>
          <a:endParaRPr lang="en-US"/>
        </a:p>
      </dgm:t>
    </dgm:pt>
    <dgm:pt modelId="{2F2BB998-7830-41A7-8CCB-5C165D452D19}" type="sibTrans" cxnId="{A0600444-150C-41AF-986E-4BF4BF92538E}">
      <dgm:prSet/>
      <dgm:spPr/>
      <dgm:t>
        <a:bodyPr/>
        <a:lstStyle/>
        <a:p>
          <a:endParaRPr lang="en-US"/>
        </a:p>
      </dgm:t>
    </dgm:pt>
    <dgm:pt modelId="{2BDE687E-6D35-411F-AF7A-1AC3C9D2F6CF}">
      <dgm:prSet custT="1">
        <dgm:style>
          <a:lnRef idx="1">
            <a:schemeClr val="accent2"/>
          </a:lnRef>
          <a:fillRef idx="2">
            <a:schemeClr val="accent2"/>
          </a:fillRef>
          <a:effectRef idx="1">
            <a:schemeClr val="accent2"/>
          </a:effectRef>
          <a:fontRef idx="minor">
            <a:schemeClr val="dk1"/>
          </a:fontRef>
        </dgm:style>
      </dgm:prSet>
      <dgm:spPr/>
      <dgm:t>
        <a:bodyPr/>
        <a:lstStyle/>
        <a:p>
          <a:pPr algn="just"/>
          <a:r>
            <a:rPr lang="en-US" sz="1600" dirty="0"/>
            <a:t>If it is closed and restrictive, developers will fight it with workarounds and dirty hacks.</a:t>
          </a:r>
        </a:p>
      </dgm:t>
    </dgm:pt>
    <dgm:pt modelId="{E1071972-9E71-4D29-8212-A80867C3BF4D}" type="parTrans" cxnId="{E5FC7087-0BDC-4B78-A4E7-17961485A9DF}">
      <dgm:prSet/>
      <dgm:spPr/>
      <dgm:t>
        <a:bodyPr/>
        <a:lstStyle/>
        <a:p>
          <a:endParaRPr lang="en-US"/>
        </a:p>
      </dgm:t>
    </dgm:pt>
    <dgm:pt modelId="{D059E4DB-5A51-4A97-B9FF-E85B5F040C14}" type="sibTrans" cxnId="{E5FC7087-0BDC-4B78-A4E7-17961485A9DF}">
      <dgm:prSet/>
      <dgm:spPr/>
      <dgm:t>
        <a:bodyPr/>
        <a:lstStyle/>
        <a:p>
          <a:endParaRPr lang="en-US"/>
        </a:p>
      </dgm:t>
    </dgm:pt>
    <dgm:pt modelId="{5C354ADA-666E-46F5-83C0-EDD4BA0A36F0}">
      <dgm:prSet custT="1">
        <dgm:style>
          <a:lnRef idx="1">
            <a:schemeClr val="accent2"/>
          </a:lnRef>
          <a:fillRef idx="2">
            <a:schemeClr val="accent2"/>
          </a:fillRef>
          <a:effectRef idx="1">
            <a:schemeClr val="accent2"/>
          </a:effectRef>
          <a:fontRef idx="minor">
            <a:schemeClr val="dk1"/>
          </a:fontRef>
        </dgm:style>
      </dgm:prSet>
      <dgm:spPr/>
      <dgm:t>
        <a:bodyPr/>
        <a:lstStyle/>
        <a:p>
          <a:pPr algn="just"/>
          <a:r>
            <a:rPr lang="en-US" sz="1600" dirty="0"/>
            <a:t>If it is open, it will cause inconsistencies and will result in spaghetti of dependencies.</a:t>
          </a:r>
        </a:p>
      </dgm:t>
    </dgm:pt>
    <dgm:pt modelId="{1D94D542-287B-487D-9312-456125634076}" type="parTrans" cxnId="{7951DF8D-8E6A-4D23-8D3C-B4A44695F4CB}">
      <dgm:prSet/>
      <dgm:spPr/>
      <dgm:t>
        <a:bodyPr/>
        <a:lstStyle/>
        <a:p>
          <a:endParaRPr lang="en-US"/>
        </a:p>
      </dgm:t>
    </dgm:pt>
    <dgm:pt modelId="{B7536DCD-C35B-4B5C-B3AD-53387CE968ED}" type="sibTrans" cxnId="{7951DF8D-8E6A-4D23-8D3C-B4A44695F4CB}">
      <dgm:prSet/>
      <dgm:spPr/>
      <dgm:t>
        <a:bodyPr/>
        <a:lstStyle/>
        <a:p>
          <a:endParaRPr lang="en-US"/>
        </a:p>
      </dgm:t>
    </dgm:pt>
    <dgm:pt modelId="{CAF4A11C-7D05-4C24-8450-250312459B6E}">
      <dgm:prSet phldrT="[Text]" custT="1">
        <dgm:style>
          <a:lnRef idx="1">
            <a:schemeClr val="accent2"/>
          </a:lnRef>
          <a:fillRef idx="2">
            <a:schemeClr val="accent2"/>
          </a:fillRef>
          <a:effectRef idx="1">
            <a:schemeClr val="accent2"/>
          </a:effectRef>
          <a:fontRef idx="minor">
            <a:schemeClr val="dk1"/>
          </a:fontRef>
        </dgm:style>
      </dgm:prSet>
      <dgm:spPr/>
      <dgm:t>
        <a:bodyPr/>
        <a:lstStyle/>
        <a:p>
          <a:pPr algn="just"/>
          <a:r>
            <a:rPr lang="en-US" sz="1600" dirty="0"/>
            <a:t>Settling down on a simple scene representation model that supports only a narrow set of design patterns puts all responsibility and difficulty of managing that complexity on game developers.</a:t>
          </a:r>
        </a:p>
      </dgm:t>
    </dgm:pt>
    <dgm:pt modelId="{76727322-07FC-4363-BA61-D569CBBD5713}" type="parTrans" cxnId="{438D1453-50E8-4BD3-AB2C-36DED0347A8A}">
      <dgm:prSet/>
      <dgm:spPr/>
      <dgm:t>
        <a:bodyPr/>
        <a:lstStyle/>
        <a:p>
          <a:endParaRPr lang="en-US"/>
        </a:p>
      </dgm:t>
    </dgm:pt>
    <dgm:pt modelId="{67BA4E6A-3091-483B-AEA5-325B94B952BD}" type="sibTrans" cxnId="{438D1453-50E8-4BD3-AB2C-36DED0347A8A}">
      <dgm:prSet/>
      <dgm:spPr/>
      <dgm:t>
        <a:bodyPr/>
        <a:lstStyle/>
        <a:p>
          <a:endParaRPr lang="en-US"/>
        </a:p>
      </dgm:t>
    </dgm:pt>
    <dgm:pt modelId="{670CD610-4D9D-4664-890F-124AAB96756E}">
      <dgm:prSet phldrT="[Text]" custT="1">
        <dgm:style>
          <a:lnRef idx="1">
            <a:schemeClr val="accent6"/>
          </a:lnRef>
          <a:fillRef idx="2">
            <a:schemeClr val="accent6"/>
          </a:fillRef>
          <a:effectRef idx="1">
            <a:schemeClr val="accent6"/>
          </a:effectRef>
          <a:fontRef idx="minor">
            <a:schemeClr val="dk1"/>
          </a:fontRef>
        </dgm:style>
      </dgm:prSet>
      <dgm:spPr/>
      <dgm:t>
        <a:bodyPr/>
        <a:lstStyle/>
        <a:p>
          <a:pPr algn="just"/>
          <a:r>
            <a:rPr lang="en-US" sz="1600" noProof="0" dirty="0"/>
            <a:t>Organization and structurization of both data and</a:t>
          </a:r>
          <a:br>
            <a:rPr lang="en-US" sz="1600" noProof="0" dirty="0"/>
          </a:br>
          <a:r>
            <a:rPr lang="en-US" sz="1600" noProof="0" dirty="0"/>
            <a:t>logic should be the fundamental roles of a scene representation model:</a:t>
          </a:r>
        </a:p>
      </dgm:t>
    </dgm:pt>
    <dgm:pt modelId="{B98B8A37-C9D0-41A7-97E3-DF44692DB467}" type="parTrans" cxnId="{48C9069B-FC0B-451D-B200-376E02E850C8}">
      <dgm:prSet/>
      <dgm:spPr/>
      <dgm:t>
        <a:bodyPr/>
        <a:lstStyle/>
        <a:p>
          <a:endParaRPr lang="en-US"/>
        </a:p>
      </dgm:t>
    </dgm:pt>
    <dgm:pt modelId="{65B4B2AE-AD9D-4F12-9469-EBE5C36BCCFD}" type="sibTrans" cxnId="{48C9069B-FC0B-451D-B200-376E02E850C8}">
      <dgm:prSet/>
      <dgm:spPr/>
      <dgm:t>
        <a:bodyPr/>
        <a:lstStyle/>
        <a:p>
          <a:endParaRPr lang="en-US"/>
        </a:p>
      </dgm:t>
    </dgm:pt>
    <dgm:pt modelId="{4E5A3B57-B0D6-4DD4-B361-C1B36D26462A}">
      <dgm:prSet custT="1">
        <dgm:style>
          <a:lnRef idx="1">
            <a:schemeClr val="accent6"/>
          </a:lnRef>
          <a:fillRef idx="2">
            <a:schemeClr val="accent6"/>
          </a:fillRef>
          <a:effectRef idx="1">
            <a:schemeClr val="accent6"/>
          </a:effectRef>
          <a:fontRef idx="minor">
            <a:schemeClr val="dk1"/>
          </a:fontRef>
        </dgm:style>
      </dgm:prSet>
      <dgm:spPr/>
      <dgm:t>
        <a:bodyPr/>
        <a:lstStyle/>
        <a:p>
          <a:pPr algn="just"/>
          <a:r>
            <a:rPr lang="en-US" sz="1600" dirty="0"/>
            <a:t>Complexity and diversity of its subject is an argument </a:t>
          </a:r>
          <a:r>
            <a:rPr lang="en-US" sz="1600" b="1" dirty="0"/>
            <a:t>for</a:t>
          </a:r>
          <a:r>
            <a:rPr lang="en-US" sz="1600" dirty="0"/>
            <a:t> complexity of the model!</a:t>
          </a:r>
        </a:p>
      </dgm:t>
    </dgm:pt>
    <dgm:pt modelId="{B386366C-010C-458F-9012-D92F0F45960F}" type="parTrans" cxnId="{D040443D-5A37-434B-BF7E-913962802D17}">
      <dgm:prSet/>
      <dgm:spPr/>
      <dgm:t>
        <a:bodyPr/>
        <a:lstStyle/>
        <a:p>
          <a:endParaRPr lang="en-US"/>
        </a:p>
      </dgm:t>
    </dgm:pt>
    <dgm:pt modelId="{E8B2464D-486E-4F83-8117-C09C64DB0748}" type="sibTrans" cxnId="{D040443D-5A37-434B-BF7E-913962802D17}">
      <dgm:prSet/>
      <dgm:spPr/>
      <dgm:t>
        <a:bodyPr/>
        <a:lstStyle/>
        <a:p>
          <a:endParaRPr lang="en-US"/>
        </a:p>
      </dgm:t>
    </dgm:pt>
    <dgm:pt modelId="{A6AC5509-5836-42BC-949D-E494AA0BD890}">
      <dgm:prSet custT="1">
        <dgm:style>
          <a:lnRef idx="1">
            <a:schemeClr val="accent6"/>
          </a:lnRef>
          <a:fillRef idx="2">
            <a:schemeClr val="accent6"/>
          </a:fillRef>
          <a:effectRef idx="1">
            <a:schemeClr val="accent6"/>
          </a:effectRef>
          <a:fontRef idx="minor">
            <a:schemeClr val="dk1"/>
          </a:fontRef>
        </dgm:style>
      </dgm:prSet>
      <dgm:spPr/>
      <dgm:t>
        <a:bodyPr/>
        <a:lstStyle/>
        <a:p>
          <a:pPr algn="just"/>
          <a:r>
            <a:rPr lang="en-US" sz="1600" noProof="0" dirty="0"/>
            <a:t>Genericness and abstractness of the model is an argument </a:t>
          </a:r>
          <a:r>
            <a:rPr lang="en-US" sz="1600" b="1" noProof="0" dirty="0"/>
            <a:t>for</a:t>
          </a:r>
          <a:r>
            <a:rPr lang="en-US" sz="1600" noProof="0" dirty="0"/>
            <a:t> complexity of the model!</a:t>
          </a:r>
        </a:p>
      </dgm:t>
    </dgm:pt>
    <dgm:pt modelId="{134C63D1-522B-427E-9C26-4530A4FA32A5}" type="parTrans" cxnId="{0EC189C3-DE69-406A-851E-701F614B5FEA}">
      <dgm:prSet/>
      <dgm:spPr/>
      <dgm:t>
        <a:bodyPr/>
        <a:lstStyle/>
        <a:p>
          <a:endParaRPr lang="en-US"/>
        </a:p>
      </dgm:t>
    </dgm:pt>
    <dgm:pt modelId="{D16E9434-9F60-4DC9-A0DC-B02EE8F559A8}" type="sibTrans" cxnId="{0EC189C3-DE69-406A-851E-701F614B5FEA}">
      <dgm:prSet/>
      <dgm:spPr/>
      <dgm:t>
        <a:bodyPr/>
        <a:lstStyle/>
        <a:p>
          <a:endParaRPr lang="en-US"/>
        </a:p>
      </dgm:t>
    </dgm:pt>
    <dgm:pt modelId="{7EFB4161-FC82-4DE6-843D-805EF188DBD5}">
      <dgm:prSet custT="1">
        <dgm:style>
          <a:lnRef idx="1">
            <a:schemeClr val="accent2"/>
          </a:lnRef>
          <a:fillRef idx="2">
            <a:schemeClr val="accent2"/>
          </a:fillRef>
          <a:effectRef idx="1">
            <a:schemeClr val="accent2"/>
          </a:effectRef>
          <a:fontRef idx="minor">
            <a:schemeClr val="dk1"/>
          </a:fontRef>
        </dgm:style>
      </dgm:prSet>
      <dgm:spPr/>
      <dgm:t>
        <a:bodyPr/>
        <a:lstStyle/>
        <a:p>
          <a:pPr algn="just"/>
          <a:r>
            <a:rPr lang="en-US" sz="1600" dirty="0"/>
            <a:t>Simple architecture always causes problems, because it cannot be suitable for all types of features.</a:t>
          </a:r>
        </a:p>
      </dgm:t>
    </dgm:pt>
    <dgm:pt modelId="{024F4934-0A04-4724-B4F2-C6DA391FB94E}" type="parTrans" cxnId="{88D07B21-CDFF-4279-8479-3078A92F2E53}">
      <dgm:prSet/>
      <dgm:spPr/>
      <dgm:t>
        <a:bodyPr/>
        <a:lstStyle/>
        <a:p>
          <a:endParaRPr lang="en-US"/>
        </a:p>
      </dgm:t>
    </dgm:pt>
    <dgm:pt modelId="{0D3F5991-A962-47AF-901B-60CACCEE09E5}" type="sibTrans" cxnId="{88D07B21-CDFF-4279-8479-3078A92F2E53}">
      <dgm:prSet/>
      <dgm:spPr/>
      <dgm:t>
        <a:bodyPr/>
        <a:lstStyle/>
        <a:p>
          <a:endParaRPr lang="en-US"/>
        </a:p>
      </dgm:t>
    </dgm:pt>
    <dgm:pt modelId="{7B7B3FB4-DB61-4705-A1A6-085E1A18F783}">
      <dgm:prSet custT="1">
        <dgm:style>
          <a:lnRef idx="1">
            <a:schemeClr val="accent6"/>
          </a:lnRef>
          <a:fillRef idx="2">
            <a:schemeClr val="accent6"/>
          </a:fillRef>
          <a:effectRef idx="1">
            <a:schemeClr val="accent6"/>
          </a:effectRef>
          <a:fontRef idx="minor">
            <a:schemeClr val="dk1"/>
          </a:fontRef>
        </dgm:style>
      </dgm:prSet>
      <dgm:spPr/>
      <dgm:t>
        <a:bodyPr/>
        <a:lstStyle/>
        <a:p>
          <a:pPr algn="just"/>
          <a:r>
            <a:rPr lang="en-US" sz="1600" dirty="0"/>
            <a:t>Putting data and logic in order properly and comprehensively is an occasion to help users create, conceptualize and optimize game code, while keeping it manageable.</a:t>
          </a:r>
        </a:p>
      </dgm:t>
    </dgm:pt>
    <dgm:pt modelId="{8EDEEBBC-9FFD-488B-BC4E-0B891342723B}" type="parTrans" cxnId="{21B259AA-870D-482F-9928-BA4B926898D8}">
      <dgm:prSet/>
      <dgm:spPr/>
      <dgm:t>
        <a:bodyPr/>
        <a:lstStyle/>
        <a:p>
          <a:endParaRPr lang="en-US"/>
        </a:p>
      </dgm:t>
    </dgm:pt>
    <dgm:pt modelId="{147046B0-5605-4381-83F3-8D93FDF17A30}" type="sibTrans" cxnId="{21B259AA-870D-482F-9928-BA4B926898D8}">
      <dgm:prSet/>
      <dgm:spPr/>
      <dgm:t>
        <a:bodyPr/>
        <a:lstStyle/>
        <a:p>
          <a:endParaRPr lang="en-US"/>
        </a:p>
      </dgm:t>
    </dgm:pt>
    <dgm:pt modelId="{91FA5D50-C68C-4CAF-BB67-1250CFC1F36A}">
      <dgm:prSet custT="1">
        <dgm:style>
          <a:lnRef idx="1">
            <a:schemeClr val="accent6"/>
          </a:lnRef>
          <a:fillRef idx="2">
            <a:schemeClr val="accent6"/>
          </a:fillRef>
          <a:effectRef idx="1">
            <a:schemeClr val="accent6"/>
          </a:effectRef>
          <a:fontRef idx="minor">
            <a:schemeClr val="dk1"/>
          </a:fontRef>
        </dgm:style>
      </dgm:prSet>
      <dgm:spPr/>
      <dgm:t>
        <a:bodyPr/>
        <a:lstStyle/>
        <a:p>
          <a:pPr algn="just"/>
          <a:r>
            <a:rPr lang="en-US" sz="1600" dirty="0"/>
            <a:t>Complex != Difficult; Simple != Easy;</a:t>
          </a:r>
        </a:p>
      </dgm:t>
    </dgm:pt>
    <dgm:pt modelId="{3960ADE5-5B5D-4662-B30F-DDFD56014144}" type="parTrans" cxnId="{69F043B0-CB9D-4A10-B959-09F36BC21509}">
      <dgm:prSet/>
      <dgm:spPr/>
      <dgm:t>
        <a:bodyPr/>
        <a:lstStyle/>
        <a:p>
          <a:endParaRPr lang="en-US"/>
        </a:p>
      </dgm:t>
    </dgm:pt>
    <dgm:pt modelId="{6EC0B4E6-106D-44BC-A68D-5545B9DE23F5}" type="sibTrans" cxnId="{69F043B0-CB9D-4A10-B959-09F36BC21509}">
      <dgm:prSet/>
      <dgm:spPr/>
      <dgm:t>
        <a:bodyPr/>
        <a:lstStyle/>
        <a:p>
          <a:endParaRPr lang="en-US"/>
        </a:p>
      </dgm:t>
    </dgm:pt>
    <dgm:pt modelId="{8B44611C-75A1-48FD-8087-0BE0ADA5FC40}" type="pres">
      <dgm:prSet presAssocID="{E9049895-B5F6-4F3B-A387-D213B31C5F95}" presName="Name0" presStyleCnt="0">
        <dgm:presLayoutVars>
          <dgm:dir/>
          <dgm:animLvl val="lvl"/>
          <dgm:resizeHandles val="exact"/>
        </dgm:presLayoutVars>
      </dgm:prSet>
      <dgm:spPr/>
    </dgm:pt>
    <dgm:pt modelId="{AF6E9478-F8F9-4565-B70F-98D2E7D480CD}" type="pres">
      <dgm:prSet presAssocID="{D3FB17B9-56B7-41E3-8AA0-7F7E2E60EBFD}" presName="composite" presStyleCnt="0"/>
      <dgm:spPr/>
    </dgm:pt>
    <dgm:pt modelId="{D4EB53A7-6BD9-42FD-8A8B-68102B51BFD1}" type="pres">
      <dgm:prSet presAssocID="{D3FB17B9-56B7-41E3-8AA0-7F7E2E60EBFD}" presName="parTx" presStyleLbl="alignNode1" presStyleIdx="0" presStyleCnt="2" custScaleY="73428" custLinFactNeighborY="-14158">
        <dgm:presLayoutVars>
          <dgm:chMax val="0"/>
          <dgm:chPref val="0"/>
          <dgm:bulletEnabled val="1"/>
        </dgm:presLayoutVars>
      </dgm:prSet>
      <dgm:spPr/>
    </dgm:pt>
    <dgm:pt modelId="{5D876207-16E8-452B-A49E-1FFFE5576165}" type="pres">
      <dgm:prSet presAssocID="{D3FB17B9-56B7-41E3-8AA0-7F7E2E60EBFD}" presName="desTx" presStyleLbl="alignAccFollowNode1" presStyleIdx="0" presStyleCnt="2">
        <dgm:presLayoutVars>
          <dgm:bulletEnabled val="1"/>
        </dgm:presLayoutVars>
      </dgm:prSet>
      <dgm:spPr/>
    </dgm:pt>
    <dgm:pt modelId="{EA869D14-A148-49F0-916D-5AE64CF18908}" type="pres">
      <dgm:prSet presAssocID="{EA41FCDD-5244-459D-9990-74C5D1FD0540}" presName="space" presStyleCnt="0"/>
      <dgm:spPr/>
    </dgm:pt>
    <dgm:pt modelId="{07FA1C3F-913B-4B02-B3C7-7B86F5EA9467}" type="pres">
      <dgm:prSet presAssocID="{A708FFF0-4748-4BB2-9C04-26EB4E58303E}" presName="composite" presStyleCnt="0"/>
      <dgm:spPr/>
    </dgm:pt>
    <dgm:pt modelId="{D4A44AD2-A92E-4BE5-8647-6583B61A02B7}" type="pres">
      <dgm:prSet presAssocID="{A708FFF0-4748-4BB2-9C04-26EB4E58303E}" presName="parTx" presStyleLbl="alignNode1" presStyleIdx="1" presStyleCnt="2" custScaleY="73428" custLinFactNeighborY="-14158">
        <dgm:presLayoutVars>
          <dgm:chMax val="0"/>
          <dgm:chPref val="0"/>
          <dgm:bulletEnabled val="1"/>
        </dgm:presLayoutVars>
      </dgm:prSet>
      <dgm:spPr/>
    </dgm:pt>
    <dgm:pt modelId="{A280C820-2AA5-40E1-BDC4-75C59C3BEFC2}" type="pres">
      <dgm:prSet presAssocID="{A708FFF0-4748-4BB2-9C04-26EB4E58303E}" presName="desTx" presStyleLbl="alignAccFollowNode1" presStyleIdx="1" presStyleCnt="2">
        <dgm:presLayoutVars>
          <dgm:bulletEnabled val="1"/>
        </dgm:presLayoutVars>
      </dgm:prSet>
      <dgm:spPr/>
    </dgm:pt>
  </dgm:ptLst>
  <dgm:cxnLst>
    <dgm:cxn modelId="{B1DE3A19-2F77-4A0E-B023-F9AAEA04234A}" type="presOf" srcId="{7B7B3FB4-DB61-4705-A1A6-085E1A18F783}" destId="{A280C820-2AA5-40E1-BDC4-75C59C3BEFC2}" srcOrd="0" destOrd="3" presId="urn:microsoft.com/office/officeart/2005/8/layout/hList1"/>
    <dgm:cxn modelId="{88D07B21-CDFF-4279-8479-3078A92F2E53}" srcId="{D3FB17B9-56B7-41E3-8AA0-7F7E2E60EBFD}" destId="{7EFB4161-FC82-4DE6-843D-805EF188DBD5}" srcOrd="2" destOrd="0" parTransId="{024F4934-0A04-4724-B4F2-C6DA391FB94E}" sibTransId="{0D3F5991-A962-47AF-901B-60CACCEE09E5}"/>
    <dgm:cxn modelId="{D040443D-5A37-434B-BF7E-913962802D17}" srcId="{670CD610-4D9D-4664-890F-124AAB96756E}" destId="{4E5A3B57-B0D6-4DD4-B361-C1B36D26462A}" srcOrd="0" destOrd="0" parTransId="{B386366C-010C-458F-9012-D92F0F45960F}" sibTransId="{E8B2464D-486E-4F83-8117-C09C64DB0748}"/>
    <dgm:cxn modelId="{00847441-8498-4423-A0E6-D733453F48EF}" type="presOf" srcId="{7583A566-7E54-49D8-A1E5-7EE151A9BC05}" destId="{5D876207-16E8-452B-A49E-1FFFE5576165}" srcOrd="0" destOrd="0" presId="urn:microsoft.com/office/officeart/2005/8/layout/hList1"/>
    <dgm:cxn modelId="{A0600444-150C-41AF-986E-4BF4BF92538E}" srcId="{D3FB17B9-56B7-41E3-8AA0-7F7E2E60EBFD}" destId="{7583A566-7E54-49D8-A1E5-7EE151A9BC05}" srcOrd="0" destOrd="0" parTransId="{04C2829E-EF3F-467D-AC2E-A9F5A79A1B04}" sibTransId="{2F2BB998-7830-41A7-8CCB-5C165D452D19}"/>
    <dgm:cxn modelId="{0B03D564-7540-4115-AC84-51FB1B54D07C}" type="presOf" srcId="{5C354ADA-666E-46F5-83C0-EDD4BA0A36F0}" destId="{5D876207-16E8-452B-A49E-1FFFE5576165}" srcOrd="0" destOrd="4" presId="urn:microsoft.com/office/officeart/2005/8/layout/hList1"/>
    <dgm:cxn modelId="{2EAB2649-86E7-4760-8886-6ABE0F866FF8}" type="presOf" srcId="{A6AC5509-5836-42BC-949D-E494AA0BD890}" destId="{A280C820-2AA5-40E1-BDC4-75C59C3BEFC2}" srcOrd="0" destOrd="2" presId="urn:microsoft.com/office/officeart/2005/8/layout/hList1"/>
    <dgm:cxn modelId="{798F834C-D5B4-47FF-8357-75215F647D16}" type="presOf" srcId="{7EFB4161-FC82-4DE6-843D-805EF188DBD5}" destId="{5D876207-16E8-452B-A49E-1FFFE5576165}" srcOrd="0" destOrd="2" presId="urn:microsoft.com/office/officeart/2005/8/layout/hList1"/>
    <dgm:cxn modelId="{663DBB4C-0BF8-44A8-8198-0ACEEA10195D}" type="presOf" srcId="{CAF4A11C-7D05-4C24-8450-250312459B6E}" destId="{5D876207-16E8-452B-A49E-1FFFE5576165}" srcOrd="0" destOrd="1" presId="urn:microsoft.com/office/officeart/2005/8/layout/hList1"/>
    <dgm:cxn modelId="{4AD65671-512B-4141-9260-603CC4655A50}" type="presOf" srcId="{4E5A3B57-B0D6-4DD4-B361-C1B36D26462A}" destId="{A280C820-2AA5-40E1-BDC4-75C59C3BEFC2}" srcOrd="0" destOrd="1" presId="urn:microsoft.com/office/officeart/2005/8/layout/hList1"/>
    <dgm:cxn modelId="{438D1453-50E8-4BD3-AB2C-36DED0347A8A}" srcId="{D3FB17B9-56B7-41E3-8AA0-7F7E2E60EBFD}" destId="{CAF4A11C-7D05-4C24-8450-250312459B6E}" srcOrd="1" destOrd="0" parTransId="{76727322-07FC-4363-BA61-D569CBBD5713}" sibTransId="{67BA4E6A-3091-483B-AEA5-325B94B952BD}"/>
    <dgm:cxn modelId="{B699FD78-9D33-48B2-8BA4-1070ED99E2D0}" type="presOf" srcId="{91FA5D50-C68C-4CAF-BB67-1250CFC1F36A}" destId="{A280C820-2AA5-40E1-BDC4-75C59C3BEFC2}" srcOrd="0" destOrd="4" presId="urn:microsoft.com/office/officeart/2005/8/layout/hList1"/>
    <dgm:cxn modelId="{1E8A4486-12F4-4574-8F4D-AC8366D3BE2E}" type="presOf" srcId="{2BDE687E-6D35-411F-AF7A-1AC3C9D2F6CF}" destId="{5D876207-16E8-452B-A49E-1FFFE5576165}" srcOrd="0" destOrd="3" presId="urn:microsoft.com/office/officeart/2005/8/layout/hList1"/>
    <dgm:cxn modelId="{E5FC7087-0BDC-4B78-A4E7-17961485A9DF}" srcId="{7EFB4161-FC82-4DE6-843D-805EF188DBD5}" destId="{2BDE687E-6D35-411F-AF7A-1AC3C9D2F6CF}" srcOrd="0" destOrd="0" parTransId="{E1071972-9E71-4D29-8212-A80867C3BF4D}" sibTransId="{D059E4DB-5A51-4A97-B9FF-E85B5F040C14}"/>
    <dgm:cxn modelId="{7951DF8D-8E6A-4D23-8D3C-B4A44695F4CB}" srcId="{7EFB4161-FC82-4DE6-843D-805EF188DBD5}" destId="{5C354ADA-666E-46F5-83C0-EDD4BA0A36F0}" srcOrd="1" destOrd="0" parTransId="{1D94D542-287B-487D-9312-456125634076}" sibTransId="{B7536DCD-C35B-4B5C-B3AD-53387CE968ED}"/>
    <dgm:cxn modelId="{F0E60197-8662-4AE7-ACB1-992BA8224B25}" srcId="{E9049895-B5F6-4F3B-A387-D213B31C5F95}" destId="{A708FFF0-4748-4BB2-9C04-26EB4E58303E}" srcOrd="1" destOrd="0" parTransId="{2A0A00FB-7EC7-416B-B305-45BA0A5C2790}" sibTransId="{8F8873FF-B77F-4A17-A7F4-457FDD5C5368}"/>
    <dgm:cxn modelId="{48C9069B-FC0B-451D-B200-376E02E850C8}" srcId="{A708FFF0-4748-4BB2-9C04-26EB4E58303E}" destId="{670CD610-4D9D-4664-890F-124AAB96756E}" srcOrd="0" destOrd="0" parTransId="{B98B8A37-C9D0-41A7-97E3-DF44692DB467}" sibTransId="{65B4B2AE-AD9D-4F12-9469-EBE5C36BCCFD}"/>
    <dgm:cxn modelId="{8E51D8A8-9537-4C63-8B93-47F9AB08D2EC}" type="presOf" srcId="{E9049895-B5F6-4F3B-A387-D213B31C5F95}" destId="{8B44611C-75A1-48FD-8087-0BE0ADA5FC40}" srcOrd="0" destOrd="0" presId="urn:microsoft.com/office/officeart/2005/8/layout/hList1"/>
    <dgm:cxn modelId="{21B259AA-870D-482F-9928-BA4B926898D8}" srcId="{A708FFF0-4748-4BB2-9C04-26EB4E58303E}" destId="{7B7B3FB4-DB61-4705-A1A6-085E1A18F783}" srcOrd="1" destOrd="0" parTransId="{8EDEEBBC-9FFD-488B-BC4E-0B891342723B}" sibTransId="{147046B0-5605-4381-83F3-8D93FDF17A30}"/>
    <dgm:cxn modelId="{69F043B0-CB9D-4A10-B959-09F36BC21509}" srcId="{A708FFF0-4748-4BB2-9C04-26EB4E58303E}" destId="{91FA5D50-C68C-4CAF-BB67-1250CFC1F36A}" srcOrd="2" destOrd="0" parTransId="{3960ADE5-5B5D-4662-B30F-DDFD56014144}" sibTransId="{6EC0B4E6-106D-44BC-A68D-5545B9DE23F5}"/>
    <dgm:cxn modelId="{E96EF7B8-90EF-44D2-A8F7-75E41149C127}" type="presOf" srcId="{670CD610-4D9D-4664-890F-124AAB96756E}" destId="{A280C820-2AA5-40E1-BDC4-75C59C3BEFC2}" srcOrd="0" destOrd="0" presId="urn:microsoft.com/office/officeart/2005/8/layout/hList1"/>
    <dgm:cxn modelId="{0D3765C3-D85F-4739-A99E-1EC00E2B9BFD}" type="presOf" srcId="{D3FB17B9-56B7-41E3-8AA0-7F7E2E60EBFD}" destId="{D4EB53A7-6BD9-42FD-8A8B-68102B51BFD1}" srcOrd="0" destOrd="0" presId="urn:microsoft.com/office/officeart/2005/8/layout/hList1"/>
    <dgm:cxn modelId="{0EC189C3-DE69-406A-851E-701F614B5FEA}" srcId="{670CD610-4D9D-4664-890F-124AAB96756E}" destId="{A6AC5509-5836-42BC-949D-E494AA0BD890}" srcOrd="1" destOrd="0" parTransId="{134C63D1-522B-427E-9C26-4530A4FA32A5}" sibTransId="{D16E9434-9F60-4DC9-A0DC-B02EE8F559A8}"/>
    <dgm:cxn modelId="{725A32DC-29EB-4ED3-982C-A63CE2074A2D}" type="presOf" srcId="{A708FFF0-4748-4BB2-9C04-26EB4E58303E}" destId="{D4A44AD2-A92E-4BE5-8647-6583B61A02B7}" srcOrd="0" destOrd="0" presId="urn:microsoft.com/office/officeart/2005/8/layout/hList1"/>
    <dgm:cxn modelId="{5E4FEDE7-5F5C-46E3-A35B-127BF5D55E4B}" srcId="{E9049895-B5F6-4F3B-A387-D213B31C5F95}" destId="{D3FB17B9-56B7-41E3-8AA0-7F7E2E60EBFD}" srcOrd="0" destOrd="0" parTransId="{9DBE8D0F-D105-471D-B219-385BCB065C38}" sibTransId="{EA41FCDD-5244-459D-9990-74C5D1FD0540}"/>
    <dgm:cxn modelId="{9DF2CCD4-9FAF-4FFD-9145-A518FD3EBE80}" type="presParOf" srcId="{8B44611C-75A1-48FD-8087-0BE0ADA5FC40}" destId="{AF6E9478-F8F9-4565-B70F-98D2E7D480CD}" srcOrd="0" destOrd="0" presId="urn:microsoft.com/office/officeart/2005/8/layout/hList1"/>
    <dgm:cxn modelId="{FBCE59F9-D73D-47EC-BBD4-ECB2D895A613}" type="presParOf" srcId="{AF6E9478-F8F9-4565-B70F-98D2E7D480CD}" destId="{D4EB53A7-6BD9-42FD-8A8B-68102B51BFD1}" srcOrd="0" destOrd="0" presId="urn:microsoft.com/office/officeart/2005/8/layout/hList1"/>
    <dgm:cxn modelId="{D0CE1777-E98D-4C00-B218-C6BEA5FB761F}" type="presParOf" srcId="{AF6E9478-F8F9-4565-B70F-98D2E7D480CD}" destId="{5D876207-16E8-452B-A49E-1FFFE5576165}" srcOrd="1" destOrd="0" presId="urn:microsoft.com/office/officeart/2005/8/layout/hList1"/>
    <dgm:cxn modelId="{DBDD13B4-29F5-4DBD-8FB3-57ACC0CC658D}" type="presParOf" srcId="{8B44611C-75A1-48FD-8087-0BE0ADA5FC40}" destId="{EA869D14-A148-49F0-916D-5AE64CF18908}" srcOrd="1" destOrd="0" presId="urn:microsoft.com/office/officeart/2005/8/layout/hList1"/>
    <dgm:cxn modelId="{B2E4DC2C-3128-4FC2-976E-2594C0824D22}" type="presParOf" srcId="{8B44611C-75A1-48FD-8087-0BE0ADA5FC40}" destId="{07FA1C3F-913B-4B02-B3C7-7B86F5EA9467}" srcOrd="2" destOrd="0" presId="urn:microsoft.com/office/officeart/2005/8/layout/hList1"/>
    <dgm:cxn modelId="{D128D73A-0B22-47CD-8FEE-2B40A741E972}" type="presParOf" srcId="{07FA1C3F-913B-4B02-B3C7-7B86F5EA9467}" destId="{D4A44AD2-A92E-4BE5-8647-6583B61A02B7}" srcOrd="0" destOrd="0" presId="urn:microsoft.com/office/officeart/2005/8/layout/hList1"/>
    <dgm:cxn modelId="{FED818D8-E273-4481-BEE0-EA0B4F344D08}" type="presParOf" srcId="{07FA1C3F-913B-4B02-B3C7-7B86F5EA9467}" destId="{A280C820-2AA5-40E1-BDC4-75C59C3BEFC2}"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part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hierarchy chain starting from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safe interface to operate on either Local or Global part</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aspect of the component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given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Should not be used to send info down the hierarchy, unless widely used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linked list of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Work in progress</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02503D37-C618-4955-A7F5-123FB74E1468}">
      <dgm:prSet phldrT="[Text]"/>
      <dgm:spPr/>
      <dgm:t>
        <a:bodyPr/>
        <a:lstStyle/>
        <a:p>
          <a:r>
            <a:rPr lang="en-US" b="0" dirty="0" err="1"/>
            <a:t>EntityHierarchy</a:t>
          </a:r>
          <a:r>
            <a:rPr lang="en-US" b="0" dirty="0"/>
            <a:t> related Components (e.g. Transforms, Tags, </a:t>
          </a:r>
          <a:r>
            <a:rPr lang="en-US" b="0" dirty="0" err="1"/>
            <a:t>EntityNode</a:t>
          </a:r>
          <a:r>
            <a:rPr lang="en-US" b="0" dirty="0"/>
            <a:t>) are already grouped</a:t>
          </a:r>
        </a:p>
      </dgm:t>
    </dgm:pt>
    <dgm:pt modelId="{40656DB1-76AF-4A50-9F42-7C90F53C4654}" type="parTrans" cxnId="{361D84F1-3968-4384-884A-08C5FCFCD149}">
      <dgm:prSet/>
      <dgm:spPr/>
      <dgm:t>
        <a:bodyPr/>
        <a:lstStyle/>
        <a:p>
          <a:endParaRPr lang="en-US"/>
        </a:p>
      </dgm:t>
    </dgm:pt>
    <dgm:pt modelId="{69404201-A2D6-4928-B5B0-002A7DBC4322}" type="sibTrans" cxnId="{361D84F1-3968-4384-884A-08C5FCFCD149}">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18E2CF2A-7264-426B-9F57-3CB2F9CD0035}" srcId="{43406D3E-7B15-4E76-ACAC-465411292BA1}" destId="{A6AAB1FE-B5FC-468A-9E1C-CF7BFC660B84}" srcOrd="1" destOrd="0" parTransId="{88128395-A64A-4277-B68E-43AB14C62BBA}" sibTransId="{690C7E45-5B61-4C3F-8B40-5850DB38B143}"/>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3"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75A1A8D8-C9F7-4683-B6E7-575F117CDFFC}" type="presOf" srcId="{02503D37-C618-4955-A7F5-123FB74E1468}" destId="{C588BC4D-7165-418E-944A-BE03734B9E27}" srcOrd="0" destOrd="2" presId="urn:microsoft.com/office/officeart/2005/8/layout/list1"/>
    <dgm:cxn modelId="{0BB118E1-B8AA-4001-B805-A35F96AF9203}" type="presOf" srcId="{43406D3E-7B15-4E76-ACAC-465411292BA1}" destId="{75E26E6F-A15E-46A5-8083-C24FD00E9EAA}" srcOrd="0" destOrd="0" presId="urn:microsoft.com/office/officeart/2005/8/layout/list1"/>
    <dgm:cxn modelId="{361D84F1-3968-4384-884A-08C5FCFCD149}" srcId="{43406D3E-7B15-4E76-ACAC-465411292BA1}" destId="{02503D37-C618-4955-A7F5-123FB74E1468}" srcOrd="2" destOrd="0" parTransId="{40656DB1-76AF-4A50-9F42-7C90F53C4654}" sibTransId="{69404201-A2D6-4928-B5B0-002A7DBC4322}"/>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3"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FBFD86-F5B8-41A2-BDF3-BF4EE69A73B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B51A0E9-2BAC-4901-B335-DCB2C54A2339}">
      <dgm:prSet custT="1">
        <dgm:style>
          <a:lnRef idx="1">
            <a:schemeClr val="accent5"/>
          </a:lnRef>
          <a:fillRef idx="2">
            <a:schemeClr val="accent5"/>
          </a:fillRef>
          <a:effectRef idx="1">
            <a:schemeClr val="accent5"/>
          </a:effectRef>
          <a:fontRef idx="minor">
            <a:schemeClr val="dk1"/>
          </a:fontRef>
        </dgm:style>
      </dgm:prSet>
      <dgm:spPr/>
      <dgm:t>
        <a:bodyPr/>
        <a:lstStyle/>
        <a:p>
          <a:pPr algn="ctr"/>
          <a:r>
            <a:rPr lang="en-US" sz="1800" b="0" dirty="0"/>
            <a:t>Lack of intuitive grasp of a model and it’s design philosophy leads to misuse and overcomplication, even with logical understanding of it’s implementation architecture!</a:t>
          </a:r>
        </a:p>
      </dgm:t>
    </dgm:pt>
    <dgm:pt modelId="{CE59579D-4E5C-4740-A0C7-4DFC908F4665}" type="parTrans" cxnId="{03875B5A-F910-4834-B34F-27F07DE32C10}">
      <dgm:prSet/>
      <dgm:spPr/>
      <dgm:t>
        <a:bodyPr/>
        <a:lstStyle/>
        <a:p>
          <a:pPr algn="ctr"/>
          <a:endParaRPr lang="en-US" sz="1800" b="0"/>
        </a:p>
      </dgm:t>
    </dgm:pt>
    <dgm:pt modelId="{78CF47E4-E36D-4B7C-900D-04520164006A}" type="sibTrans" cxnId="{03875B5A-F910-4834-B34F-27F07DE32C10}">
      <dgm:prSet/>
      <dgm:spPr/>
      <dgm:t>
        <a:bodyPr/>
        <a:lstStyle/>
        <a:p>
          <a:pPr algn="ctr"/>
          <a:endParaRPr lang="en-US" sz="1800" b="0"/>
        </a:p>
      </dgm:t>
    </dgm:pt>
    <dgm:pt modelId="{99E2E6B7-F8CB-4AEB-BE46-E87A0AB7BEFA}" type="pres">
      <dgm:prSet presAssocID="{57FBFD86-F5B8-41A2-BDF3-BF4EE69A73B1}" presName="linear" presStyleCnt="0">
        <dgm:presLayoutVars>
          <dgm:animLvl val="lvl"/>
          <dgm:resizeHandles val="exact"/>
        </dgm:presLayoutVars>
      </dgm:prSet>
      <dgm:spPr/>
    </dgm:pt>
    <dgm:pt modelId="{0A9A8837-8632-445E-825C-92A0EF8F6909}" type="pres">
      <dgm:prSet presAssocID="{7B51A0E9-2BAC-4901-B335-DCB2C54A2339}" presName="parentText" presStyleLbl="node1" presStyleIdx="0" presStyleCnt="1" custLinFactNeighborY="990">
        <dgm:presLayoutVars>
          <dgm:chMax val="0"/>
          <dgm:bulletEnabled val="1"/>
        </dgm:presLayoutVars>
      </dgm:prSet>
      <dgm:spPr/>
    </dgm:pt>
  </dgm:ptLst>
  <dgm:cxnLst>
    <dgm:cxn modelId="{03875B5A-F910-4834-B34F-27F07DE32C10}" srcId="{57FBFD86-F5B8-41A2-BDF3-BF4EE69A73B1}" destId="{7B51A0E9-2BAC-4901-B335-DCB2C54A2339}" srcOrd="0" destOrd="0" parTransId="{CE59579D-4E5C-4740-A0C7-4DFC908F4665}" sibTransId="{78CF47E4-E36D-4B7C-900D-04520164006A}"/>
    <dgm:cxn modelId="{6D8930B6-3A6A-4BC9-8467-2991D425255B}" type="presOf" srcId="{57FBFD86-F5B8-41A2-BDF3-BF4EE69A73B1}" destId="{99E2E6B7-F8CB-4AEB-BE46-E87A0AB7BEFA}" srcOrd="0" destOrd="0" presId="urn:microsoft.com/office/officeart/2005/8/layout/vList2"/>
    <dgm:cxn modelId="{0A5176E4-2C78-479D-A9CA-D2650393F1A0}" type="presOf" srcId="{7B51A0E9-2BAC-4901-B335-DCB2C54A2339}" destId="{0A9A8837-8632-445E-825C-92A0EF8F6909}" srcOrd="0" destOrd="0" presId="urn:microsoft.com/office/officeart/2005/8/layout/vList2"/>
    <dgm:cxn modelId="{464F76C3-CDD7-46DB-82EE-D484BF87B98E}" type="presParOf" srcId="{99E2E6B7-F8CB-4AEB-BE46-E87A0AB7BEFA}" destId="{0A9A8837-8632-445E-825C-92A0EF8F6909}"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endParaRPr lang="en-US" dirty="0"/>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8BA4C828-DE33-4DEA-BBF2-196B5F571AC9}">
      <dgm:prSet phldrT="[Text]"/>
      <dgm:spPr/>
      <dgm:t>
        <a:bodyPr/>
        <a:lstStyle/>
        <a:p>
          <a:r>
            <a:rPr lang="en-US" b="0" dirty="0"/>
            <a:t>Work in progress</a:t>
          </a:r>
          <a:endParaRPr lang="en-US" dirty="0"/>
        </a:p>
      </dgm:t>
    </dgm:pt>
    <dgm:pt modelId="{8D92FB7C-B010-497A-8FC4-7E2358FAA250}" type="parTrans" cxnId="{430B6AC6-BD7D-4A4E-AE43-A21273B6A854}">
      <dgm:prSet/>
      <dgm:spPr/>
      <dgm:t>
        <a:bodyPr/>
        <a:lstStyle/>
        <a:p>
          <a:endParaRPr lang="en-US"/>
        </a:p>
      </dgm:t>
    </dgm:pt>
    <dgm:pt modelId="{21ADB3B1-6237-4E97-8898-B6C655127AD6}" type="sibTrans" cxnId="{430B6AC6-BD7D-4A4E-AE43-A21273B6A854}">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Current implementation of ECS storage is an external open-source library ENTT</a:t>
          </a:r>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breaking of fundamental design corner stones of the model</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18E2CF2A-7264-426B-9F57-3CB2F9CD0035}" srcId="{43406D3E-7B15-4E76-ACAC-465411292BA1}" destId="{A6AAB1FE-B5FC-468A-9E1C-CF7BFC660B84}" srcOrd="1" destOrd="0" parTransId="{88128395-A64A-4277-B68E-43AB14C62BBA}" sibTransId="{690C7E45-5B61-4C3F-8B40-5850DB38B143}"/>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EC88FC0-6E72-45EC-AA64-4EC748F4B05E}" type="presOf" srcId="{8BA4C828-DE33-4DEA-BBF2-196B5F571AC9}" destId="{217AD428-3163-4D64-8F0D-F1B0DC6014FB}" srcOrd="0" destOrd="2" presId="urn:microsoft.com/office/officeart/2005/8/layout/list1"/>
    <dgm:cxn modelId="{430B6AC6-BD7D-4A4E-AE43-A21273B6A854}" srcId="{C93DF288-A9EF-43C4-920F-B98DA7352CAA}" destId="{8BA4C828-DE33-4DEA-BBF2-196B5F571AC9}" srcOrd="2" destOrd="0" parTransId="{8D92FB7C-B010-497A-8FC4-7E2358FAA250}" sibTransId="{21ADB3B1-6237-4E97-8898-B6C655127AD6}"/>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Encompassed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Scene Representation Model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parallelization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072402"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Solution =&gt; Hybrid</a:t>
          </a:r>
        </a:p>
      </dsp:txBody>
      <dsp:txXfrm>
        <a:off x="1183049" y="783062"/>
        <a:ext cx="2051314" cy="3389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81E37-83F9-45AF-AC1F-5364F86CC27F}">
      <dsp:nvSpPr>
        <dsp:cNvPr id="0" name=""/>
        <dsp:cNvSpPr/>
      </dsp:nvSpPr>
      <dsp:spPr>
        <a:xfrm>
          <a:off x="2374042" y="2740470"/>
          <a:ext cx="2189756" cy="218975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Hybrid</a:t>
          </a:r>
        </a:p>
      </dsp:txBody>
      <dsp:txXfrm>
        <a:off x="2694724" y="3061152"/>
        <a:ext cx="1548392" cy="1548392"/>
      </dsp:txXfrm>
    </dsp:sp>
    <dsp:sp modelId="{82E920AF-73D8-4182-8390-F9EC4E119928}">
      <dsp:nvSpPr>
        <dsp:cNvPr id="0" name=""/>
        <dsp:cNvSpPr/>
      </dsp:nvSpPr>
      <dsp:spPr>
        <a:xfrm rot="12900000">
          <a:off x="884580" y="2330906"/>
          <a:ext cx="1762827" cy="624080"/>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7D26FC-93DD-40F4-B7E3-0C6B23F2E68C}">
      <dsp:nvSpPr>
        <dsp:cNvPr id="0" name=""/>
        <dsp:cNvSpPr/>
      </dsp:nvSpPr>
      <dsp:spPr>
        <a:xfrm>
          <a:off x="3847" y="1305281"/>
          <a:ext cx="2080268" cy="166421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93345" rIns="93345" bIns="93345" numCol="1" spcCol="1270" anchor="ctr" anchorCtr="0">
          <a:noAutofit/>
        </a:bodyPr>
        <a:lstStyle/>
        <a:p>
          <a:pPr marL="0" lvl="0" indent="0" algn="ctr" defTabSz="2178050">
            <a:lnSpc>
              <a:spcPct val="90000"/>
            </a:lnSpc>
            <a:spcBef>
              <a:spcPct val="0"/>
            </a:spcBef>
            <a:spcAft>
              <a:spcPct val="35000"/>
            </a:spcAft>
            <a:buNone/>
          </a:pPr>
          <a:r>
            <a:rPr lang="en-US" sz="4900" kern="1200"/>
            <a:t>Actor</a:t>
          </a:r>
          <a:endParaRPr lang="en-US" sz="4900" kern="1200" dirty="0"/>
        </a:p>
      </dsp:txBody>
      <dsp:txXfrm>
        <a:off x="52590" y="1354024"/>
        <a:ext cx="1982782" cy="1566728"/>
      </dsp:txXfrm>
    </dsp:sp>
    <dsp:sp modelId="{24FA5556-6F6F-4011-8F6E-7B65DD529C0E}">
      <dsp:nvSpPr>
        <dsp:cNvPr id="0" name=""/>
        <dsp:cNvSpPr/>
      </dsp:nvSpPr>
      <dsp:spPr>
        <a:xfrm rot="16200000">
          <a:off x="2587507" y="1444418"/>
          <a:ext cx="1762827" cy="624080"/>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ADBBCC-AFAC-47D7-8A6D-7C8B554E1F1C}">
      <dsp:nvSpPr>
        <dsp:cNvPr id="0" name=""/>
        <dsp:cNvSpPr/>
      </dsp:nvSpPr>
      <dsp:spPr>
        <a:xfrm>
          <a:off x="2428786" y="42937"/>
          <a:ext cx="2080268" cy="166421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93345" rIns="93345" bIns="93345" numCol="1" spcCol="1270" anchor="ctr" anchorCtr="0">
          <a:noAutofit/>
        </a:bodyPr>
        <a:lstStyle/>
        <a:p>
          <a:pPr marL="0" lvl="0" indent="0" algn="ctr" defTabSz="2178050">
            <a:lnSpc>
              <a:spcPct val="90000"/>
            </a:lnSpc>
            <a:spcBef>
              <a:spcPct val="0"/>
            </a:spcBef>
            <a:spcAft>
              <a:spcPct val="35000"/>
            </a:spcAft>
            <a:buNone/>
          </a:pPr>
          <a:r>
            <a:rPr lang="en-US" sz="4900" kern="1200" dirty="0"/>
            <a:t>ECS</a:t>
          </a:r>
        </a:p>
      </dsp:txBody>
      <dsp:txXfrm>
        <a:off x="2477529" y="91680"/>
        <a:ext cx="1982782" cy="1566728"/>
      </dsp:txXfrm>
    </dsp:sp>
    <dsp:sp modelId="{B36DC0DD-47AD-4C8E-ABA1-8C58B2A5559F}">
      <dsp:nvSpPr>
        <dsp:cNvPr id="0" name=""/>
        <dsp:cNvSpPr/>
      </dsp:nvSpPr>
      <dsp:spPr>
        <a:xfrm rot="19500000">
          <a:off x="4290434" y="2330906"/>
          <a:ext cx="1762827" cy="624080"/>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4D95BB-8D5F-4DAC-BA99-A50F5965B8A5}">
      <dsp:nvSpPr>
        <dsp:cNvPr id="0" name=""/>
        <dsp:cNvSpPr/>
      </dsp:nvSpPr>
      <dsp:spPr>
        <a:xfrm>
          <a:off x="4853725" y="1305281"/>
          <a:ext cx="2080268" cy="166421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93345" rIns="93345" bIns="93345" numCol="1" spcCol="1270" anchor="ctr" anchorCtr="0">
          <a:noAutofit/>
        </a:bodyPr>
        <a:lstStyle/>
        <a:p>
          <a:pPr marL="0" lvl="0" indent="0" algn="ctr" defTabSz="2178050">
            <a:lnSpc>
              <a:spcPct val="90000"/>
            </a:lnSpc>
            <a:spcBef>
              <a:spcPct val="0"/>
            </a:spcBef>
            <a:spcAft>
              <a:spcPct val="35000"/>
            </a:spcAft>
            <a:buNone/>
          </a:pPr>
          <a:r>
            <a:rPr lang="en-US" sz="4900" kern="1200" dirty="0"/>
            <a:t>Game Object</a:t>
          </a:r>
        </a:p>
      </dsp:txBody>
      <dsp:txXfrm>
        <a:off x="4902468" y="1354024"/>
        <a:ext cx="1982782" cy="15667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32591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actors update and initialization</a:t>
          </a:r>
        </a:p>
      </dsp:txBody>
      <dsp:txXfrm>
        <a:off x="0" y="325919"/>
        <a:ext cx="5655732" cy="1675800"/>
      </dsp:txXfrm>
    </dsp:sp>
    <dsp:sp modelId="{B4798EFE-C73C-4CFF-8BCD-ADB29C047A17}">
      <dsp:nvSpPr>
        <dsp:cNvPr id="0" name=""/>
        <dsp:cNvSpPr/>
      </dsp:nvSpPr>
      <dsp:spPr>
        <a:xfrm>
          <a:off x="282786" y="11927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139454"/>
        <a:ext cx="3918662" cy="372930"/>
      </dsp:txXfrm>
    </dsp:sp>
    <dsp:sp modelId="{2AC21FAE-DCB7-4401-A252-46E5B268E737}">
      <dsp:nvSpPr>
        <dsp:cNvPr id="0" name=""/>
        <dsp:cNvSpPr/>
      </dsp:nvSpPr>
      <dsp:spPr>
        <a:xfrm>
          <a:off x="0" y="228395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actor’s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a:t>
          </a:r>
        </a:p>
        <a:p>
          <a:pPr marL="228600" lvl="2" indent="-114300" algn="l" defTabSz="622300">
            <a:lnSpc>
              <a:spcPct val="90000"/>
            </a:lnSpc>
            <a:spcBef>
              <a:spcPct val="0"/>
            </a:spcBef>
            <a:spcAft>
              <a:spcPct val="15000"/>
            </a:spcAft>
            <a:buChar char="•"/>
          </a:pPr>
          <a:r>
            <a:rPr lang="en-US" sz="1400" kern="1200" dirty="0"/>
            <a:t>Actor–actor data transfer</a:t>
          </a:r>
        </a:p>
      </dsp:txBody>
      <dsp:txXfrm>
        <a:off x="0" y="2283959"/>
        <a:ext cx="5655732" cy="1764000"/>
      </dsp:txXfrm>
    </dsp:sp>
    <dsp:sp modelId="{A1E81C9D-D4CC-4B38-90F1-B56966DCBCE5}">
      <dsp:nvSpPr>
        <dsp:cNvPr id="0" name=""/>
        <dsp:cNvSpPr/>
      </dsp:nvSpPr>
      <dsp:spPr>
        <a:xfrm>
          <a:off x="282786" y="207731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System and Behavior</a:t>
          </a:r>
        </a:p>
      </dsp:txBody>
      <dsp:txXfrm>
        <a:off x="302961" y="2097494"/>
        <a:ext cx="3918662" cy="372930"/>
      </dsp:txXfrm>
    </dsp:sp>
    <dsp:sp modelId="{179F90E4-1519-4711-B829-A97316E36F3D}">
      <dsp:nvSpPr>
        <dsp:cNvPr id="0" name=""/>
        <dsp:cNvSpPr/>
      </dsp:nvSpPr>
      <dsp:spPr>
        <a:xfrm>
          <a:off x="0" y="4330199"/>
          <a:ext cx="5655732"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manual enrollment always required</a:t>
          </a:r>
        </a:p>
        <a:p>
          <a:pPr marL="114300" lvl="1" indent="-114300" algn="l" defTabSz="622300">
            <a:lnSpc>
              <a:spcPct val="90000"/>
            </a:lnSpc>
            <a:spcBef>
              <a:spcPct val="0"/>
            </a:spcBef>
            <a:spcAft>
              <a:spcPct val="15000"/>
            </a:spcAft>
            <a:buChar char="•"/>
          </a:pPr>
          <a:r>
            <a:rPr lang="en-US" sz="1400" kern="1200" dirty="0"/>
            <a:t>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Behaviors</a:t>
          </a:r>
        </a:p>
      </dsp:txBody>
      <dsp:txXfrm>
        <a:off x="0" y="4330199"/>
        <a:ext cx="5655732" cy="1499400"/>
      </dsp:txXfrm>
    </dsp:sp>
    <dsp:sp modelId="{91BD36F7-7B9C-41B1-9787-CEA08B5F2878}">
      <dsp:nvSpPr>
        <dsp:cNvPr id="0" name=""/>
        <dsp:cNvSpPr/>
      </dsp:nvSpPr>
      <dsp:spPr>
        <a:xfrm>
          <a:off x="282786" y="412355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143734"/>
        <a:ext cx="3918662" cy="3729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2395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Full continuity of component storage (raw pointer iteration)</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 / entity creation and deferred destruction</a:t>
          </a:r>
        </a:p>
      </dsp:txBody>
      <dsp:txXfrm>
        <a:off x="0" y="239537"/>
        <a:ext cx="5745731" cy="1499400"/>
      </dsp:txXfrm>
    </dsp:sp>
    <dsp:sp modelId="{55244405-6809-460C-8324-5E4AE04D04E2}">
      <dsp:nvSpPr>
        <dsp:cNvPr id="0" name=""/>
        <dsp:cNvSpPr/>
      </dsp:nvSpPr>
      <dsp:spPr>
        <a:xfrm>
          <a:off x="287286" y="32896"/>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53071"/>
        <a:ext cx="3981661" cy="372930"/>
      </dsp:txXfrm>
    </dsp:sp>
    <dsp:sp modelId="{2BC1637A-FE49-4097-A5A2-F8970A99EEEC}">
      <dsp:nvSpPr>
        <dsp:cNvPr id="0" name=""/>
        <dsp:cNvSpPr/>
      </dsp:nvSpPr>
      <dsp:spPr>
        <a:xfrm>
          <a:off x="0" y="2026014"/>
          <a:ext cx="5745731" cy="211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engine, hidden from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Transform always accurate on read, but not recalculated on every change </a:t>
          </a:r>
        </a:p>
        <a:p>
          <a:pPr marL="114300" lvl="1" indent="-114300" algn="l" defTabSz="622300">
            <a:lnSpc>
              <a:spcPct val="90000"/>
            </a:lnSpc>
            <a:spcBef>
              <a:spcPct val="0"/>
            </a:spcBef>
            <a:spcAft>
              <a:spcPct val="15000"/>
            </a:spcAft>
            <a:buChar char="•"/>
          </a:pPr>
          <a:r>
            <a:rPr lang="en-US" sz="1400" kern="1200" noProof="0" dirty="0"/>
            <a:t>Dictates actors update order (parent =&gt; child)</a:t>
          </a:r>
        </a:p>
        <a:p>
          <a:pPr marL="114300" lvl="1" indent="-114300" algn="l" defTabSz="622300">
            <a:lnSpc>
              <a:spcPct val="90000"/>
            </a:lnSpc>
            <a:spcBef>
              <a:spcPct val="0"/>
            </a:spcBef>
            <a:spcAft>
              <a:spcPct val="15000"/>
            </a:spcAft>
            <a:buChar char="•"/>
          </a:pPr>
          <a:r>
            <a:rPr lang="en-US" sz="1400" kern="1200" noProof="0" dirty="0"/>
            <a:t>Children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 friendly traversal)</a:t>
          </a:r>
        </a:p>
      </dsp:txBody>
      <dsp:txXfrm>
        <a:off x="0" y="2026014"/>
        <a:ext cx="5745731" cy="2116800"/>
      </dsp:txXfrm>
    </dsp:sp>
    <dsp:sp modelId="{9C02FEFA-7658-480E-825F-A34100D39530}">
      <dsp:nvSpPr>
        <dsp:cNvPr id="0" name=""/>
        <dsp:cNvSpPr/>
      </dsp:nvSpPr>
      <dsp:spPr>
        <a:xfrm>
          <a:off x="287286" y="18145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834712"/>
        <a:ext cx="3981661"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Can be an opt-in or opt-out service</a:t>
          </a:r>
        </a:p>
        <a:p>
          <a:pPr marL="114300" lvl="1" indent="-114300" algn="l" defTabSz="577850">
            <a:lnSpc>
              <a:spcPct val="90000"/>
            </a:lnSpc>
            <a:spcBef>
              <a:spcPct val="0"/>
            </a:spcBef>
            <a:spcAft>
              <a:spcPct val="15000"/>
            </a:spcAft>
            <a:buChar char="•"/>
          </a:pPr>
          <a:r>
            <a:rPr lang="en-US" sz="1300" kern="1200" dirty="0"/>
            <a:t>Enrollment can be direct or using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of dependent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180682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a:t>
          </a:r>
          <a:endParaRPr lang="en-GB" sz="2000" kern="1200" dirty="0"/>
        </a:p>
      </dsp:txBody>
      <dsp:txXfrm>
        <a:off x="1183049" y="782313"/>
        <a:ext cx="1785735"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25808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258083"/>
        <a:ext cx="5621835" cy="1096200"/>
      </dsp:txXfrm>
    </dsp:sp>
    <dsp:sp modelId="{6BE5FC12-C4AD-49D2-BA45-1C9F9E39BEFA}">
      <dsp:nvSpPr>
        <dsp:cNvPr id="0" name=""/>
        <dsp:cNvSpPr/>
      </dsp:nvSpPr>
      <dsp:spPr>
        <a:xfrm>
          <a:off x="281091" y="8096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98256"/>
        <a:ext cx="3900698" cy="319654"/>
      </dsp:txXfrm>
    </dsp:sp>
    <dsp:sp modelId="{C52E7A37-1EE3-46FC-8FAB-EC50B7DF1507}">
      <dsp:nvSpPr>
        <dsp:cNvPr id="0" name=""/>
        <dsp:cNvSpPr/>
      </dsp:nvSpPr>
      <dsp:spPr>
        <a:xfrm>
          <a:off x="0" y="159620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596203"/>
        <a:ext cx="5621835" cy="1096200"/>
      </dsp:txXfrm>
    </dsp:sp>
    <dsp:sp modelId="{3044ABE7-CEAD-4511-9DF9-0C8380AF1317}">
      <dsp:nvSpPr>
        <dsp:cNvPr id="0" name=""/>
        <dsp:cNvSpPr/>
      </dsp:nvSpPr>
      <dsp:spPr>
        <a:xfrm>
          <a:off x="281091" y="141908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436376"/>
        <a:ext cx="3900698" cy="319654"/>
      </dsp:txXfrm>
    </dsp:sp>
    <dsp:sp modelId="{DA5B3D29-5805-4952-8DF4-4C84A79E0026}">
      <dsp:nvSpPr>
        <dsp:cNvPr id="0" name=""/>
        <dsp:cNvSpPr/>
      </dsp:nvSpPr>
      <dsp:spPr>
        <a:xfrm>
          <a:off x="0" y="2934323"/>
          <a:ext cx="5621835" cy="869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global storage</a:t>
          </a:r>
        </a:p>
      </dsp:txBody>
      <dsp:txXfrm>
        <a:off x="0" y="2934323"/>
        <a:ext cx="5621835" cy="869400"/>
      </dsp:txXfrm>
    </dsp:sp>
    <dsp:sp modelId="{90154762-64BB-4E0A-9510-D86B469F4F60}">
      <dsp:nvSpPr>
        <dsp:cNvPr id="0" name=""/>
        <dsp:cNvSpPr/>
      </dsp:nvSpPr>
      <dsp:spPr>
        <a:xfrm>
          <a:off x="281091" y="275720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774496"/>
        <a:ext cx="3900698" cy="319654"/>
      </dsp:txXfrm>
    </dsp:sp>
    <dsp:sp modelId="{326CD7AA-C998-4626-9BAA-ABA8476FA75D}">
      <dsp:nvSpPr>
        <dsp:cNvPr id="0" name=""/>
        <dsp:cNvSpPr/>
      </dsp:nvSpPr>
      <dsp:spPr>
        <a:xfrm>
          <a:off x="0" y="404478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4044788"/>
        <a:ext cx="5621835" cy="1890000"/>
      </dsp:txXfrm>
    </dsp:sp>
    <dsp:sp modelId="{963D3A16-4BDE-4C89-B4F6-9F717824FB8C}">
      <dsp:nvSpPr>
        <dsp:cNvPr id="0" name=""/>
        <dsp:cNvSpPr/>
      </dsp:nvSpPr>
      <dsp:spPr>
        <a:xfrm>
          <a:off x="281091" y="386852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Types</a:t>
          </a:r>
        </a:p>
      </dsp:txBody>
      <dsp:txXfrm>
        <a:off x="298384" y="3885816"/>
        <a:ext cx="3900698" cy="31965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18187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Facing the truth</a:t>
          </a:r>
          <a:endParaRPr lang="en-GB" sz="2000" kern="1200" dirty="0"/>
        </a:p>
      </dsp:txBody>
      <dsp:txXfrm>
        <a:off x="1183049" y="782313"/>
        <a:ext cx="1797687"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63156"/>
          <a:ext cx="5617280" cy="403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333248" rIns="43596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Abstract object representing single “thing” from players perspective (e.g. players character, NPC, vehicle)</a:t>
          </a:r>
        </a:p>
        <a:p>
          <a:pPr marL="171450" lvl="1" indent="-171450" algn="l" defTabSz="711200">
            <a:lnSpc>
              <a:spcPct val="90000"/>
            </a:lnSpc>
            <a:spcBef>
              <a:spcPct val="0"/>
            </a:spcBef>
            <a:spcAft>
              <a:spcPct val="15000"/>
            </a:spcAft>
            <a:buChar char="•"/>
          </a:pPr>
          <a:r>
            <a:rPr lang="en-US" sz="1600" kern="1200" noProof="0" dirty="0"/>
            <a:t>Uses a subsection of hierarchy of Entities for storing it’s Components</a:t>
          </a:r>
        </a:p>
        <a:p>
          <a:pPr marL="171450" lvl="1" indent="-171450" algn="l" defTabSz="711200">
            <a:lnSpc>
              <a:spcPct val="90000"/>
            </a:lnSpc>
            <a:spcBef>
              <a:spcPct val="0"/>
            </a:spcBef>
            <a:spcAft>
              <a:spcPct val="15000"/>
            </a:spcAft>
            <a:buChar char="•"/>
          </a:pPr>
          <a:r>
            <a:rPr lang="en-US" sz="1600" kern="1200" noProof="0" dirty="0"/>
            <a:t>Stores it’s own data in an </a:t>
          </a:r>
          <a:r>
            <a:rPr lang="en-US" sz="1600" kern="1200" noProof="0" dirty="0" err="1"/>
            <a:t>ActorData</a:t>
          </a:r>
          <a:r>
            <a:rPr lang="en-US" sz="1600" kern="1200" noProof="0" dirty="0"/>
            <a:t> Component in a </a:t>
          </a:r>
          <a:r>
            <a:rPr lang="en-US" sz="1600" kern="1200" noProof="0" dirty="0" err="1"/>
            <a:t>HeadEntity</a:t>
          </a:r>
          <a:endParaRPr lang="en-US" sz="1600" kern="1200" noProof="0" dirty="0"/>
        </a:p>
        <a:p>
          <a:pPr marL="171450" lvl="1" indent="-171450" algn="l" defTabSz="711200">
            <a:lnSpc>
              <a:spcPct val="90000"/>
            </a:lnSpc>
            <a:spcBef>
              <a:spcPct val="0"/>
            </a:spcBef>
            <a:spcAft>
              <a:spcPct val="15000"/>
            </a:spcAft>
            <a:buChar char="•"/>
          </a:pPr>
          <a:r>
            <a:rPr lang="en-US" sz="1600" kern="1200" noProof="0" dirty="0"/>
            <a:t>Owns and manages Behaviors</a:t>
          </a:r>
        </a:p>
        <a:p>
          <a:pPr marL="171450" lvl="1" indent="-171450" algn="l" defTabSz="711200">
            <a:lnSpc>
              <a:spcPct val="90000"/>
            </a:lnSpc>
            <a:spcBef>
              <a:spcPct val="0"/>
            </a:spcBef>
            <a:spcAft>
              <a:spcPct val="15000"/>
            </a:spcAft>
            <a:buChar char="•"/>
          </a:pPr>
          <a:r>
            <a:rPr lang="en-US" sz="1600" kern="1200" noProof="0" dirty="0"/>
            <a:t>Provides Update calls to Behaviors</a:t>
          </a:r>
        </a:p>
        <a:p>
          <a:pPr marL="171450" lvl="1" indent="-171450" algn="l" defTabSz="711200">
            <a:lnSpc>
              <a:spcPct val="90000"/>
            </a:lnSpc>
            <a:spcBef>
              <a:spcPct val="0"/>
            </a:spcBef>
            <a:spcAft>
              <a:spcPct val="15000"/>
            </a:spcAft>
            <a:buChar char="•"/>
          </a:pPr>
          <a:r>
            <a:rPr lang="en-US" sz="1600" kern="1200" noProof="0" dirty="0"/>
            <a:t>Caches a dedicated list of Behaviors and their overridden Update methods enrolled for update per each simulation stage</a:t>
          </a:r>
        </a:p>
        <a:p>
          <a:pPr marL="171450" lvl="1" indent="-171450" algn="l" defTabSz="711200">
            <a:lnSpc>
              <a:spcPct val="90000"/>
            </a:lnSpc>
            <a:spcBef>
              <a:spcPct val="0"/>
            </a:spcBef>
            <a:spcAft>
              <a:spcPct val="15000"/>
            </a:spcAft>
            <a:buChar char="•"/>
          </a:pPr>
          <a:r>
            <a:rPr lang="en-US" sz="1600" kern="1200" noProof="0" dirty="0"/>
            <a:t>Resolves execution order dependencies between Behaviors within each simulation stage using numerical priorities</a:t>
          </a:r>
        </a:p>
      </dsp:txBody>
      <dsp:txXfrm>
        <a:off x="0" y="363156"/>
        <a:ext cx="5617280" cy="4032000"/>
      </dsp:txXfrm>
    </dsp:sp>
    <dsp:sp modelId="{0E452397-284A-4714-9D88-58C6FE7F9342}">
      <dsp:nvSpPr>
        <dsp:cNvPr id="0" name=""/>
        <dsp:cNvSpPr/>
      </dsp:nvSpPr>
      <dsp:spPr>
        <a:xfrm>
          <a:off x="280864" y="126996"/>
          <a:ext cx="393209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Abstract object</a:t>
          </a:r>
        </a:p>
      </dsp:txBody>
      <dsp:txXfrm>
        <a:off x="303921" y="150053"/>
        <a:ext cx="3885982" cy="42620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19BD-171A-47AE-BDC5-D10543CB1ED8}">
      <dsp:nvSpPr>
        <dsp:cNvPr id="0" name=""/>
        <dsp:cNvSpPr/>
      </dsp:nvSpPr>
      <dsp:spPr>
        <a:xfrm>
          <a:off x="0" y="248794"/>
          <a:ext cx="5460819" cy="1086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Thin wrapper around Entity class</a:t>
          </a:r>
        </a:p>
        <a:p>
          <a:pPr marL="114300" lvl="1" indent="-114300" algn="l" defTabSz="666750">
            <a:lnSpc>
              <a:spcPct val="90000"/>
            </a:lnSpc>
            <a:spcBef>
              <a:spcPct val="0"/>
            </a:spcBef>
            <a:spcAft>
              <a:spcPct val="15000"/>
            </a:spcAft>
            <a:buChar char="•"/>
          </a:pPr>
          <a:r>
            <a:rPr lang="en-US" sz="1500" kern="1200" noProof="0" dirty="0"/>
            <a:t>Provides utility API for operating on Behaviors, Entities and Components constituting an Actor</a:t>
          </a:r>
        </a:p>
      </dsp:txBody>
      <dsp:txXfrm>
        <a:off x="0" y="248794"/>
        <a:ext cx="5460819" cy="1086750"/>
      </dsp:txXfrm>
    </dsp:sp>
    <dsp:sp modelId="{2CB0FD70-7931-45EE-9DC8-E43F74099D0A}">
      <dsp:nvSpPr>
        <dsp:cNvPr id="0" name=""/>
        <dsp:cNvSpPr/>
      </dsp:nvSpPr>
      <dsp:spPr>
        <a:xfrm>
          <a:off x="273041" y="2739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Actor class</a:t>
          </a:r>
        </a:p>
      </dsp:txBody>
      <dsp:txXfrm>
        <a:off x="294657" y="49010"/>
        <a:ext cx="3779342" cy="399568"/>
      </dsp:txXfrm>
    </dsp:sp>
    <dsp:sp modelId="{44E80530-7866-4F14-84FD-34868EE2CE02}">
      <dsp:nvSpPr>
        <dsp:cNvPr id="0" name=""/>
        <dsp:cNvSpPr/>
      </dsp:nvSpPr>
      <dsp:spPr>
        <a:xfrm>
          <a:off x="0" y="1637944"/>
          <a:ext cx="5460819" cy="1795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Updates Component instances in a single Actor</a:t>
          </a:r>
        </a:p>
        <a:p>
          <a:pPr marL="114300" lvl="1" indent="-114300" algn="l" defTabSz="666750">
            <a:lnSpc>
              <a:spcPct val="90000"/>
            </a:lnSpc>
            <a:spcBef>
              <a:spcPct val="0"/>
            </a:spcBef>
            <a:spcAft>
              <a:spcPct val="15000"/>
            </a:spcAft>
            <a:buChar char="•"/>
          </a:pPr>
          <a:r>
            <a:rPr lang="en-US" sz="1500" kern="1200" noProof="0" dirty="0"/>
            <a:t>Facilitate control of data and execution flow between Components</a:t>
          </a:r>
        </a:p>
        <a:p>
          <a:pPr marL="114300" lvl="1" indent="-114300" algn="l" defTabSz="666750">
            <a:lnSpc>
              <a:spcPct val="90000"/>
            </a:lnSpc>
            <a:spcBef>
              <a:spcPct val="0"/>
            </a:spcBef>
            <a:spcAft>
              <a:spcPct val="15000"/>
            </a:spcAft>
            <a:buChar char="•"/>
          </a:pPr>
          <a:r>
            <a:rPr lang="en-US" sz="1500" kern="1200" noProof="0" dirty="0"/>
            <a:t>Can have properties and transient run-time state</a:t>
          </a:r>
        </a:p>
        <a:p>
          <a:pPr marL="114300" lvl="1" indent="-114300" algn="l" defTabSz="666750">
            <a:lnSpc>
              <a:spcPct val="90000"/>
            </a:lnSpc>
            <a:spcBef>
              <a:spcPct val="0"/>
            </a:spcBef>
            <a:spcAft>
              <a:spcPct val="15000"/>
            </a:spcAft>
            <a:buChar char="•"/>
          </a:pPr>
          <a:r>
            <a:rPr lang="en-US" sz="1500" kern="1200" noProof="0" dirty="0"/>
            <a:t>Cannot be referenced by anything – nothing else knows about it’s existence</a:t>
          </a:r>
        </a:p>
      </dsp:txBody>
      <dsp:txXfrm>
        <a:off x="0" y="1637944"/>
        <a:ext cx="5460819" cy="1795500"/>
      </dsp:txXfrm>
    </dsp:sp>
    <dsp:sp modelId="{598066EB-4B58-4EF1-A413-6BAEDB2FD398}">
      <dsp:nvSpPr>
        <dsp:cNvPr id="0" name=""/>
        <dsp:cNvSpPr/>
      </dsp:nvSpPr>
      <dsp:spPr>
        <a:xfrm>
          <a:off x="273041" y="141654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Behavior</a:t>
          </a:r>
        </a:p>
      </dsp:txBody>
      <dsp:txXfrm>
        <a:off x="294657" y="1438160"/>
        <a:ext cx="3779342" cy="399568"/>
      </dsp:txXfrm>
    </dsp:sp>
    <dsp:sp modelId="{FC6A11D0-915F-43B7-9B79-FF5E444BBE80}">
      <dsp:nvSpPr>
        <dsp:cNvPr id="0" name=""/>
        <dsp:cNvSpPr/>
      </dsp:nvSpPr>
      <dsp:spPr>
        <a:xfrm>
          <a:off x="0" y="3735844"/>
          <a:ext cx="5460819" cy="2220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Actor update is an update of all it’s Behaviors</a:t>
          </a:r>
        </a:p>
        <a:p>
          <a:pPr marL="114300" lvl="1" indent="-114300" algn="l" defTabSz="666750">
            <a:lnSpc>
              <a:spcPct val="90000"/>
            </a:lnSpc>
            <a:spcBef>
              <a:spcPct val="0"/>
            </a:spcBef>
            <a:spcAft>
              <a:spcPct val="15000"/>
            </a:spcAft>
            <a:buChar char="•"/>
          </a:pPr>
          <a:r>
            <a:rPr lang="en-US" sz="1500" kern="1200" noProof="0" dirty="0"/>
            <a:t>Actors are updated by engine in order defined by special hierarchy (parent =&gt; child) to ensure correctness of Transform changes propagation</a:t>
          </a:r>
        </a:p>
        <a:p>
          <a:pPr marL="114300" lvl="1" indent="-114300" algn="l" defTabSz="666750">
            <a:lnSpc>
              <a:spcPct val="90000"/>
            </a:lnSpc>
            <a:spcBef>
              <a:spcPct val="0"/>
            </a:spcBef>
            <a:spcAft>
              <a:spcPct val="15000"/>
            </a:spcAft>
            <a:buChar char="•"/>
          </a:pPr>
          <a:r>
            <a:rPr lang="en-US" sz="1500" kern="1200" noProof="0" dirty="0"/>
            <a:t>Update of all Actors is a multithreaded graph search of scene hierarchy</a:t>
          </a:r>
        </a:p>
        <a:p>
          <a:pPr marL="114300" lvl="1" indent="-114300" algn="l" defTabSz="666750">
            <a:lnSpc>
              <a:spcPct val="90000"/>
            </a:lnSpc>
            <a:spcBef>
              <a:spcPct val="0"/>
            </a:spcBef>
            <a:spcAft>
              <a:spcPct val="15000"/>
            </a:spcAft>
            <a:buChar char="•"/>
          </a:pPr>
          <a:r>
            <a:rPr lang="en-US" sz="1500" kern="1200" noProof="0" dirty="0"/>
            <a:t>An Actors hierarchy is maintain in parallel to Entities hierarchy as a simplified, collapsed version </a:t>
          </a:r>
        </a:p>
      </dsp:txBody>
      <dsp:txXfrm>
        <a:off x="0" y="3735844"/>
        <a:ext cx="5460819" cy="2220750"/>
      </dsp:txXfrm>
    </dsp:sp>
    <dsp:sp modelId="{FCD61E12-6E7D-4B7F-97FE-C7EA9DFF9498}">
      <dsp:nvSpPr>
        <dsp:cNvPr id="0" name=""/>
        <dsp:cNvSpPr/>
      </dsp:nvSpPr>
      <dsp:spPr>
        <a:xfrm>
          <a:off x="273041" y="3514445"/>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a:t>Update</a:t>
          </a:r>
          <a:endParaRPr lang="en-US" sz="1500" kern="1200" noProof="0" dirty="0"/>
        </a:p>
      </dsp:txBody>
      <dsp:txXfrm>
        <a:off x="294657" y="3536061"/>
        <a:ext cx="3779342" cy="399568"/>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World</a:t>
          </a:r>
        </a:p>
        <a:p>
          <a:pPr marL="114300" lvl="1" indent="-114300" algn="just" defTabSz="577850">
            <a:lnSpc>
              <a:spcPct val="90000"/>
            </a:lnSpc>
            <a:spcBef>
              <a:spcPct val="0"/>
            </a:spcBef>
            <a:spcAft>
              <a:spcPct val="15000"/>
            </a:spcAft>
            <a:buChar char="•"/>
          </a:pPr>
          <a:r>
            <a:rPr lang="en-US" sz="1300" kern="1200" noProof="0" dirty="0"/>
            <a:t>System registers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destruction method applicable for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Differing</a:t>
          </a:r>
        </a:p>
      </dsp:txBody>
      <dsp:txXfrm>
        <a:off x="322550" y="2552231"/>
        <a:ext cx="4169848"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B53A7-6BD9-42FD-8A8B-68102B51BFD1}">
      <dsp:nvSpPr>
        <dsp:cNvPr id="0" name=""/>
        <dsp:cNvSpPr/>
      </dsp:nvSpPr>
      <dsp:spPr>
        <a:xfrm>
          <a:off x="53" y="167103"/>
          <a:ext cx="5149768" cy="478880"/>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Fighting complexity</a:t>
          </a:r>
        </a:p>
      </dsp:txBody>
      <dsp:txXfrm>
        <a:off x="53" y="167103"/>
        <a:ext cx="5149768" cy="478880"/>
      </dsp:txXfrm>
    </dsp:sp>
    <dsp:sp modelId="{5D876207-16E8-452B-A49E-1FFFE5576165}">
      <dsp:nvSpPr>
        <dsp:cNvPr id="0" name=""/>
        <dsp:cNvSpPr/>
      </dsp:nvSpPr>
      <dsp:spPr>
        <a:xfrm>
          <a:off x="53" y="651670"/>
          <a:ext cx="5149768" cy="3055185"/>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85344" rIns="113792" bIns="128016"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a:t>Games are complex. That complexity is unavoidable and has to be resolved somewhere.</a:t>
          </a:r>
        </a:p>
        <a:p>
          <a:pPr marL="171450" lvl="1" indent="-171450" algn="just" defTabSz="711200">
            <a:lnSpc>
              <a:spcPct val="90000"/>
            </a:lnSpc>
            <a:spcBef>
              <a:spcPct val="0"/>
            </a:spcBef>
            <a:spcAft>
              <a:spcPct val="15000"/>
            </a:spcAft>
            <a:buChar char="•"/>
          </a:pPr>
          <a:r>
            <a:rPr lang="en-US" sz="1600" kern="1200" dirty="0"/>
            <a:t>Settling down on a simple scene representation model that supports only a narrow set of design patterns puts all responsibility and difficulty of managing that complexity on game developers.</a:t>
          </a:r>
        </a:p>
        <a:p>
          <a:pPr marL="171450" lvl="1" indent="-171450" algn="just" defTabSz="711200">
            <a:lnSpc>
              <a:spcPct val="90000"/>
            </a:lnSpc>
            <a:spcBef>
              <a:spcPct val="0"/>
            </a:spcBef>
            <a:spcAft>
              <a:spcPct val="15000"/>
            </a:spcAft>
            <a:buChar char="•"/>
          </a:pPr>
          <a:r>
            <a:rPr lang="en-US" sz="1600" kern="1200" dirty="0"/>
            <a:t>Simple architecture always causes problems, because it cannot be suitable for all types of features.</a:t>
          </a:r>
        </a:p>
        <a:p>
          <a:pPr marL="342900" lvl="2" indent="-171450" algn="just" defTabSz="711200">
            <a:lnSpc>
              <a:spcPct val="90000"/>
            </a:lnSpc>
            <a:spcBef>
              <a:spcPct val="0"/>
            </a:spcBef>
            <a:spcAft>
              <a:spcPct val="15000"/>
            </a:spcAft>
            <a:buChar char="•"/>
          </a:pPr>
          <a:r>
            <a:rPr lang="en-US" sz="1600" kern="1200" dirty="0"/>
            <a:t>If it is closed and restrictive, developers will fight it with workarounds and dirty hacks.</a:t>
          </a:r>
        </a:p>
        <a:p>
          <a:pPr marL="342900" lvl="2" indent="-171450" algn="just" defTabSz="711200">
            <a:lnSpc>
              <a:spcPct val="90000"/>
            </a:lnSpc>
            <a:spcBef>
              <a:spcPct val="0"/>
            </a:spcBef>
            <a:spcAft>
              <a:spcPct val="15000"/>
            </a:spcAft>
            <a:buChar char="•"/>
          </a:pPr>
          <a:r>
            <a:rPr lang="en-US" sz="1600" kern="1200" dirty="0"/>
            <a:t>If it is open, it will cause inconsistencies and will result in spaghetti of dependencies.</a:t>
          </a:r>
        </a:p>
      </dsp:txBody>
      <dsp:txXfrm>
        <a:off x="53" y="651670"/>
        <a:ext cx="5149768" cy="3055185"/>
      </dsp:txXfrm>
    </dsp:sp>
    <dsp:sp modelId="{D4A44AD2-A92E-4BE5-8647-6583B61A02B7}">
      <dsp:nvSpPr>
        <dsp:cNvPr id="0" name=""/>
        <dsp:cNvSpPr/>
      </dsp:nvSpPr>
      <dsp:spPr>
        <a:xfrm>
          <a:off x="5870789" y="167103"/>
          <a:ext cx="5149768" cy="478880"/>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6350" cap="flat" cmpd="sng" algn="ctr">
          <a:solidFill>
            <a:schemeClr val="accent6"/>
          </a:solidFill>
          <a:prstDash val="solid"/>
          <a:miter lim="800000"/>
        </a:ln>
        <a:effectLst/>
      </dsp:spPr>
      <dsp:style>
        <a:lnRef idx="1">
          <a:schemeClr val="accent6"/>
        </a:lnRef>
        <a:fillRef idx="3">
          <a:schemeClr val="accent6"/>
        </a:fillRef>
        <a:effectRef idx="2">
          <a:schemeClr val="accent6"/>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Embracing complexity</a:t>
          </a:r>
        </a:p>
      </dsp:txBody>
      <dsp:txXfrm>
        <a:off x="5870789" y="167103"/>
        <a:ext cx="5149768" cy="478880"/>
      </dsp:txXfrm>
    </dsp:sp>
    <dsp:sp modelId="{A280C820-2AA5-40E1-BDC4-75C59C3BEFC2}">
      <dsp:nvSpPr>
        <dsp:cNvPr id="0" name=""/>
        <dsp:cNvSpPr/>
      </dsp:nvSpPr>
      <dsp:spPr>
        <a:xfrm>
          <a:off x="5870789" y="651670"/>
          <a:ext cx="5149768" cy="3055185"/>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85344" rIns="113792" bIns="128016" numCol="1" spcCol="1270" anchor="t" anchorCtr="0">
          <a:noAutofit/>
        </a:bodyPr>
        <a:lstStyle/>
        <a:p>
          <a:pPr marL="171450" lvl="1" indent="-171450" algn="just" defTabSz="711200">
            <a:lnSpc>
              <a:spcPct val="90000"/>
            </a:lnSpc>
            <a:spcBef>
              <a:spcPct val="0"/>
            </a:spcBef>
            <a:spcAft>
              <a:spcPct val="15000"/>
            </a:spcAft>
            <a:buChar char="•"/>
          </a:pPr>
          <a:r>
            <a:rPr lang="en-US" sz="1600" kern="1200" noProof="0" dirty="0"/>
            <a:t>Organization and structurization of both data and</a:t>
          </a:r>
          <a:br>
            <a:rPr lang="en-US" sz="1600" kern="1200" noProof="0" dirty="0"/>
          </a:br>
          <a:r>
            <a:rPr lang="en-US" sz="1600" kern="1200" noProof="0" dirty="0"/>
            <a:t>logic should be the fundamental roles of a scene representation model:</a:t>
          </a:r>
        </a:p>
        <a:p>
          <a:pPr marL="342900" lvl="2" indent="-171450" algn="just" defTabSz="711200">
            <a:lnSpc>
              <a:spcPct val="90000"/>
            </a:lnSpc>
            <a:spcBef>
              <a:spcPct val="0"/>
            </a:spcBef>
            <a:spcAft>
              <a:spcPct val="15000"/>
            </a:spcAft>
            <a:buChar char="•"/>
          </a:pPr>
          <a:r>
            <a:rPr lang="en-US" sz="1600" kern="1200" dirty="0"/>
            <a:t>Complexity and diversity of its subject is an argument </a:t>
          </a:r>
          <a:r>
            <a:rPr lang="en-US" sz="1600" b="1" kern="1200" dirty="0"/>
            <a:t>for</a:t>
          </a:r>
          <a:r>
            <a:rPr lang="en-US" sz="1600" kern="1200" dirty="0"/>
            <a:t> complexity of the model!</a:t>
          </a:r>
        </a:p>
        <a:p>
          <a:pPr marL="342900" lvl="2" indent="-171450" algn="just" defTabSz="711200">
            <a:lnSpc>
              <a:spcPct val="90000"/>
            </a:lnSpc>
            <a:spcBef>
              <a:spcPct val="0"/>
            </a:spcBef>
            <a:spcAft>
              <a:spcPct val="15000"/>
            </a:spcAft>
            <a:buChar char="•"/>
          </a:pPr>
          <a:r>
            <a:rPr lang="en-US" sz="1600" kern="1200" noProof="0" dirty="0"/>
            <a:t>Genericness and abstractness of the model is an argument </a:t>
          </a:r>
          <a:r>
            <a:rPr lang="en-US" sz="1600" b="1" kern="1200" noProof="0" dirty="0"/>
            <a:t>for</a:t>
          </a:r>
          <a:r>
            <a:rPr lang="en-US" sz="1600" kern="1200" noProof="0" dirty="0"/>
            <a:t> complexity of the model!</a:t>
          </a:r>
        </a:p>
        <a:p>
          <a:pPr marL="171450" lvl="1" indent="-171450" algn="just" defTabSz="711200">
            <a:lnSpc>
              <a:spcPct val="90000"/>
            </a:lnSpc>
            <a:spcBef>
              <a:spcPct val="0"/>
            </a:spcBef>
            <a:spcAft>
              <a:spcPct val="15000"/>
            </a:spcAft>
            <a:buChar char="•"/>
          </a:pPr>
          <a:r>
            <a:rPr lang="en-US" sz="1600" kern="1200" dirty="0"/>
            <a:t>Putting data and logic in order properly and comprehensively is an occasion to help users create, conceptualize and optimize game code, while keeping it manageable.</a:t>
          </a:r>
        </a:p>
        <a:p>
          <a:pPr marL="171450" lvl="1" indent="-171450" algn="just" defTabSz="711200">
            <a:lnSpc>
              <a:spcPct val="90000"/>
            </a:lnSpc>
            <a:spcBef>
              <a:spcPct val="0"/>
            </a:spcBef>
            <a:spcAft>
              <a:spcPct val="15000"/>
            </a:spcAft>
            <a:buChar char="•"/>
          </a:pPr>
          <a:r>
            <a:rPr lang="en-US" sz="1600" kern="1200" dirty="0"/>
            <a:t>Complex != Difficult; Simple != Easy;</a:t>
          </a:r>
        </a:p>
      </dsp:txBody>
      <dsp:txXfrm>
        <a:off x="5870789" y="651670"/>
        <a:ext cx="5149768" cy="305518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safe interface to operate on either Local or Global part</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aspect of the component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part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hierarchy chain starting from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252610"/>
          <a:ext cx="5934635" cy="155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Just uint64_t with bit flags - each bit flag represents an existence of a given tag</a:t>
          </a:r>
          <a:endParaRPr lang="en-US" sz="1300" kern="1200" noProof="0" dirty="0"/>
        </a:p>
        <a:p>
          <a:pPr marL="114300" lvl="1" indent="-114300" algn="l" defTabSz="577850">
            <a:lnSpc>
              <a:spcPct val="90000"/>
            </a:lnSpc>
            <a:spcBef>
              <a:spcPct val="0"/>
            </a:spcBef>
            <a:spcAft>
              <a:spcPct val="15000"/>
            </a:spcAft>
            <a:buChar char="•"/>
          </a:pPr>
          <a:r>
            <a:rPr lang="en-US" sz="1300" kern="1200" dirty="0"/>
            <a:t>Meant to be used to easily recognize given Entity’s purpose and conceptual identity</a:t>
          </a:r>
        </a:p>
        <a:p>
          <a:pPr marL="114300" lvl="1" indent="-114300" algn="l" defTabSz="577850">
            <a:lnSpc>
              <a:spcPct val="90000"/>
            </a:lnSpc>
            <a:spcBef>
              <a:spcPct val="0"/>
            </a:spcBef>
            <a:spcAft>
              <a:spcPct val="15000"/>
            </a:spcAft>
            <a:buChar char="•"/>
          </a:pPr>
          <a:r>
            <a:rPr lang="en-US" sz="1300" kern="1200" dirty="0"/>
            <a:t>Should not be used to send info down the hierarchy, unless widely used</a:t>
          </a:r>
        </a:p>
        <a:p>
          <a:pPr marL="114300" lvl="1" indent="-114300" algn="l" defTabSz="577850">
            <a:lnSpc>
              <a:spcPct val="90000"/>
            </a:lnSpc>
            <a:spcBef>
              <a:spcPct val="0"/>
            </a:spcBef>
            <a:spcAft>
              <a:spcPct val="15000"/>
            </a:spcAft>
            <a:buChar char="•"/>
          </a:pPr>
          <a:r>
            <a:rPr lang="en-US" sz="1300" kern="1200" dirty="0"/>
            <a:t>Entity class provides utility methods, like </a:t>
          </a:r>
          <a:r>
            <a:rPr lang="en-US" sz="1300" kern="1200" dirty="0" err="1"/>
            <a:t>FindTagOrigin</a:t>
          </a:r>
          <a:r>
            <a:rPr lang="en-US" sz="1300" kern="1200" dirty="0"/>
            <a:t>()</a:t>
          </a:r>
        </a:p>
      </dsp:txBody>
      <dsp:txXfrm>
        <a:off x="0" y="252610"/>
        <a:ext cx="5934635" cy="1556100"/>
      </dsp:txXfrm>
    </dsp:sp>
    <dsp:sp modelId="{4C90D674-4029-42EF-9467-DF680147B9C4}">
      <dsp:nvSpPr>
        <dsp:cNvPr id="0" name=""/>
        <dsp:cNvSpPr/>
      </dsp:nvSpPr>
      <dsp:spPr>
        <a:xfrm>
          <a:off x="296731" y="60730"/>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Tags</a:t>
          </a:r>
        </a:p>
      </dsp:txBody>
      <dsp:txXfrm>
        <a:off x="315465" y="79464"/>
        <a:ext cx="4116776" cy="346292"/>
      </dsp:txXfrm>
    </dsp:sp>
    <dsp:sp modelId="{BCE4D5B3-AD12-4237-814E-BE9795BB86A4}">
      <dsp:nvSpPr>
        <dsp:cNvPr id="0" name=""/>
        <dsp:cNvSpPr/>
      </dsp:nvSpPr>
      <dsp:spPr>
        <a:xfrm>
          <a:off x="0" y="2070791"/>
          <a:ext cx="5934635"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parts: Global, Local (in one component)</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Propagates down the hierarchy the same way as Transform and has similar handle, but triggers full recalculation upon each change</a:t>
          </a:r>
        </a:p>
      </dsp:txBody>
      <dsp:txXfrm>
        <a:off x="0" y="2070791"/>
        <a:ext cx="5934635" cy="1167075"/>
      </dsp:txXfrm>
    </dsp:sp>
    <dsp:sp modelId="{6BE5FC12-C4AD-49D2-BA45-1C9F9E39BEFA}">
      <dsp:nvSpPr>
        <dsp:cNvPr id="0" name=""/>
        <dsp:cNvSpPr/>
      </dsp:nvSpPr>
      <dsp:spPr>
        <a:xfrm>
          <a:off x="296731" y="1878911"/>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Propagation</a:t>
          </a:r>
        </a:p>
      </dsp:txBody>
      <dsp:txXfrm>
        <a:off x="315465" y="1897645"/>
        <a:ext cx="4116776" cy="34629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linked list of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528175"/>
          <a:ext cx="5367421"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err="1"/>
            <a:t>EntityHierarchy</a:t>
          </a:r>
          <a:r>
            <a:rPr lang="en-US" sz="1500" b="0" kern="1200" dirty="0"/>
            <a:t> related Components (e.g. Transforms, Tags, </a:t>
          </a:r>
          <a:r>
            <a:rPr lang="en-US" sz="1500" b="0" kern="1200" dirty="0" err="1"/>
            <a:t>EntityNode</a:t>
          </a:r>
          <a:r>
            <a:rPr lang="en-US" sz="1500" b="0" kern="1200" dirty="0"/>
            <a:t>) are already grouped</a:t>
          </a:r>
        </a:p>
        <a:p>
          <a:pPr marL="114300" lvl="1" indent="-114300" algn="l" defTabSz="666750">
            <a:lnSpc>
              <a:spcPct val="90000"/>
            </a:lnSpc>
            <a:spcBef>
              <a:spcPct val="0"/>
            </a:spcBef>
            <a:spcAft>
              <a:spcPct val="15000"/>
            </a:spcAft>
            <a:buChar char="•"/>
          </a:pPr>
          <a:r>
            <a:rPr lang="en-US" sz="1500" b="0" kern="1200" dirty="0"/>
            <a:t>Actor related Components (</a:t>
          </a:r>
          <a:r>
            <a:rPr lang="en-US" sz="1500" b="0" kern="1200" dirty="0" err="1"/>
            <a:t>ActorData</a:t>
          </a:r>
          <a:r>
            <a:rPr lang="en-US" sz="1500" b="0" kern="1200" dirty="0"/>
            <a:t>, </a:t>
          </a:r>
          <a:r>
            <a:rPr lang="en-US" sz="1500" b="0" kern="1200" dirty="0" err="1"/>
            <a:t>ActorNode</a:t>
          </a:r>
          <a:r>
            <a:rPr lang="en-US" sz="1500" b="0" kern="1200" dirty="0"/>
            <a:t>) are already grouped</a:t>
          </a:r>
        </a:p>
      </dsp:txBody>
      <dsp:txXfrm>
        <a:off x="0" y="528175"/>
        <a:ext cx="5367421" cy="1795500"/>
      </dsp:txXfrm>
    </dsp:sp>
    <dsp:sp modelId="{209595EF-DBDE-4625-8A02-72245026AB80}">
      <dsp:nvSpPr>
        <dsp:cNvPr id="0" name=""/>
        <dsp:cNvSpPr/>
      </dsp:nvSpPr>
      <dsp:spPr>
        <a:xfrm>
          <a:off x="268371" y="3067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Grouping components</a:t>
          </a:r>
        </a:p>
      </dsp:txBody>
      <dsp:txXfrm>
        <a:off x="289987" y="328391"/>
        <a:ext cx="3713962" cy="399568"/>
      </dsp:txXfrm>
    </dsp:sp>
    <dsp:sp modelId="{217AD428-3163-4D64-8F0D-F1B0DC6014FB}">
      <dsp:nvSpPr>
        <dsp:cNvPr id="0" name=""/>
        <dsp:cNvSpPr/>
      </dsp:nvSpPr>
      <dsp:spPr>
        <a:xfrm>
          <a:off x="0" y="2626075"/>
          <a:ext cx="5367421" cy="283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Protected Components cannot be included in a Group (e.g. </a:t>
          </a:r>
          <a:r>
            <a:rPr lang="en-US" sz="1500" kern="1200" dirty="0" err="1"/>
            <a:t>ActorData</a:t>
          </a:r>
          <a:r>
            <a:rPr lang="en-US" sz="1500" kern="1200" dirty="0"/>
            <a:t>, Tags)</a:t>
          </a:r>
        </a:p>
        <a:p>
          <a:pPr marL="114300" lvl="1" indent="-114300" algn="l" defTabSz="666750">
            <a:lnSpc>
              <a:spcPct val="90000"/>
            </a:lnSpc>
            <a:spcBef>
              <a:spcPct val="0"/>
            </a:spcBef>
            <a:spcAft>
              <a:spcPct val="15000"/>
            </a:spcAft>
            <a:buChar char="•"/>
          </a:pPr>
          <a:r>
            <a:rPr lang="en-US" sz="1500" kern="1200" dirty="0"/>
            <a:t>Storages of component types managed by a Group lose pointer stability upon component creation</a:t>
          </a:r>
        </a:p>
        <a:p>
          <a:pPr marL="228600" lvl="2" indent="-114300" algn="l" defTabSz="666750">
            <a:lnSpc>
              <a:spcPct val="90000"/>
            </a:lnSpc>
            <a:spcBef>
              <a:spcPct val="0"/>
            </a:spcBef>
            <a:spcAft>
              <a:spcPct val="15000"/>
            </a:spcAft>
            <a:buChar char="•"/>
          </a:pPr>
          <a:r>
            <a:rPr lang="en-US" sz="1500" kern="1200" dirty="0"/>
            <a:t>They cannot be created by Actors (concurrently running Actor’s pointers and references to it’s own components will get invalidated) – creation should happen within a global system</a:t>
          </a:r>
        </a:p>
        <a:p>
          <a:pPr marL="228600" lvl="2" indent="-114300" algn="l" defTabSz="666750">
            <a:lnSpc>
              <a:spcPct val="90000"/>
            </a:lnSpc>
            <a:spcBef>
              <a:spcPct val="0"/>
            </a:spcBef>
            <a:spcAft>
              <a:spcPct val="15000"/>
            </a:spcAft>
            <a:buChar char="•"/>
          </a:pPr>
          <a:r>
            <a:rPr lang="en-US" sz="1500" kern="1200" dirty="0"/>
            <a:t>They cannot be accessed using </a:t>
          </a:r>
          <a:r>
            <a:rPr lang="en-US" sz="1500" kern="1200" dirty="0" err="1"/>
            <a:t>CompPtr</a:t>
          </a:r>
          <a:r>
            <a:rPr lang="en-US" sz="1500" kern="1200" dirty="0"/>
            <a:t> (automated cashing of component pointer within one frame) – go though registry/group using raw </a:t>
          </a:r>
          <a:r>
            <a:rPr lang="en-US" sz="1500" kern="1200" dirty="0" err="1"/>
            <a:t>EntityID</a:t>
          </a:r>
          <a:r>
            <a:rPr lang="en-US" sz="1500" kern="1200" dirty="0"/>
            <a:t> each time</a:t>
          </a:r>
        </a:p>
      </dsp:txBody>
      <dsp:txXfrm>
        <a:off x="0" y="2626075"/>
        <a:ext cx="5367421" cy="2835000"/>
      </dsp:txXfrm>
    </dsp:sp>
    <dsp:sp modelId="{62890F6E-3283-45B8-BD02-33B8C694B3EC}">
      <dsp:nvSpPr>
        <dsp:cNvPr id="0" name=""/>
        <dsp:cNvSpPr/>
      </dsp:nvSpPr>
      <dsp:spPr>
        <a:xfrm>
          <a:off x="268371" y="24046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Limitations</a:t>
          </a:r>
        </a:p>
      </dsp:txBody>
      <dsp:txXfrm>
        <a:off x="289987" y="2426291"/>
        <a:ext cx="3713962"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8837-8632-445E-825C-92A0EF8F6909}">
      <dsp:nvSpPr>
        <dsp:cNvPr id="0" name=""/>
        <dsp:cNvSpPr/>
      </dsp:nvSpPr>
      <dsp:spPr>
        <a:xfrm>
          <a:off x="0" y="458"/>
          <a:ext cx="9406973" cy="707427"/>
        </a:xfrm>
        <a:prstGeom prst="round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Lack of intuitive grasp of a model and it’s design philosophy leads to misuse and overcomplication, even with logical understanding of it’s implementation architecture!</a:t>
          </a:r>
        </a:p>
      </dsp:txBody>
      <dsp:txXfrm>
        <a:off x="34534" y="34992"/>
        <a:ext cx="9337905" cy="638359"/>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301423"/>
          <a:ext cx="5367421" cy="207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Current implementation of ECS storage is an external open-source library ENTT</a:t>
          </a:r>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breaking of fundamental design corner stones of the model</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301423"/>
        <a:ext cx="5367421" cy="2072700"/>
      </dsp:txXfrm>
    </dsp:sp>
    <dsp:sp modelId="{5CB8EF89-0362-4F97-AA51-CAF2531A76B4}">
      <dsp:nvSpPr>
        <dsp:cNvPr id="0" name=""/>
        <dsp:cNvSpPr/>
      </dsp:nvSpPr>
      <dsp:spPr>
        <a:xfrm>
          <a:off x="268371" y="9478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114958"/>
        <a:ext cx="3716844" cy="372930"/>
      </dsp:txXfrm>
    </dsp:sp>
    <dsp:sp modelId="{C588BC4D-7165-418E-944A-BE03734B9E27}">
      <dsp:nvSpPr>
        <dsp:cNvPr id="0" name=""/>
        <dsp:cNvSpPr/>
      </dsp:nvSpPr>
      <dsp:spPr>
        <a:xfrm>
          <a:off x="0" y="2656364"/>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656364"/>
        <a:ext cx="5367421" cy="815850"/>
      </dsp:txXfrm>
    </dsp:sp>
    <dsp:sp modelId="{209595EF-DBDE-4625-8A02-72245026AB80}">
      <dsp:nvSpPr>
        <dsp:cNvPr id="0" name=""/>
        <dsp:cNvSpPr/>
      </dsp:nvSpPr>
      <dsp:spPr>
        <a:xfrm>
          <a:off x="268371" y="244972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469898"/>
        <a:ext cx="3716844" cy="372930"/>
      </dsp:txXfrm>
    </dsp:sp>
    <dsp:sp modelId="{217AD428-3163-4D64-8F0D-F1B0DC6014FB}">
      <dsp:nvSpPr>
        <dsp:cNvPr id="0" name=""/>
        <dsp:cNvSpPr/>
      </dsp:nvSpPr>
      <dsp:spPr>
        <a:xfrm>
          <a:off x="0" y="3754454"/>
          <a:ext cx="5367421"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754454"/>
        <a:ext cx="5367421" cy="1058400"/>
      </dsp:txXfrm>
    </dsp:sp>
    <dsp:sp modelId="{62890F6E-3283-45B8-BD02-33B8C694B3EC}">
      <dsp:nvSpPr>
        <dsp:cNvPr id="0" name=""/>
        <dsp:cNvSpPr/>
      </dsp:nvSpPr>
      <dsp:spPr>
        <a:xfrm>
          <a:off x="268371" y="3547814"/>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567989"/>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Encompassed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noProof="0" dirty="0"/>
            <a:t>Scene Representation Model of Fools Engine</a:t>
          </a:r>
          <a:endParaRPr lang="en-US" sz="24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04.01.2024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04.01.2024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3" Type="http://schemas.openxmlformats.org/officeDocument/2006/relationships/diagramLayout" Target="../diagrams/layout23.xml"/><Relationship Id="rId18" Type="http://schemas.openxmlformats.org/officeDocument/2006/relationships/diagramLayout" Target="../diagrams/layout24.xml"/><Relationship Id="rId26" Type="http://schemas.microsoft.com/office/2007/relationships/diagramDrawing" Target="../diagrams/drawing25.xml"/><Relationship Id="rId39" Type="http://schemas.openxmlformats.org/officeDocument/2006/relationships/diagramQuickStyle" Target="../diagrams/quickStyle28.xml"/><Relationship Id="rId21" Type="http://schemas.microsoft.com/office/2007/relationships/diagramDrawing" Target="../diagrams/drawing24.xml"/><Relationship Id="rId34" Type="http://schemas.openxmlformats.org/officeDocument/2006/relationships/diagramQuickStyle" Target="../diagrams/quickStyle27.xml"/><Relationship Id="rId42" Type="http://schemas.openxmlformats.org/officeDocument/2006/relationships/diagramData" Target="../diagrams/data29.xml"/><Relationship Id="rId47" Type="http://schemas.openxmlformats.org/officeDocument/2006/relationships/diagramData" Target="../diagrams/data30.xml"/><Relationship Id="rId50" Type="http://schemas.openxmlformats.org/officeDocument/2006/relationships/diagramColors" Target="../diagrams/colors30.xml"/><Relationship Id="rId55" Type="http://schemas.openxmlformats.org/officeDocument/2006/relationships/diagramColors" Target="../diagrams/colors31.xml"/><Relationship Id="rId63" Type="http://schemas.openxmlformats.org/officeDocument/2006/relationships/diagramLayout" Target="../diagrams/layout33.xml"/><Relationship Id="rId68" Type="http://schemas.openxmlformats.org/officeDocument/2006/relationships/diagramLayout" Target="../diagrams/layout34.xml"/><Relationship Id="rId76" Type="http://schemas.microsoft.com/office/2007/relationships/diagramDrawing" Target="../diagrams/drawing35.xml"/><Relationship Id="rId7" Type="http://schemas.openxmlformats.org/officeDocument/2006/relationships/diagramData" Target="../diagrams/data22.xml"/><Relationship Id="rId71" Type="http://schemas.microsoft.com/office/2007/relationships/diagramDrawing" Target="../diagrams/drawing34.xml"/><Relationship Id="rId2" Type="http://schemas.openxmlformats.org/officeDocument/2006/relationships/diagramData" Target="../diagrams/data21.xml"/><Relationship Id="rId16" Type="http://schemas.microsoft.com/office/2007/relationships/diagramDrawing" Target="../diagrams/drawing23.xml"/><Relationship Id="rId29" Type="http://schemas.openxmlformats.org/officeDocument/2006/relationships/diagramQuickStyle" Target="../diagrams/quickStyle26.xml"/><Relationship Id="rId11" Type="http://schemas.microsoft.com/office/2007/relationships/diagramDrawing" Target="../diagrams/drawing22.xml"/><Relationship Id="rId24" Type="http://schemas.openxmlformats.org/officeDocument/2006/relationships/diagramQuickStyle" Target="../diagrams/quickStyle25.xml"/><Relationship Id="rId32" Type="http://schemas.openxmlformats.org/officeDocument/2006/relationships/diagramData" Target="../diagrams/data27.xml"/><Relationship Id="rId37" Type="http://schemas.openxmlformats.org/officeDocument/2006/relationships/diagramData" Target="../diagrams/data28.xml"/><Relationship Id="rId40" Type="http://schemas.openxmlformats.org/officeDocument/2006/relationships/diagramColors" Target="../diagrams/colors28.xml"/><Relationship Id="rId45" Type="http://schemas.openxmlformats.org/officeDocument/2006/relationships/diagramColors" Target="../diagrams/colors29.xml"/><Relationship Id="rId53" Type="http://schemas.openxmlformats.org/officeDocument/2006/relationships/diagramLayout" Target="../diagrams/layout31.xml"/><Relationship Id="rId58" Type="http://schemas.openxmlformats.org/officeDocument/2006/relationships/diagramLayout" Target="../diagrams/layout32.xml"/><Relationship Id="rId66" Type="http://schemas.microsoft.com/office/2007/relationships/diagramDrawing" Target="../diagrams/drawing33.xml"/><Relationship Id="rId74" Type="http://schemas.openxmlformats.org/officeDocument/2006/relationships/diagramQuickStyle" Target="../diagrams/quickStyle35.xml"/><Relationship Id="rId5" Type="http://schemas.openxmlformats.org/officeDocument/2006/relationships/diagramColors" Target="../diagrams/colors21.xml"/><Relationship Id="rId15" Type="http://schemas.openxmlformats.org/officeDocument/2006/relationships/diagramColors" Target="../diagrams/colors23.xml"/><Relationship Id="rId23" Type="http://schemas.openxmlformats.org/officeDocument/2006/relationships/diagramLayout" Target="../diagrams/layout25.xml"/><Relationship Id="rId28" Type="http://schemas.openxmlformats.org/officeDocument/2006/relationships/diagramLayout" Target="../diagrams/layout26.xml"/><Relationship Id="rId36" Type="http://schemas.microsoft.com/office/2007/relationships/diagramDrawing" Target="../diagrams/drawing27.xml"/><Relationship Id="rId49" Type="http://schemas.openxmlformats.org/officeDocument/2006/relationships/diagramQuickStyle" Target="../diagrams/quickStyle30.xml"/><Relationship Id="rId57" Type="http://schemas.openxmlformats.org/officeDocument/2006/relationships/diagramData" Target="../diagrams/data32.xml"/><Relationship Id="rId61" Type="http://schemas.microsoft.com/office/2007/relationships/diagramDrawing" Target="../diagrams/drawing32.xml"/><Relationship Id="rId10" Type="http://schemas.openxmlformats.org/officeDocument/2006/relationships/diagramColors" Target="../diagrams/colors22.xml"/><Relationship Id="rId19" Type="http://schemas.openxmlformats.org/officeDocument/2006/relationships/diagramQuickStyle" Target="../diagrams/quickStyle24.xml"/><Relationship Id="rId31" Type="http://schemas.microsoft.com/office/2007/relationships/diagramDrawing" Target="../diagrams/drawing26.xml"/><Relationship Id="rId44" Type="http://schemas.openxmlformats.org/officeDocument/2006/relationships/diagramQuickStyle" Target="../diagrams/quickStyle29.xml"/><Relationship Id="rId52" Type="http://schemas.openxmlformats.org/officeDocument/2006/relationships/diagramData" Target="../diagrams/data31.xml"/><Relationship Id="rId60" Type="http://schemas.openxmlformats.org/officeDocument/2006/relationships/diagramColors" Target="../diagrams/colors32.xml"/><Relationship Id="rId65" Type="http://schemas.openxmlformats.org/officeDocument/2006/relationships/diagramColors" Target="../diagrams/colors33.xml"/><Relationship Id="rId73" Type="http://schemas.openxmlformats.org/officeDocument/2006/relationships/diagramLayout" Target="../diagrams/layout35.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 Id="rId22" Type="http://schemas.openxmlformats.org/officeDocument/2006/relationships/diagramData" Target="../diagrams/data25.xml"/><Relationship Id="rId27" Type="http://schemas.openxmlformats.org/officeDocument/2006/relationships/diagramData" Target="../diagrams/data26.xml"/><Relationship Id="rId30" Type="http://schemas.openxmlformats.org/officeDocument/2006/relationships/diagramColors" Target="../diagrams/colors26.xml"/><Relationship Id="rId35" Type="http://schemas.openxmlformats.org/officeDocument/2006/relationships/diagramColors" Target="../diagrams/colors27.xml"/><Relationship Id="rId43" Type="http://schemas.openxmlformats.org/officeDocument/2006/relationships/diagramLayout" Target="../diagrams/layout29.xml"/><Relationship Id="rId48" Type="http://schemas.openxmlformats.org/officeDocument/2006/relationships/diagramLayout" Target="../diagrams/layout30.xml"/><Relationship Id="rId56" Type="http://schemas.microsoft.com/office/2007/relationships/diagramDrawing" Target="../diagrams/drawing31.xml"/><Relationship Id="rId64" Type="http://schemas.openxmlformats.org/officeDocument/2006/relationships/diagramQuickStyle" Target="../diagrams/quickStyle33.xml"/><Relationship Id="rId69" Type="http://schemas.openxmlformats.org/officeDocument/2006/relationships/diagramQuickStyle" Target="../diagrams/quickStyle34.xml"/><Relationship Id="rId8" Type="http://schemas.openxmlformats.org/officeDocument/2006/relationships/diagramLayout" Target="../diagrams/layout22.xml"/><Relationship Id="rId51" Type="http://schemas.microsoft.com/office/2007/relationships/diagramDrawing" Target="../diagrams/drawing30.xml"/><Relationship Id="rId72" Type="http://schemas.openxmlformats.org/officeDocument/2006/relationships/diagramData" Target="../diagrams/data35.xml"/><Relationship Id="rId3" Type="http://schemas.openxmlformats.org/officeDocument/2006/relationships/diagramLayout" Target="../diagrams/layout21.xml"/><Relationship Id="rId12" Type="http://schemas.openxmlformats.org/officeDocument/2006/relationships/diagramData" Target="../diagrams/data23.xml"/><Relationship Id="rId17" Type="http://schemas.openxmlformats.org/officeDocument/2006/relationships/diagramData" Target="../diagrams/data24.xml"/><Relationship Id="rId25" Type="http://schemas.openxmlformats.org/officeDocument/2006/relationships/diagramColors" Target="../diagrams/colors25.xml"/><Relationship Id="rId33" Type="http://schemas.openxmlformats.org/officeDocument/2006/relationships/diagramLayout" Target="../diagrams/layout27.xml"/><Relationship Id="rId38" Type="http://schemas.openxmlformats.org/officeDocument/2006/relationships/diagramLayout" Target="../diagrams/layout28.xml"/><Relationship Id="rId46" Type="http://schemas.microsoft.com/office/2007/relationships/diagramDrawing" Target="../diagrams/drawing29.xml"/><Relationship Id="rId59" Type="http://schemas.openxmlformats.org/officeDocument/2006/relationships/diagramQuickStyle" Target="../diagrams/quickStyle32.xml"/><Relationship Id="rId67" Type="http://schemas.openxmlformats.org/officeDocument/2006/relationships/diagramData" Target="../diagrams/data34.xml"/><Relationship Id="rId20" Type="http://schemas.openxmlformats.org/officeDocument/2006/relationships/diagramColors" Target="../diagrams/colors24.xml"/><Relationship Id="rId41" Type="http://schemas.microsoft.com/office/2007/relationships/diagramDrawing" Target="../diagrams/drawing28.xml"/><Relationship Id="rId54" Type="http://schemas.openxmlformats.org/officeDocument/2006/relationships/diagramQuickStyle" Target="../diagrams/quickStyle31.xml"/><Relationship Id="rId62" Type="http://schemas.openxmlformats.org/officeDocument/2006/relationships/diagramData" Target="../diagrams/data33.xml"/><Relationship Id="rId70" Type="http://schemas.openxmlformats.org/officeDocument/2006/relationships/diagramColors" Target="../diagrams/colors34.xml"/><Relationship Id="rId75" Type="http://schemas.openxmlformats.org/officeDocument/2006/relationships/diagramColors" Target="../diagrams/colors35.xml"/><Relationship Id="rId1" Type="http://schemas.openxmlformats.org/officeDocument/2006/relationships/slideLayout" Target="../slideLayouts/slideLayout7.xml"/><Relationship Id="rId6" Type="http://schemas.microsoft.com/office/2007/relationships/diagramDrawing" Target="../diagrams/drawing21.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7.xml"/><Relationship Id="rId13" Type="http://schemas.openxmlformats.org/officeDocument/2006/relationships/diagramLayout" Target="../diagrams/layout38.xml"/><Relationship Id="rId3" Type="http://schemas.openxmlformats.org/officeDocument/2006/relationships/diagramLayout" Target="../diagrams/layout36.xml"/><Relationship Id="rId7" Type="http://schemas.openxmlformats.org/officeDocument/2006/relationships/diagramData" Target="../diagrams/data37.xml"/><Relationship Id="rId12" Type="http://schemas.openxmlformats.org/officeDocument/2006/relationships/diagramData" Target="../diagrams/data38.xml"/><Relationship Id="rId2" Type="http://schemas.openxmlformats.org/officeDocument/2006/relationships/diagramData" Target="../diagrams/data36.xml"/><Relationship Id="rId16" Type="http://schemas.microsoft.com/office/2007/relationships/diagramDrawing" Target="../diagrams/drawing38.xml"/><Relationship Id="rId1" Type="http://schemas.openxmlformats.org/officeDocument/2006/relationships/slideLayout" Target="../slideLayouts/slideLayout7.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5" Type="http://schemas.openxmlformats.org/officeDocument/2006/relationships/diagramColors" Target="../diagrams/colors38.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 Id="rId14" Type="http://schemas.openxmlformats.org/officeDocument/2006/relationships/diagramQuickStyle" Target="../diagrams/quickStyle3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0.xml"/><Relationship Id="rId13" Type="http://schemas.openxmlformats.org/officeDocument/2006/relationships/diagramLayout" Target="../diagrams/layout41.xml"/><Relationship Id="rId3" Type="http://schemas.openxmlformats.org/officeDocument/2006/relationships/diagramLayout" Target="../diagrams/layout39.xml"/><Relationship Id="rId7" Type="http://schemas.openxmlformats.org/officeDocument/2006/relationships/diagramData" Target="../diagrams/data40.xml"/><Relationship Id="rId12" Type="http://schemas.openxmlformats.org/officeDocument/2006/relationships/diagramData" Target="../diagrams/data41.xml"/><Relationship Id="rId2" Type="http://schemas.openxmlformats.org/officeDocument/2006/relationships/diagramData" Target="../diagrams/data39.xml"/><Relationship Id="rId16" Type="http://schemas.microsoft.com/office/2007/relationships/diagramDrawing" Target="../diagrams/drawing41.xml"/><Relationship Id="rId1" Type="http://schemas.openxmlformats.org/officeDocument/2006/relationships/slideLayout" Target="../slideLayouts/slideLayout7.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5" Type="http://schemas.openxmlformats.org/officeDocument/2006/relationships/diagramColors" Target="../diagrams/colors41.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 Id="rId14" Type="http://schemas.openxmlformats.org/officeDocument/2006/relationships/diagramQuickStyle" Target="../diagrams/quickStyle4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3.xml"/><Relationship Id="rId13" Type="http://schemas.openxmlformats.org/officeDocument/2006/relationships/diagramLayout" Target="../diagrams/layout44.xml"/><Relationship Id="rId3" Type="http://schemas.openxmlformats.org/officeDocument/2006/relationships/diagramLayout" Target="../diagrams/layout42.xml"/><Relationship Id="rId7" Type="http://schemas.openxmlformats.org/officeDocument/2006/relationships/diagramData" Target="../diagrams/data43.xml"/><Relationship Id="rId12" Type="http://schemas.openxmlformats.org/officeDocument/2006/relationships/diagramData" Target="../diagrams/data44.xml"/><Relationship Id="rId2" Type="http://schemas.openxmlformats.org/officeDocument/2006/relationships/diagramData" Target="../diagrams/data42.xml"/><Relationship Id="rId16" Type="http://schemas.microsoft.com/office/2007/relationships/diagramDrawing" Target="../diagrams/drawing44.xml"/><Relationship Id="rId1" Type="http://schemas.openxmlformats.org/officeDocument/2006/relationships/slideLayout" Target="../slideLayouts/slideLayout7.xml"/><Relationship Id="rId6" Type="http://schemas.microsoft.com/office/2007/relationships/diagramDrawing" Target="../diagrams/drawing42.xml"/><Relationship Id="rId11" Type="http://schemas.microsoft.com/office/2007/relationships/diagramDrawing" Target="../diagrams/drawing43.xml"/><Relationship Id="rId5" Type="http://schemas.openxmlformats.org/officeDocument/2006/relationships/diagramColors" Target="../diagrams/colors42.xml"/><Relationship Id="rId15" Type="http://schemas.openxmlformats.org/officeDocument/2006/relationships/diagramColors" Target="../diagrams/colors44.xml"/><Relationship Id="rId10" Type="http://schemas.openxmlformats.org/officeDocument/2006/relationships/diagramColors" Target="../diagrams/colors43.xml"/><Relationship Id="rId4" Type="http://schemas.openxmlformats.org/officeDocument/2006/relationships/diagramQuickStyle" Target="../diagrams/quickStyle42.xml"/><Relationship Id="rId9" Type="http://schemas.openxmlformats.org/officeDocument/2006/relationships/diagramQuickStyle" Target="../diagrams/quickStyle43.xml"/><Relationship Id="rId14" Type="http://schemas.openxmlformats.org/officeDocument/2006/relationships/diagramQuickStyle" Target="../diagrams/quickStyle4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6.xml"/><Relationship Id="rId3" Type="http://schemas.openxmlformats.org/officeDocument/2006/relationships/diagramLayout" Target="../diagrams/layout45.xml"/><Relationship Id="rId7" Type="http://schemas.openxmlformats.org/officeDocument/2006/relationships/diagramData" Target="../diagrams/data46.xml"/><Relationship Id="rId2" Type="http://schemas.openxmlformats.org/officeDocument/2006/relationships/diagramData" Target="../diagrams/data45.xml"/><Relationship Id="rId1" Type="http://schemas.openxmlformats.org/officeDocument/2006/relationships/slideLayout" Target="../slideLayouts/slideLayout7.xml"/><Relationship Id="rId6" Type="http://schemas.microsoft.com/office/2007/relationships/diagramDrawing" Target="../diagrams/drawing45.xml"/><Relationship Id="rId11" Type="http://schemas.microsoft.com/office/2007/relationships/diagramDrawing" Target="../diagrams/drawing46.xml"/><Relationship Id="rId5" Type="http://schemas.openxmlformats.org/officeDocument/2006/relationships/diagramColors" Target="../diagrams/colors45.xml"/><Relationship Id="rId10" Type="http://schemas.openxmlformats.org/officeDocument/2006/relationships/diagramColors" Target="../diagrams/colors46.xml"/><Relationship Id="rId4" Type="http://schemas.openxmlformats.org/officeDocument/2006/relationships/diagramQuickStyle" Target="../diagrams/quickStyle45.xml"/><Relationship Id="rId9" Type="http://schemas.openxmlformats.org/officeDocument/2006/relationships/diagramQuickStyle" Target="../diagrams/quickStyle46.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48.xml"/><Relationship Id="rId13" Type="http://schemas.openxmlformats.org/officeDocument/2006/relationships/diagramLayout" Target="../diagrams/layout49.xml"/><Relationship Id="rId18" Type="http://schemas.openxmlformats.org/officeDocument/2006/relationships/image" Target="../media/image2.png"/><Relationship Id="rId3" Type="http://schemas.openxmlformats.org/officeDocument/2006/relationships/diagramLayout" Target="../diagrams/layout47.xml"/><Relationship Id="rId7" Type="http://schemas.openxmlformats.org/officeDocument/2006/relationships/diagramData" Target="../diagrams/data48.xml"/><Relationship Id="rId12" Type="http://schemas.openxmlformats.org/officeDocument/2006/relationships/diagramData" Target="../diagrams/data49.xml"/><Relationship Id="rId17" Type="http://schemas.openxmlformats.org/officeDocument/2006/relationships/image" Target="../media/image1.png"/><Relationship Id="rId2" Type="http://schemas.openxmlformats.org/officeDocument/2006/relationships/diagramData" Target="../diagrams/data47.xml"/><Relationship Id="rId16" Type="http://schemas.microsoft.com/office/2007/relationships/diagramDrawing" Target="../diagrams/drawing49.xml"/><Relationship Id="rId1" Type="http://schemas.openxmlformats.org/officeDocument/2006/relationships/slideLayout" Target="../slideLayouts/slideLayout7.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5" Type="http://schemas.openxmlformats.org/officeDocument/2006/relationships/diagramColors" Target="../diagrams/colors49.xml"/><Relationship Id="rId10" Type="http://schemas.openxmlformats.org/officeDocument/2006/relationships/diagramColors" Target="../diagrams/colors48.xml"/><Relationship Id="rId19" Type="http://schemas.openxmlformats.org/officeDocument/2006/relationships/image" Target="../media/image3.png"/><Relationship Id="rId4" Type="http://schemas.openxmlformats.org/officeDocument/2006/relationships/diagramQuickStyle" Target="../diagrams/quickStyle47.xml"/><Relationship Id="rId9" Type="http://schemas.openxmlformats.org/officeDocument/2006/relationships/diagramQuickStyle" Target="../diagrams/quickStyle48.xml"/><Relationship Id="rId14" Type="http://schemas.openxmlformats.org/officeDocument/2006/relationships/diagramQuickStyle" Target="../diagrams/quickStyle49.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51.xml"/><Relationship Id="rId13" Type="http://schemas.openxmlformats.org/officeDocument/2006/relationships/image" Target="../media/image5.png"/><Relationship Id="rId3" Type="http://schemas.openxmlformats.org/officeDocument/2006/relationships/diagramLayout" Target="../diagrams/layout50.xml"/><Relationship Id="rId7" Type="http://schemas.openxmlformats.org/officeDocument/2006/relationships/diagramData" Target="../diagrams/data51.xml"/><Relationship Id="rId12" Type="http://schemas.openxmlformats.org/officeDocument/2006/relationships/image" Target="../media/image4.png"/><Relationship Id="rId2" Type="http://schemas.openxmlformats.org/officeDocument/2006/relationships/diagramData" Target="../diagrams/data50.xml"/><Relationship Id="rId1" Type="http://schemas.openxmlformats.org/officeDocument/2006/relationships/slideLayout" Target="../slideLayouts/slideLayout7.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53.xml"/><Relationship Id="rId13" Type="http://schemas.openxmlformats.org/officeDocument/2006/relationships/image" Target="../media/image7.png"/><Relationship Id="rId3" Type="http://schemas.openxmlformats.org/officeDocument/2006/relationships/diagramLayout" Target="../diagrams/layout52.xml"/><Relationship Id="rId7" Type="http://schemas.openxmlformats.org/officeDocument/2006/relationships/diagramData" Target="../diagrams/data53.xml"/><Relationship Id="rId12" Type="http://schemas.openxmlformats.org/officeDocument/2006/relationships/image" Target="../media/image6.png"/><Relationship Id="rId2" Type="http://schemas.openxmlformats.org/officeDocument/2006/relationships/diagramData" Target="../diagrams/data52.xml"/><Relationship Id="rId1" Type="http://schemas.openxmlformats.org/officeDocument/2006/relationships/slideLayout" Target="../slideLayouts/slideLayout7.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 Id="rId1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diagramLayout" Target="../diagrams/layout56.xml"/><Relationship Id="rId18" Type="http://schemas.openxmlformats.org/officeDocument/2006/relationships/diagramLayout" Target="../diagrams/layout57.xml"/><Relationship Id="rId3" Type="http://schemas.openxmlformats.org/officeDocument/2006/relationships/diagramLayout" Target="../diagrams/layout54.xml"/><Relationship Id="rId21" Type="http://schemas.microsoft.com/office/2007/relationships/diagramDrawing" Target="../diagrams/drawing57.xml"/><Relationship Id="rId7" Type="http://schemas.openxmlformats.org/officeDocument/2006/relationships/diagramData" Target="../diagrams/data55.xml"/><Relationship Id="rId12" Type="http://schemas.openxmlformats.org/officeDocument/2006/relationships/diagramData" Target="../diagrams/data56.xml"/><Relationship Id="rId17" Type="http://schemas.openxmlformats.org/officeDocument/2006/relationships/diagramData" Target="../diagrams/data57.xml"/><Relationship Id="rId2" Type="http://schemas.openxmlformats.org/officeDocument/2006/relationships/diagramData" Target="../diagrams/data54.xml"/><Relationship Id="rId16" Type="http://schemas.microsoft.com/office/2007/relationships/diagramDrawing" Target="../diagrams/drawing56.xml"/><Relationship Id="rId20" Type="http://schemas.openxmlformats.org/officeDocument/2006/relationships/diagramColors" Target="../diagrams/colors57.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5" Type="http://schemas.openxmlformats.org/officeDocument/2006/relationships/diagramColors" Target="../diagrams/colors56.xml"/><Relationship Id="rId10" Type="http://schemas.openxmlformats.org/officeDocument/2006/relationships/diagramColors" Target="../diagrams/colors55.xml"/><Relationship Id="rId19" Type="http://schemas.openxmlformats.org/officeDocument/2006/relationships/diagramQuickStyle" Target="../diagrams/quickStyle57.xml"/><Relationship Id="rId4" Type="http://schemas.openxmlformats.org/officeDocument/2006/relationships/diagramQuickStyle" Target="../diagrams/quickStyle54.xml"/><Relationship Id="rId9" Type="http://schemas.openxmlformats.org/officeDocument/2006/relationships/diagramQuickStyle" Target="../diagrams/quickStyle55.xml"/><Relationship Id="rId14" Type="http://schemas.openxmlformats.org/officeDocument/2006/relationships/diagramQuickStyle" Target="../diagrams/quickStyle5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3" Type="http://schemas.openxmlformats.org/officeDocument/2006/relationships/diagramLayout" Target="../diagrams/layout58.xml"/><Relationship Id="rId7" Type="http://schemas.openxmlformats.org/officeDocument/2006/relationships/diagramData" Target="../diagrams/data59.xml"/><Relationship Id="rId12" Type="http://schemas.openxmlformats.org/officeDocument/2006/relationships/diagramData" Target="../diagrams/data60.xml"/><Relationship Id="rId2" Type="http://schemas.openxmlformats.org/officeDocument/2006/relationships/diagramData" Target="../diagrams/data58.xml"/><Relationship Id="rId16" Type="http://schemas.microsoft.com/office/2007/relationships/diagramDrawing" Target="../diagrams/drawing60.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2" Type="http://schemas.openxmlformats.org/officeDocument/2006/relationships/diagramData" Target="../diagrams/data13.xml"/><Relationship Id="rId16" Type="http://schemas.microsoft.com/office/2007/relationships/diagramDrawing" Target="../diagrams/drawing15.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Layout" Target="../diagrams/layout18.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diagramData" Target="../diagrams/data18.xml"/><Relationship Id="rId2" Type="http://schemas.openxmlformats.org/officeDocument/2006/relationships/diagramData" Target="../diagrams/data16.xml"/><Relationship Id="rId16" Type="http://schemas.microsoft.com/office/2007/relationships/diagramDrawing" Target="../diagrams/drawing18.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5" Type="http://schemas.openxmlformats.org/officeDocument/2006/relationships/diagramColors" Target="../diagrams/colors18.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QuickStyle" Target="../diagrams/quickStyle1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1476371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29" y="2693766"/>
            <a:ext cx="11597341" cy="3785652"/>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Since a complete departure from using pure object oriented “Actor” model for scene representation in commercial game engines, online tutorials and conference presentations towards composition oriented (“Game Object” a.k.a. “Component-Object” a.k.a. “Entity-Component” model), data oriented (“Entity-Component-System” model) and hybrid approaches, implemented in form of a generic, game agnostic system, term “scene representation model” is going out of use, replaced by term “Entity-Component system”.</a:t>
            </a:r>
          </a:p>
          <a:p>
            <a:pPr algn="just"/>
            <a:endParaRPr lang="en-US" sz="2000" dirty="0">
              <a:solidFill>
                <a:srgbClr val="000000"/>
              </a:solidFill>
              <a:latin typeface="Calibri" panose="020F0502020204030204" pitchFamily="34" charset="0"/>
            </a:endParaRPr>
          </a:p>
          <a:p>
            <a:pPr algn="just"/>
            <a:r>
              <a:rPr lang="en-US" sz="2000" b="0" i="0" u="none" strike="noStrike" baseline="0" dirty="0">
                <a:solidFill>
                  <a:srgbClr val="000000"/>
                </a:solidFill>
                <a:latin typeface="Calibri" panose="020F0502020204030204" pitchFamily="34" charset="0"/>
              </a:rPr>
              <a:t>This creates a great deal of confusion, as “Entity-Component system” and “Entity-Component-System” can only be differentiated from context or in writing. Not to even mention improper use of those terms by people not knowing / understanding the difference.</a:t>
            </a:r>
          </a:p>
          <a:p>
            <a:pPr algn="just"/>
            <a:endParaRPr lang="en-US" sz="2000" dirty="0">
              <a:solidFill>
                <a:srgbClr val="000000"/>
              </a:solidFill>
              <a:latin typeface="Calibri" panose="020F0502020204030204" pitchFamily="34" charset="0"/>
            </a:endParaRPr>
          </a:p>
          <a:p>
            <a:pPr algn="just"/>
            <a:r>
              <a:rPr lang="en-US" sz="2000" b="0" i="0" u="none" strike="noStrike" baseline="0" dirty="0">
                <a:solidFill>
                  <a:srgbClr val="000000"/>
                </a:solidFill>
                <a:latin typeface="Calibri" panose="020F0502020204030204" pitchFamily="34" charset="0"/>
              </a:rPr>
              <a:t>Additionally, scene representations in different game engines use incompatible fundamental nomenclatures (e.g. </a:t>
            </a:r>
            <a:r>
              <a:rPr lang="en-US" sz="2000" b="0" i="0" u="none" strike="noStrike" baseline="0" dirty="0" err="1">
                <a:solidFill>
                  <a:srgbClr val="000000"/>
                </a:solidFill>
                <a:latin typeface="Calibri" panose="020F0502020204030204" pitchFamily="34" charset="0"/>
              </a:rPr>
              <a:t>GameObject</a:t>
            </a:r>
            <a:r>
              <a:rPr lang="en-US" sz="2000" b="0" i="0" u="none" strike="noStrike" baseline="0" dirty="0">
                <a:solidFill>
                  <a:srgbClr val="000000"/>
                </a:solidFill>
                <a:latin typeface="Calibri" panose="020F0502020204030204" pitchFamily="34" charset="0"/>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24642345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37221313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461513409"/>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939836326"/>
              </p:ext>
            </p:extLst>
          </p:nvPr>
        </p:nvGraphicFramePr>
        <p:xfrm>
          <a:off x="6364705" y="4854742"/>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717522711"/>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62560997"/>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5046285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861462569"/>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1053663711"/>
              </p:ext>
            </p:extLst>
          </p:nvPr>
        </p:nvGraphicFramePr>
        <p:xfrm>
          <a:off x="6406063" y="661740"/>
          <a:ext cx="5460820" cy="59839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023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14370473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669764992"/>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55117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02552466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34917330"/>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87457600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813358698"/>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82906931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041107254"/>
              </p:ext>
            </p:extLst>
          </p:nvPr>
        </p:nvGraphicFramePr>
        <p:xfrm>
          <a:off x="5939865" y="3409267"/>
          <a:ext cx="5934635" cy="329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7D808AED-5099-156F-162B-C844F9B457DE}"/>
              </a:ext>
            </a:extLst>
          </p:cNvPr>
          <p:cNvPicPr>
            <a:picLocks noChangeAspect="1"/>
          </p:cNvPicPr>
          <p:nvPr/>
        </p:nvPicPr>
        <p:blipFill>
          <a:blip r:embed="rId12"/>
          <a:stretch>
            <a:fillRect/>
          </a:stretch>
        </p:blipFill>
        <p:spPr>
          <a:xfrm>
            <a:off x="216191" y="2402648"/>
            <a:ext cx="5498809" cy="4254665"/>
          </a:xfrm>
          <a:prstGeom prst="rect">
            <a:avLst/>
          </a:prstGeom>
        </p:spPr>
      </p:pic>
      <p:sp>
        <p:nvSpPr>
          <p:cNvPr id="20" name="Arrow: Right 19">
            <a:extLst>
              <a:ext uri="{FF2B5EF4-FFF2-40B4-BE49-F238E27FC236}">
                <a16:creationId xmlns:a16="http://schemas.microsoft.com/office/drawing/2014/main" id="{8FE25F7B-8FF1-B16A-737B-E308CB5E5DAE}"/>
              </a:ext>
            </a:extLst>
          </p:cNvPr>
          <p:cNvSpPr/>
          <p:nvPr/>
        </p:nvSpPr>
        <p:spPr>
          <a:xfrm>
            <a:off x="2994358" y="1203221"/>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3"/>
          <a:stretch>
            <a:fillRect/>
          </a:stretch>
        </p:blipFill>
        <p:spPr>
          <a:xfrm>
            <a:off x="7568609" y="310956"/>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4"/>
          <a:stretch>
            <a:fillRect/>
          </a:stretch>
        </p:blipFill>
        <p:spPr>
          <a:xfrm>
            <a:off x="4979407" y="1058299"/>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6138962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65570888"/>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1052871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02925173"/>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1980777261"/>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4564372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29" y="1603816"/>
            <a:ext cx="11597341" cy="5062924"/>
          </a:xfrm>
          <a:prstGeom prst="rect">
            <a:avLst/>
          </a:prstGeom>
          <a:noFill/>
        </p:spPr>
        <p:txBody>
          <a:bodyPr wrap="square" rtlCol="0">
            <a:spAutoFit/>
          </a:bodyPr>
          <a:lstStyle/>
          <a:p>
            <a:pPr algn="just"/>
            <a:r>
              <a:rPr lang="en-US" sz="1900" b="0" i="0" u="none" strike="noStrike" baseline="0" dirty="0">
                <a:solidFill>
                  <a:srgbClr val="000000"/>
                </a:solidFill>
                <a:latin typeface="Calibri" panose="020F0502020204030204" pitchFamily="34" charset="0"/>
              </a:rPr>
              <a:t>Game engines typically include 2 interfaces for their model, one for engine build-in functionalities (rendering, physics, etc.) and systemic game features (crowds</a:t>
            </a:r>
            <a:r>
              <a:rPr lang="en-US" sz="1900" dirty="0">
                <a:solidFill>
                  <a:srgbClr val="000000"/>
                </a:solidFill>
                <a:latin typeface="Calibri" panose="020F0502020204030204" pitchFamily="34" charset="0"/>
              </a:rPr>
              <a:t>, traffic</a:t>
            </a:r>
            <a:r>
              <a:rPr lang="en-US" sz="1900" b="0" i="0" u="none" strike="noStrike" baseline="0" dirty="0">
                <a:solidFill>
                  <a:srgbClr val="000000"/>
                </a:solidFill>
                <a:latin typeface="Calibri" panose="020F0502020204030204" pitchFamily="34" charset="0"/>
              </a:rPr>
              <a:t>, etc.), and another </a:t>
            </a:r>
            <a:r>
              <a:rPr lang="pl-PL" sz="1900" b="0" i="0" u="none" strike="noStrike" baseline="0" dirty="0">
                <a:solidFill>
                  <a:srgbClr val="000000"/>
                </a:solidFill>
                <a:latin typeface="Calibri" panose="020F0502020204030204" pitchFamily="34" charset="0"/>
              </a:rPr>
              <a:t>one </a:t>
            </a:r>
            <a:r>
              <a:rPr lang="en-US" sz="1900" b="0" i="0" u="none" strike="noStrike" baseline="0" dirty="0">
                <a:solidFill>
                  <a:srgbClr val="000000"/>
                </a:solidFill>
                <a:latin typeface="Calibri" panose="020F0502020204030204" pitchFamily="34" charset="0"/>
              </a:rPr>
              <a:t>for unique, complex, high-level game features (player’s character movement, AI, etc.). Engine side often creates implicit dependencies from the get go and requires specific predefined setups to work, sometimes even as an undocumented technological debt. Game side usually comes in form of scripting (C#, Lua, </a:t>
            </a:r>
            <a:r>
              <a:rPr lang="en-US" sz="1900" b="0" i="0" u="none" strike="noStrike" baseline="0" dirty="0" err="1">
                <a:solidFill>
                  <a:srgbClr val="000000"/>
                </a:solidFill>
                <a:latin typeface="Calibri" panose="020F0502020204030204" pitchFamily="34" charset="0"/>
              </a:rPr>
              <a:t>BluePrints</a:t>
            </a:r>
            <a:r>
              <a:rPr lang="en-US" sz="1900" b="0" i="0" u="none" strike="noStrike" baseline="0" dirty="0">
                <a:solidFill>
                  <a:srgbClr val="000000"/>
                </a:solidFill>
                <a:latin typeface="Calibri" panose="020F0502020204030204" pitchFamily="34" charset="0"/>
              </a:rPr>
              <a:t>, etc.) with full access to all data of the scene, intended to be used by various types of designers without good programming principles and practices, who inevitably end up abusing it.</a:t>
            </a:r>
          </a:p>
          <a:p>
            <a:pPr algn="just"/>
            <a:endParaRPr lang="en-US" sz="1900" dirty="0">
              <a:solidFill>
                <a:srgbClr val="000000"/>
              </a:solidFill>
              <a:latin typeface="Calibri" panose="020F0502020204030204" pitchFamily="34" charset="0"/>
            </a:endParaRPr>
          </a:p>
          <a:p>
            <a:pPr algn="just"/>
            <a:r>
              <a:rPr lang="en-US" sz="1900" b="0" i="0" u="none" strike="noStrike" baseline="0" dirty="0">
                <a:solidFill>
                  <a:srgbClr val="000000"/>
                </a:solidFill>
                <a:latin typeface="Calibri" panose="020F0502020204030204" pitchFamily="34" charset="0"/>
              </a:rPr>
              <a:t>Single, from players perspective conceptually indivisible, element of the game (including its behavior) is implemented using multiple components and systems (and potentially game objects) with various tricky dependencies between them, but also with their own internal complexities. Games usually have unintuitive execution flows, as a result of this coupling</a:t>
            </a:r>
            <a:r>
              <a:rPr lang="en-US" sz="1900" dirty="0">
                <a:solidFill>
                  <a:srgbClr val="000000"/>
                </a:solidFill>
                <a:latin typeface="Calibri" panose="020F0502020204030204" pitchFamily="34" charset="0"/>
              </a:rPr>
              <a:t>, combined with interactions between engine and scripting interfaces</a:t>
            </a:r>
            <a:r>
              <a:rPr lang="en-US" sz="1900" b="0" i="0" u="none" strike="noStrike" baseline="0" dirty="0">
                <a:solidFill>
                  <a:srgbClr val="000000"/>
                </a:solidFill>
                <a:latin typeface="Calibri" panose="020F0502020204030204" pitchFamily="34" charset="0"/>
              </a:rPr>
              <a:t>. That makes reasoning about game code difficult (sometimes even literally impossible without actually running the game and testing it). Familiarizing yourself with existing game code or simply keeping up with it becomes a very big cognitive load. At the and of development process the game is literally too complex for anyone to know how it works any more. Pieces of spaghetti code are also sometimes carried over to th</a:t>
            </a:r>
            <a:r>
              <a:rPr lang="en-US" sz="1900" dirty="0">
                <a:solidFill>
                  <a:srgbClr val="000000"/>
                </a:solidFill>
                <a:latin typeface="Calibri" panose="020F0502020204030204" pitchFamily="34" charset="0"/>
              </a:rPr>
              <a:t>e next project as black boxes with legacy dragons and get stacked over time like a rotting onion.</a:t>
            </a:r>
            <a:endParaRPr lang="en-US" sz="19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21980352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26140BE2-DF08-B55A-695D-FABF28CC0577}"/>
              </a:ext>
            </a:extLst>
          </p:cNvPr>
          <p:cNvGraphicFramePr/>
          <p:nvPr>
            <p:extLst>
              <p:ext uri="{D42A27DB-BD31-4B8C-83A1-F6EECF244321}">
                <p14:modId xmlns:p14="http://schemas.microsoft.com/office/powerpoint/2010/main" val="710583663"/>
              </p:ext>
            </p:extLst>
          </p:nvPr>
        </p:nvGraphicFramePr>
        <p:xfrm>
          <a:off x="585694" y="2593788"/>
          <a:ext cx="11020612" cy="39662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9EEB7BE9-B8CF-57C4-0A82-94AEBF151E30}"/>
              </a:ext>
            </a:extLst>
          </p:cNvPr>
          <p:cNvGraphicFramePr/>
          <p:nvPr>
            <p:extLst>
              <p:ext uri="{D42A27DB-BD31-4B8C-83A1-F6EECF244321}">
                <p14:modId xmlns:p14="http://schemas.microsoft.com/office/powerpoint/2010/main" val="1388509049"/>
              </p:ext>
            </p:extLst>
          </p:nvPr>
        </p:nvGraphicFramePr>
        <p:xfrm>
          <a:off x="1344701" y="1712198"/>
          <a:ext cx="9406974" cy="7078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57341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7051106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60664927"/>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8422434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2005000315"/>
              </p:ext>
            </p:extLst>
          </p:nvPr>
        </p:nvGraphicFramePr>
        <p:xfrm>
          <a:off x="351065" y="1243321"/>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64335074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1938199315"/>
              </p:ext>
            </p:extLst>
          </p:nvPr>
        </p:nvGraphicFramePr>
        <p:xfrm>
          <a:off x="2477091" y="1454729"/>
          <a:ext cx="6937842" cy="49731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5679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155256766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629928299"/>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3790717905"/>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258420688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343354376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0419495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190877469"/>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70246</TotalTime>
  <Words>3026</Words>
  <Application>Microsoft Office PowerPoint</Application>
  <PresentationFormat>Widescreen</PresentationFormat>
  <Paragraphs>472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40</cp:revision>
  <dcterms:created xsi:type="dcterms:W3CDTF">2023-07-15T03:46:10Z</dcterms:created>
  <dcterms:modified xsi:type="dcterms:W3CDTF">2024-01-04T07:33:01Z</dcterms:modified>
</cp:coreProperties>
</file>