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69" r:id="rId5"/>
    <p:sldId id="277" r:id="rId6"/>
    <p:sldId id="278" r:id="rId7"/>
    <p:sldId id="279" r:id="rId8"/>
    <p:sldId id="281" r:id="rId9"/>
    <p:sldId id="282" r:id="rId10"/>
    <p:sldId id="283" r:id="rId11"/>
    <p:sldId id="258" r:id="rId12"/>
    <p:sldId id="259" r:id="rId13"/>
    <p:sldId id="284" r:id="rId14"/>
    <p:sldId id="262" r:id="rId15"/>
    <p:sldId id="263" r:id="rId16"/>
    <p:sldId id="267" r:id="rId17"/>
    <p:sldId id="25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5"/>
            <p14:sldId id="276"/>
            <p14:sldId id="269"/>
            <p14:sldId id="277"/>
            <p14:sldId id="278"/>
            <p14:sldId id="279"/>
            <p14:sldId id="281"/>
            <p14:sldId id="282"/>
            <p14:sldId id="283"/>
            <p14:sldId id="258"/>
            <p14:sldId id="259"/>
            <p14:sldId id="284"/>
            <p14:sldId id="262"/>
            <p14:sldId id="263"/>
            <p14:sldId id="267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9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8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6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7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6C759DB1-AA8F-4E5F-ACC1-39A0887F0CC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</a:p>
      </dgm:t>
    </dgm:pt>
    <dgm:pt modelId="{EDF369F7-54FB-444E-ABC3-9BC56A17F9AC}" type="parTrans" cxnId="{00397594-4C85-45E1-A811-6BBD5AEC2395}">
      <dgm:prSet/>
      <dgm:spPr/>
      <dgm:t>
        <a:bodyPr/>
        <a:lstStyle/>
        <a:p>
          <a:endParaRPr lang="en-US"/>
        </a:p>
      </dgm:t>
    </dgm:pt>
    <dgm:pt modelId="{7C969A4F-3A03-49BE-AB91-8573F2EE957F}" type="sibTrans" cxnId="{00397594-4C85-45E1-A811-6BBD5AEC2395}">
      <dgm:prSet/>
      <dgm:spPr/>
      <dgm:t>
        <a:bodyPr/>
        <a:lstStyle/>
        <a:p>
          <a:endParaRPr lang="en-US"/>
        </a:p>
      </dgm:t>
    </dgm:pt>
    <dgm:pt modelId="{E70EBC57-D4F3-46AE-A368-8F90BEAE7FE0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FA248630-6B92-47B6-8E5D-810D0F622E0B}" type="parTrans" cxnId="{35E04D62-7F0E-4670-BBAF-1474375DF3C1}">
      <dgm:prSet/>
      <dgm:spPr/>
      <dgm:t>
        <a:bodyPr/>
        <a:lstStyle/>
        <a:p>
          <a:endParaRPr lang="en-US"/>
        </a:p>
      </dgm:t>
    </dgm:pt>
    <dgm:pt modelId="{449DD7DE-1E04-47AD-87AC-1D81B28FEA33}" type="sibTrans" cxnId="{35E04D62-7F0E-4670-BBAF-1474375DF3C1}">
      <dgm:prSet/>
      <dgm:spPr/>
      <dgm:t>
        <a:bodyPr/>
        <a:lstStyle/>
        <a:p>
          <a:endParaRPr lang="en-US"/>
        </a:p>
      </dgm:t>
    </dgm:pt>
    <dgm:pt modelId="{9D86201F-66FF-4A06-9DD7-E03251646D1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9E2A35D4-E816-4EB6-8C0C-BD1BF59FC0C0}" type="parTrans" cxnId="{47652906-A1FC-46F9-8A4B-8C0FE89FE66B}">
      <dgm:prSet/>
      <dgm:spPr/>
      <dgm:t>
        <a:bodyPr/>
        <a:lstStyle/>
        <a:p>
          <a:endParaRPr lang="en-US"/>
        </a:p>
      </dgm:t>
    </dgm:pt>
    <dgm:pt modelId="{D2E93AB9-EBCF-401A-8EA0-081669804887}" type="sibTrans" cxnId="{47652906-A1FC-46F9-8A4B-8C0FE89FE66B}">
      <dgm:prSet/>
      <dgm:spPr/>
      <dgm:t>
        <a:bodyPr/>
        <a:lstStyle/>
        <a:p>
          <a:endParaRPr lang="en-US"/>
        </a:p>
      </dgm:t>
    </dgm:pt>
    <dgm:pt modelId="{2269DD83-D67F-4FB0-9942-2AF4B340CC6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Geometry Renderer</a:t>
          </a:r>
        </a:p>
      </dgm:t>
    </dgm:pt>
    <dgm:pt modelId="{78F6A4A8-987C-4BC1-8EFF-B7A0E8288834}" type="parTrans" cxnId="{B417DE99-F37D-4309-B6E7-1F83A8810804}">
      <dgm:prSet/>
      <dgm:spPr/>
      <dgm:t>
        <a:bodyPr/>
        <a:lstStyle/>
        <a:p>
          <a:endParaRPr lang="en-US"/>
        </a:p>
      </dgm:t>
    </dgm:pt>
    <dgm:pt modelId="{72B0AB2A-CE92-4545-881E-E18BDECFA0F9}" type="sibTrans" cxnId="{B417DE99-F37D-4309-B6E7-1F83A8810804}">
      <dgm:prSet/>
      <dgm:spPr/>
      <dgm:t>
        <a:bodyPr/>
        <a:lstStyle/>
        <a:p>
          <a:endParaRPr lang="en-US"/>
        </a:p>
      </dgm:t>
    </dgm:pt>
    <dgm:pt modelId="{31E7D85A-EDE4-4DCA-B913-3AC6753C5FA3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374B05F3-0BAA-4B9E-AC9C-2166C2522B9E}" type="parTrans" cxnId="{F15BCE8B-AF12-4D82-A898-8E536A98EF24}">
      <dgm:prSet/>
      <dgm:spPr/>
      <dgm:t>
        <a:bodyPr/>
        <a:lstStyle/>
        <a:p>
          <a:endParaRPr lang="en-US"/>
        </a:p>
      </dgm:t>
    </dgm:pt>
    <dgm:pt modelId="{7010EDC2-EBE9-4C17-B23D-DF83E724D4AD}" type="sibTrans" cxnId="{F15BCE8B-AF12-4D82-A898-8E536A98EF24}">
      <dgm:prSet/>
      <dgm:spPr/>
      <dgm:t>
        <a:bodyPr/>
        <a:lstStyle/>
        <a:p>
          <a:endParaRPr lang="en-US"/>
        </a:p>
      </dgm:t>
    </dgm:pt>
    <dgm:pt modelId="{E81EB8A0-9EF1-4EAF-A2B8-551C13216DF8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9008DA27-F177-4E96-BCF1-1D87EE49D4DC}" type="parTrans" cxnId="{B43CC404-A7B8-447F-B7A3-49B6818B335B}">
      <dgm:prSet/>
      <dgm:spPr/>
      <dgm:t>
        <a:bodyPr/>
        <a:lstStyle/>
        <a:p>
          <a:endParaRPr lang="en-US"/>
        </a:p>
      </dgm:t>
    </dgm:pt>
    <dgm:pt modelId="{5CB57855-6634-4F85-A710-BC9F3346222F}" type="sibTrans" cxnId="{B43CC404-A7B8-447F-B7A3-49B6818B335B}">
      <dgm:prSet/>
      <dgm:spPr/>
      <dgm:t>
        <a:bodyPr/>
        <a:lstStyle/>
        <a:p>
          <a:endParaRPr lang="en-US"/>
        </a:p>
      </dgm:t>
    </dgm:pt>
    <dgm:pt modelId="{4515462C-7E2D-4234-9038-B312C89DB609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358F92BB-E0B2-4DC6-B42B-8E1CAB8755B7}" type="parTrans" cxnId="{6AA2BDD5-9BC6-4FA9-9DBA-DC9EB1DACB35}">
      <dgm:prSet/>
      <dgm:spPr/>
      <dgm:t>
        <a:bodyPr/>
        <a:lstStyle/>
        <a:p>
          <a:endParaRPr lang="en-US"/>
        </a:p>
      </dgm:t>
    </dgm:pt>
    <dgm:pt modelId="{173046BB-6E91-4E0B-A11F-C325C008808B}" type="sibTrans" cxnId="{6AA2BDD5-9BC6-4FA9-9DBA-DC9EB1DACB35}">
      <dgm:prSet/>
      <dgm:spPr/>
      <dgm:t>
        <a:bodyPr/>
        <a:lstStyle/>
        <a:p>
          <a:endParaRPr lang="en-US"/>
        </a:p>
      </dgm:t>
    </dgm:pt>
    <dgm:pt modelId="{E0DDA599-E9B4-475B-B995-FA861787D3DA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Pipeline</a:t>
          </a:r>
        </a:p>
      </dgm:t>
    </dgm:pt>
    <dgm:pt modelId="{76EA56AC-E735-4DE5-8786-4142CB04E0C4}" type="parTrans" cxnId="{546049B5-7C74-4BF9-9140-DCE6AD0A18AA}">
      <dgm:prSet/>
      <dgm:spPr/>
      <dgm:t>
        <a:bodyPr/>
        <a:lstStyle/>
        <a:p>
          <a:endParaRPr lang="en-US"/>
        </a:p>
      </dgm:t>
    </dgm:pt>
    <dgm:pt modelId="{2D606614-C468-4610-9971-3089FDECD4D8}" type="sibTrans" cxnId="{546049B5-7C74-4BF9-9140-DCE6AD0A18AA}">
      <dgm:prSet/>
      <dgm:spPr/>
      <dgm:t>
        <a:bodyPr/>
        <a:lstStyle/>
        <a:p>
          <a:endParaRPr lang="en-US"/>
        </a:p>
      </dgm:t>
    </dgm:pt>
    <dgm:pt modelId="{C4A4D183-FD15-4BB6-8343-922D24C78CB0}">
      <dgm:prSet phldrT="[Text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7E99411D-4EF0-4CF3-815F-C59283041214}" type="parTrans" cxnId="{DC7BA44D-8C7F-493E-9ED3-67FC7B74936A}">
      <dgm:prSet/>
      <dgm:spPr/>
      <dgm:t>
        <a:bodyPr/>
        <a:lstStyle/>
        <a:p>
          <a:endParaRPr lang="en-US"/>
        </a:p>
      </dgm:t>
    </dgm:pt>
    <dgm:pt modelId="{80854533-51DF-4738-B3F2-A06BF4C93985}" type="sibTrans" cxnId="{DC7BA44D-8C7F-493E-9ED3-67FC7B74936A}">
      <dgm:prSet/>
      <dgm:spPr/>
      <dgm:t>
        <a:bodyPr/>
        <a:lstStyle/>
        <a:p>
          <a:endParaRPr lang="en-US"/>
        </a:p>
      </dgm:t>
    </dgm:pt>
    <dgm:pt modelId="{A70B8D48-626B-4717-B07D-B800500187EE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Asset Loader</a:t>
          </a:r>
        </a:p>
      </dgm:t>
    </dgm:pt>
    <dgm:pt modelId="{C4CD08C8-89E2-439C-B088-B2A731729D65}" type="parTrans" cxnId="{1E761D4D-3FFE-47DB-AD34-3D708CC229E0}">
      <dgm:prSet/>
      <dgm:spPr/>
      <dgm:t>
        <a:bodyPr/>
        <a:lstStyle/>
        <a:p>
          <a:endParaRPr lang="en-US"/>
        </a:p>
      </dgm:t>
    </dgm:pt>
    <dgm:pt modelId="{80D44B61-2BA3-413A-8B7F-B818B6689942}" type="sibTrans" cxnId="{1E761D4D-3FFE-47DB-AD34-3D708CC229E0}">
      <dgm:prSet/>
      <dgm:spPr/>
      <dgm:t>
        <a:bodyPr/>
        <a:lstStyle/>
        <a:p>
          <a:endParaRPr lang="en-US"/>
        </a:p>
      </dgm:t>
    </dgm:pt>
    <dgm:pt modelId="{BDC9C0A2-58FE-4CC8-BB10-947800714063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326F3B23-B7CD-45C2-9702-5B4EB04C5D63}" type="parTrans" cxnId="{98F54370-4BAF-49AF-89A2-FBDF76518215}">
      <dgm:prSet/>
      <dgm:spPr/>
      <dgm:t>
        <a:bodyPr/>
        <a:lstStyle/>
        <a:p>
          <a:endParaRPr lang="en-US"/>
        </a:p>
      </dgm:t>
    </dgm:pt>
    <dgm:pt modelId="{DDF4BC6B-708D-4EFE-BE06-8025D60F9369}" type="sibTrans" cxnId="{98F54370-4BAF-49AF-89A2-FBDF76518215}">
      <dgm:prSet/>
      <dgm:spPr/>
      <dgm:t>
        <a:bodyPr/>
        <a:lstStyle/>
        <a:p>
          <a:endParaRPr lang="en-US"/>
        </a:p>
      </dgm:t>
    </dgm:pt>
    <dgm:pt modelId="{2056F97F-276E-4507-B669-54C461E4BFB0}">
      <dgm:prSet phldrT="[Text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Swap Chain</a:t>
          </a:r>
        </a:p>
      </dgm:t>
    </dgm:pt>
    <dgm:pt modelId="{5B029454-F63A-4D3B-9321-C34888742B74}" type="parTrans" cxnId="{89E0FBA9-4854-4E2A-A197-529F3164E276}">
      <dgm:prSet/>
      <dgm:spPr/>
      <dgm:t>
        <a:bodyPr/>
        <a:lstStyle/>
        <a:p>
          <a:endParaRPr lang="en-US"/>
        </a:p>
      </dgm:t>
    </dgm:pt>
    <dgm:pt modelId="{D251A99C-5DB0-4A91-A437-E454EBC6144B}" type="sibTrans" cxnId="{89E0FBA9-4854-4E2A-A197-529F3164E276}">
      <dgm:prSet/>
      <dgm:spPr/>
      <dgm:t>
        <a:bodyPr/>
        <a:lstStyle/>
        <a:p>
          <a:endParaRPr lang="en-US"/>
        </a:p>
      </dgm:t>
    </dgm:pt>
    <dgm:pt modelId="{0A0E019B-4741-4B3E-955D-9D171F56386A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59FE6F76-0188-42F5-8157-1BC28496CDFA}" type="parTrans" cxnId="{761C5414-E07A-4004-8AC8-27B82608387D}">
      <dgm:prSet/>
      <dgm:spPr/>
      <dgm:t>
        <a:bodyPr/>
        <a:lstStyle/>
        <a:p>
          <a:endParaRPr lang="en-US"/>
        </a:p>
      </dgm:t>
    </dgm:pt>
    <dgm:pt modelId="{3B510298-9262-4F63-8080-5C200D3F68F0}" type="sibTrans" cxnId="{761C5414-E07A-4004-8AC8-27B82608387D}">
      <dgm:prSet/>
      <dgm:spPr/>
      <dgm:t>
        <a:bodyPr/>
        <a:lstStyle/>
        <a:p>
          <a:endParaRPr lang="en-US"/>
        </a:p>
      </dgm:t>
    </dgm:pt>
    <dgm:pt modelId="{7B6E0105-90DD-4FE1-9501-1188F568AF9B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F85304BD-E6CD-4823-A75C-6377DC382237}" type="parTrans" cxnId="{25A930EA-B7CF-4A60-99AA-01825F13FA08}">
      <dgm:prSet/>
      <dgm:spPr/>
      <dgm:t>
        <a:bodyPr/>
        <a:lstStyle/>
        <a:p>
          <a:endParaRPr lang="en-US"/>
        </a:p>
      </dgm:t>
    </dgm:pt>
    <dgm:pt modelId="{7CFB4B96-9C30-4125-89DD-D097121EB74F}" type="sibTrans" cxnId="{25A930EA-B7CF-4A60-99AA-01825F13FA08}">
      <dgm:prSet/>
      <dgm:spPr/>
      <dgm:t>
        <a:bodyPr/>
        <a:lstStyle/>
        <a:p>
          <a:endParaRPr lang="en-US"/>
        </a:p>
      </dgm:t>
    </dgm:pt>
    <dgm:pt modelId="{48F2E0FA-BABB-488A-9D5A-76FE0A4737C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Mesh</a:t>
          </a:r>
        </a:p>
      </dgm:t>
    </dgm:pt>
    <dgm:pt modelId="{59CCBAF5-315B-4D25-998B-4C3D071261FF}" type="parTrans" cxnId="{4DEC4818-CF7A-4E49-A2DC-C4DD50CDD874}">
      <dgm:prSet/>
      <dgm:spPr/>
      <dgm:t>
        <a:bodyPr/>
        <a:lstStyle/>
        <a:p>
          <a:endParaRPr lang="en-US"/>
        </a:p>
      </dgm:t>
    </dgm:pt>
    <dgm:pt modelId="{199B7BE8-3D8B-4D1E-BBA3-5591FA96100A}" type="sibTrans" cxnId="{4DEC4818-CF7A-4E49-A2DC-C4DD50CDD874}">
      <dgm:prSet/>
      <dgm:spPr/>
      <dgm:t>
        <a:bodyPr/>
        <a:lstStyle/>
        <a:p>
          <a:endParaRPr lang="en-US"/>
        </a:p>
      </dgm:t>
    </dgm:pt>
    <dgm:pt modelId="{E3A0F810-9EB4-47A1-84D3-1FB8C4781802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1FE5F964-2DA1-4B99-9E29-4AF2EE42E188}" type="parTrans" cxnId="{4E16651A-A4D4-4AA2-88CB-F5BC8A282CF9}">
      <dgm:prSet/>
      <dgm:spPr/>
      <dgm:t>
        <a:bodyPr/>
        <a:lstStyle/>
        <a:p>
          <a:endParaRPr lang="en-US"/>
        </a:p>
      </dgm:t>
    </dgm:pt>
    <dgm:pt modelId="{3D6B013B-51C1-4570-9600-35B22BDD2256}" type="sibTrans" cxnId="{4E16651A-A4D4-4AA2-88CB-F5BC8A282CF9}">
      <dgm:prSet/>
      <dgm:spPr/>
      <dgm:t>
        <a:bodyPr/>
        <a:lstStyle/>
        <a:p>
          <a:endParaRPr lang="en-US"/>
        </a:p>
      </dgm:t>
    </dgm:pt>
    <dgm:pt modelId="{7745D4E5-093D-4368-AB28-C345BF159730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8A9A9B58-6121-489D-9EFA-17A9D16AFA17}" type="parTrans" cxnId="{189864B0-68E5-40B2-9401-41249EAD6F17}">
      <dgm:prSet/>
      <dgm:spPr/>
      <dgm:t>
        <a:bodyPr/>
        <a:lstStyle/>
        <a:p>
          <a:endParaRPr lang="en-US"/>
        </a:p>
      </dgm:t>
    </dgm:pt>
    <dgm:pt modelId="{0512A8AF-1607-46ED-90C0-62DA822F44FE}" type="sibTrans" cxnId="{189864B0-68E5-40B2-9401-41249EAD6F17}">
      <dgm:prSet/>
      <dgm:spPr/>
      <dgm:t>
        <a:bodyPr/>
        <a:lstStyle/>
        <a:p>
          <a:endParaRPr lang="en-US"/>
        </a:p>
      </dgm:t>
    </dgm:pt>
    <dgm:pt modelId="{5CECF5B2-03E8-4DA2-AAED-F91831934EF0}">
      <dgm:prSet phldrT="[Text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Render Device</a:t>
          </a:r>
        </a:p>
      </dgm:t>
    </dgm:pt>
    <dgm:pt modelId="{1B22EEFA-1B10-4C87-A3A4-61EEC045DD14}" type="parTrans" cxnId="{0A7A3D11-38AA-4174-A94F-78173D7F5200}">
      <dgm:prSet/>
      <dgm:spPr/>
      <dgm:t>
        <a:bodyPr/>
        <a:lstStyle/>
        <a:p>
          <a:endParaRPr lang="en-US"/>
        </a:p>
      </dgm:t>
    </dgm:pt>
    <dgm:pt modelId="{D6BE940D-2CE3-4767-963A-E4C547EAF2D1}" type="sibTrans" cxnId="{0A7A3D11-38AA-4174-A94F-78173D7F5200}">
      <dgm:prSet/>
      <dgm:spPr/>
      <dgm:t>
        <a:bodyPr/>
        <a:lstStyle/>
        <a:p>
          <a:endParaRPr lang="en-US"/>
        </a:p>
      </dgm:t>
    </dgm:pt>
    <dgm:pt modelId="{A6DBF1E9-4D91-4438-9290-E54EF8E845DC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</a:p>
      </dgm:t>
    </dgm:pt>
    <dgm:pt modelId="{C2F5DC21-73BD-4CE3-AB5B-D3C5013D6925}" type="parTrans" cxnId="{9ABBF674-41F3-4BAC-B6D3-3FDC6E8280F9}">
      <dgm:prSet/>
      <dgm:spPr/>
      <dgm:t>
        <a:bodyPr/>
        <a:lstStyle/>
        <a:p>
          <a:endParaRPr lang="en-US"/>
        </a:p>
      </dgm:t>
    </dgm:pt>
    <dgm:pt modelId="{CCDF81AE-ADD2-474A-B31F-8563F15769AF}" type="sibTrans" cxnId="{9ABBF674-41F3-4BAC-B6D3-3FDC6E8280F9}">
      <dgm:prSet/>
      <dgm:spPr/>
      <dgm:t>
        <a:bodyPr/>
        <a:lstStyle/>
        <a:p>
          <a:endParaRPr lang="en-US"/>
        </a:p>
      </dgm:t>
    </dgm:pt>
    <dgm:pt modelId="{3FF4402C-00FA-42C7-86CB-68772B16FF58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B8D143BE-9556-4FC8-8B3C-F29A7E63A0A0}" type="parTrans" cxnId="{95E408B6-4730-4FB2-A349-244E6558246B}">
      <dgm:prSet/>
      <dgm:spPr/>
      <dgm:t>
        <a:bodyPr/>
        <a:lstStyle/>
        <a:p>
          <a:endParaRPr lang="en-US"/>
        </a:p>
      </dgm:t>
    </dgm:pt>
    <dgm:pt modelId="{7B36BCAE-412D-4210-8415-6A0FF6F546A1}" type="sibTrans" cxnId="{95E408B6-4730-4FB2-A349-244E6558246B}">
      <dgm:prSet/>
      <dgm:spPr/>
      <dgm:t>
        <a:bodyPr/>
        <a:lstStyle/>
        <a:p>
          <a:endParaRPr lang="en-US"/>
        </a:p>
      </dgm:t>
    </dgm:pt>
    <dgm:pt modelId="{E54710DB-085F-483B-A1A1-F8D6CF1F9C25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487EC583-3FE6-4B87-A155-7842AD330C79}" type="parTrans" cxnId="{D66D5516-22F0-490B-AC02-E8DE59506237}">
      <dgm:prSet/>
      <dgm:spPr/>
      <dgm:t>
        <a:bodyPr/>
        <a:lstStyle/>
        <a:p>
          <a:endParaRPr lang="en-US"/>
        </a:p>
      </dgm:t>
    </dgm:pt>
    <dgm:pt modelId="{457B37F5-D6AC-49CF-98D5-0A70C246EFBC}" type="sibTrans" cxnId="{D66D5516-22F0-490B-AC02-E8DE59506237}">
      <dgm:prSet/>
      <dgm:spPr/>
      <dgm:t>
        <a:bodyPr/>
        <a:lstStyle/>
        <a:p>
          <a:endParaRPr lang="en-US"/>
        </a:p>
      </dgm:t>
    </dgm:pt>
    <dgm:pt modelId="{3DD0F6E9-16F1-4C3E-A111-9AD649AC69F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2517DA87-F129-4864-82EC-FF4DFF2D0ABD}" type="parTrans" cxnId="{6F807805-A700-4221-BDEE-E6985E5C7BA9}">
      <dgm:prSet/>
      <dgm:spPr/>
      <dgm:t>
        <a:bodyPr/>
        <a:lstStyle/>
        <a:p>
          <a:endParaRPr lang="en-US"/>
        </a:p>
      </dgm:t>
    </dgm:pt>
    <dgm:pt modelId="{D2BFE468-212E-4CEE-918E-5B6DA61B9721}" type="sibTrans" cxnId="{6F807805-A700-4221-BDEE-E6985E5C7BA9}">
      <dgm:prSet/>
      <dgm:spPr/>
      <dgm:t>
        <a:bodyPr/>
        <a:lstStyle/>
        <a:p>
          <a:endParaRPr lang="en-US"/>
        </a:p>
      </dgm:t>
    </dgm:pt>
    <dgm:pt modelId="{FB270202-0C82-412C-86C8-49FA831F7BAF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1BB398EA-2714-40CA-AA9D-A4087470DEB5}" type="parTrans" cxnId="{60077DAB-3130-4EE8-9A68-23ECEA66FA96}">
      <dgm:prSet/>
      <dgm:spPr/>
      <dgm:t>
        <a:bodyPr/>
        <a:lstStyle/>
        <a:p>
          <a:endParaRPr lang="en-US"/>
        </a:p>
      </dgm:t>
    </dgm:pt>
    <dgm:pt modelId="{286CC7AB-5F06-4834-A1BB-CDFFBE4C30EB}" type="sibTrans" cxnId="{60077DAB-3130-4EE8-9A68-23ECEA66FA96}">
      <dgm:prSet/>
      <dgm:spPr/>
      <dgm:t>
        <a:bodyPr/>
        <a:lstStyle/>
        <a:p>
          <a:endParaRPr lang="en-US"/>
        </a:p>
      </dgm:t>
    </dgm:pt>
    <dgm:pt modelId="{06CC86FE-A12F-4402-93CA-A5C169967C38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 err="1"/>
            <a:t>GDIType</a:t>
          </a:r>
          <a:endParaRPr lang="en-US" noProof="0" dirty="0"/>
        </a:p>
      </dgm:t>
    </dgm:pt>
    <dgm:pt modelId="{FCA50631-918E-48A6-85F0-5995B92E8D28}" type="parTrans" cxnId="{CD2FCE26-6BCA-4200-B507-749FE01FE5EF}">
      <dgm:prSet/>
      <dgm:spPr/>
      <dgm:t>
        <a:bodyPr/>
        <a:lstStyle/>
        <a:p>
          <a:endParaRPr lang="en-US"/>
        </a:p>
      </dgm:t>
    </dgm:pt>
    <dgm:pt modelId="{97AFA29E-B063-46D2-831E-4424B3690E1A}" type="sibTrans" cxnId="{CD2FCE26-6BCA-4200-B507-749FE01FE5EF}">
      <dgm:prSet/>
      <dgm:spPr/>
      <dgm:t>
        <a:bodyPr/>
        <a:lstStyle/>
        <a:p>
          <a:endParaRPr lang="en-US"/>
        </a:p>
      </dgm:t>
    </dgm:pt>
    <dgm:pt modelId="{CCEDEFB1-11C4-4BE9-B4BD-EBA172C6495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DA84A803-8548-4950-A3D3-E0D21A08E744}" type="parTrans" cxnId="{AB732587-3EC7-437C-A756-7F52CAD95DA3}">
      <dgm:prSet/>
      <dgm:spPr/>
      <dgm:t>
        <a:bodyPr/>
        <a:lstStyle/>
        <a:p>
          <a:endParaRPr lang="en-US"/>
        </a:p>
      </dgm:t>
    </dgm:pt>
    <dgm:pt modelId="{7AD4E237-D535-40EF-ACCB-EED0B8CC7D3B}" type="sibTrans" cxnId="{AB732587-3EC7-437C-A756-7F52CAD95DA3}">
      <dgm:prSet/>
      <dgm:spPr/>
      <dgm:t>
        <a:bodyPr/>
        <a:lstStyle/>
        <a:p>
          <a:endParaRPr lang="en-US"/>
        </a:p>
      </dgm:t>
    </dgm:pt>
    <dgm:pt modelId="{D2A17FD3-8A80-409A-A9D9-FFD43640257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1BB18B62-C8F8-42C3-BBB7-19AA4A5C38E8}" type="parTrans" cxnId="{D9977DC8-F34A-48C7-8D20-2F91A5C2B6E2}">
      <dgm:prSet/>
      <dgm:spPr/>
      <dgm:t>
        <a:bodyPr/>
        <a:lstStyle/>
        <a:p>
          <a:endParaRPr lang="en-US"/>
        </a:p>
      </dgm:t>
    </dgm:pt>
    <dgm:pt modelId="{F8E152C4-8C7C-47D6-884A-52469086AA94}" type="sibTrans" cxnId="{D9977DC8-F34A-48C7-8D20-2F91A5C2B6E2}">
      <dgm:prSet/>
      <dgm:spPr/>
      <dgm:t>
        <a:bodyPr/>
        <a:lstStyle/>
        <a:p>
          <a:endParaRPr lang="en-US"/>
        </a:p>
      </dgm:t>
    </dgm:pt>
    <dgm:pt modelId="{8D47FE9C-9D10-454B-97A8-7C639BF9643D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Shader Texture Slot</a:t>
          </a:r>
        </a:p>
      </dgm:t>
    </dgm:pt>
    <dgm:pt modelId="{91E17DE4-B63B-4AFF-90E5-0D386E385542}" type="parTrans" cxnId="{30350878-9AF0-4942-8165-90DC6AD5D318}">
      <dgm:prSet/>
      <dgm:spPr/>
      <dgm:t>
        <a:bodyPr/>
        <a:lstStyle/>
        <a:p>
          <a:endParaRPr lang="en-US"/>
        </a:p>
      </dgm:t>
    </dgm:pt>
    <dgm:pt modelId="{9CFCEBBA-A540-449F-A220-F00E678DDE93}" type="sibTrans" cxnId="{30350878-9AF0-4942-8165-90DC6AD5D318}">
      <dgm:prSet/>
      <dgm:spPr/>
      <dgm:t>
        <a:bodyPr/>
        <a:lstStyle/>
        <a:p>
          <a:endParaRPr lang="en-US"/>
        </a:p>
      </dgm:t>
    </dgm:pt>
    <dgm:pt modelId="{8D96691F-D6C2-42E4-8846-C7829715F95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8CB0A303-4729-4FA8-86D4-FED119F2EBF2}" type="parTrans" cxnId="{C898F1EA-EF64-4743-B189-89D4B09CACFC}">
      <dgm:prSet/>
      <dgm:spPr/>
      <dgm:t>
        <a:bodyPr/>
        <a:lstStyle/>
        <a:p>
          <a:endParaRPr lang="en-US"/>
        </a:p>
      </dgm:t>
    </dgm:pt>
    <dgm:pt modelId="{A7EFB139-4DD7-4AEF-9C76-08E5450DF485}" type="sibTrans" cxnId="{C898F1EA-EF64-4743-B189-89D4B09CACFC}">
      <dgm:prSet/>
      <dgm:spPr/>
      <dgm:t>
        <a:bodyPr/>
        <a:lstStyle/>
        <a:p>
          <a:endParaRPr lang="en-US"/>
        </a:p>
      </dgm:t>
    </dgm:pt>
    <dgm:pt modelId="{3A9D1D17-E645-4054-9D3C-C9856C9C4F56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OpenGL</a:t>
          </a:r>
        </a:p>
      </dgm:t>
    </dgm:pt>
    <dgm:pt modelId="{9A9ECE1B-AFCB-4B86-B0EE-59D56452834C}" type="parTrans" cxnId="{4A06F281-92B9-4759-BCCD-300F7A10EEE8}">
      <dgm:prSet/>
      <dgm:spPr/>
      <dgm:t>
        <a:bodyPr/>
        <a:lstStyle/>
        <a:p>
          <a:endParaRPr lang="en-US"/>
        </a:p>
      </dgm:t>
    </dgm:pt>
    <dgm:pt modelId="{F1532650-4BAC-4B28-874A-8C66D07D29E3}" type="sibTrans" cxnId="{4A06F281-92B9-4759-BCCD-300F7A10EEE8}">
      <dgm:prSet/>
      <dgm:spPr/>
      <dgm:t>
        <a:bodyPr/>
        <a:lstStyle/>
        <a:p>
          <a:endParaRPr lang="en-US"/>
        </a:p>
      </dgm:t>
    </dgm:pt>
    <dgm:pt modelId="{6A86D7A5-4BE9-49D9-8F35-01FA5FD177AB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Vulkan</a:t>
          </a:r>
        </a:p>
      </dgm:t>
    </dgm:pt>
    <dgm:pt modelId="{568F4F23-0776-4187-AA4D-54626909EFA9}" type="parTrans" cxnId="{146D2B2C-739B-4955-AE56-11BAE6C5B1E7}">
      <dgm:prSet/>
      <dgm:spPr/>
      <dgm:t>
        <a:bodyPr/>
        <a:lstStyle/>
        <a:p>
          <a:endParaRPr lang="en-US"/>
        </a:p>
      </dgm:t>
    </dgm:pt>
    <dgm:pt modelId="{446732D6-8DD2-437B-9983-8C90A29AFCBE}" type="sibTrans" cxnId="{146D2B2C-739B-4955-AE56-11BAE6C5B1E7}">
      <dgm:prSet/>
      <dgm:spPr/>
      <dgm:t>
        <a:bodyPr/>
        <a:lstStyle/>
        <a:p>
          <a:endParaRPr lang="en-US"/>
        </a:p>
      </dgm:t>
    </dgm:pt>
    <dgm:pt modelId="{317E4EBA-92A0-45E1-9AFF-C1B7ECF4C17D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DirectX3D</a:t>
          </a:r>
        </a:p>
      </dgm:t>
    </dgm:pt>
    <dgm:pt modelId="{A27CB574-BEC9-4665-ABCC-4325B2CC5766}" type="parTrans" cxnId="{08EADCD3-611A-423F-A062-261B42D73499}">
      <dgm:prSet/>
      <dgm:spPr/>
      <dgm:t>
        <a:bodyPr/>
        <a:lstStyle/>
        <a:p>
          <a:endParaRPr lang="en-US"/>
        </a:p>
      </dgm:t>
    </dgm:pt>
    <dgm:pt modelId="{89531A55-4BC8-4C5B-AEB8-4D01C3B24931}" type="sibTrans" cxnId="{08EADCD3-611A-423F-A062-261B42D73499}">
      <dgm:prSet/>
      <dgm:spPr/>
      <dgm:t>
        <a:bodyPr/>
        <a:lstStyle/>
        <a:p>
          <a:endParaRPr lang="en-US"/>
        </a:p>
      </dgm:t>
    </dgm:pt>
    <dgm:pt modelId="{536977EA-67F4-48D3-9A83-8DA4285E1385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Metal</a:t>
          </a:r>
        </a:p>
      </dgm:t>
    </dgm:pt>
    <dgm:pt modelId="{5E861C27-C601-4614-9C05-AA7A9D669A78}" type="parTrans" cxnId="{CA2CDCED-C9BE-4B15-B261-7E7FF1FE9C27}">
      <dgm:prSet/>
      <dgm:spPr/>
      <dgm:t>
        <a:bodyPr/>
        <a:lstStyle/>
        <a:p>
          <a:endParaRPr lang="en-US"/>
        </a:p>
      </dgm:t>
    </dgm:pt>
    <dgm:pt modelId="{2D1E5CAA-D55A-46E9-90F5-B574E3BF982D}" type="sibTrans" cxnId="{CA2CDCED-C9BE-4B15-B261-7E7FF1FE9C27}">
      <dgm:prSet/>
      <dgm:spPr/>
      <dgm:t>
        <a:bodyPr/>
        <a:lstStyle/>
        <a:p>
          <a:endParaRPr lang="en-US"/>
        </a:p>
      </dgm:t>
    </dgm:pt>
    <dgm:pt modelId="{40680EE5-59DF-47FB-B137-5C1D496FA54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Vertex Data</a:t>
          </a:r>
        </a:p>
      </dgm:t>
    </dgm:pt>
    <dgm:pt modelId="{7C08EA95-0F39-40E8-9496-46869E157F5D}" type="parTrans" cxnId="{6AC104CA-1110-4C0F-9C59-E27DC889129C}">
      <dgm:prSet/>
      <dgm:spPr/>
      <dgm:t>
        <a:bodyPr/>
        <a:lstStyle/>
        <a:p>
          <a:endParaRPr lang="en-US"/>
        </a:p>
      </dgm:t>
    </dgm:pt>
    <dgm:pt modelId="{BA55ECD9-140B-4A0F-90C3-DF4EE3BA159B}" type="sibTrans" cxnId="{6AC104CA-1110-4C0F-9C59-E27DC889129C}">
      <dgm:prSet/>
      <dgm:spPr/>
      <dgm:t>
        <a:bodyPr/>
        <a:lstStyle/>
        <a:p>
          <a:endParaRPr lang="en-US"/>
        </a:p>
      </dgm:t>
    </dgm:pt>
    <dgm:pt modelId="{48710B87-B909-4008-9E30-5E433C8684A1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2863B4B2-0F1E-4296-A938-3DCFB3DF6A04}" type="parTrans" cxnId="{17AD8CE5-A124-4605-977C-5B889B04A6E7}">
      <dgm:prSet/>
      <dgm:spPr/>
      <dgm:t>
        <a:bodyPr/>
        <a:lstStyle/>
        <a:p>
          <a:endParaRPr lang="en-US"/>
        </a:p>
      </dgm:t>
    </dgm:pt>
    <dgm:pt modelId="{4CD1EDA5-4F41-4B8E-9B4F-3B8B531D70DB}" type="sibTrans" cxnId="{17AD8CE5-A124-4605-977C-5B889B04A6E7}">
      <dgm:prSet/>
      <dgm:spPr/>
      <dgm:t>
        <a:bodyPr/>
        <a:lstStyle/>
        <a:p>
          <a:endParaRPr lang="en-US"/>
        </a:p>
      </dgm:t>
    </dgm:pt>
    <dgm:pt modelId="{D48F36F7-85A0-489F-8090-F6A6D13CB3E9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Coordinates</a:t>
          </a:r>
        </a:p>
      </dgm:t>
    </dgm:pt>
    <dgm:pt modelId="{2762676F-9D31-4860-ADB3-0C1F82F1C14C}" type="parTrans" cxnId="{9AE9AB4A-37D3-41FF-9318-8F4C7F77751D}">
      <dgm:prSet/>
      <dgm:spPr/>
      <dgm:t>
        <a:bodyPr/>
        <a:lstStyle/>
        <a:p>
          <a:endParaRPr lang="en-US"/>
        </a:p>
      </dgm:t>
    </dgm:pt>
    <dgm:pt modelId="{AEB81EAC-FA91-4DE4-8643-7FFF8D622922}" type="sibTrans" cxnId="{9AE9AB4A-37D3-41FF-9318-8F4C7F77751D}">
      <dgm:prSet/>
      <dgm:spPr/>
      <dgm:t>
        <a:bodyPr/>
        <a:lstStyle/>
        <a:p>
          <a:endParaRPr lang="en-US"/>
        </a:p>
      </dgm:t>
    </dgm:pt>
    <dgm:pt modelId="{C55B381F-8D55-47AA-8BF5-7D3B29FF0C1A}">
      <dgm:prSet phldrT="[Text]"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EC23ECFA-3617-4225-9481-0D1FDDBEFF26}" type="parTrans" cxnId="{6682FAE4-05A0-48B0-A8DC-0392442AD209}">
      <dgm:prSet/>
      <dgm:spPr/>
      <dgm:t>
        <a:bodyPr/>
        <a:lstStyle/>
        <a:p>
          <a:endParaRPr lang="en-US"/>
        </a:p>
      </dgm:t>
    </dgm:pt>
    <dgm:pt modelId="{C1FB2FF1-3758-4625-9B9F-C2072B75A824}" type="sibTrans" cxnId="{6682FAE4-05A0-48B0-A8DC-0392442AD209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9BEA8613-8D23-41D8-9B98-0EE982021788}" type="pres">
      <dgm:prSet presAssocID="{42BCD4A9-A9CF-4288-8C26-147300DFC46C}" presName="entireBox" presStyleLbl="node1" presStyleIdx="0" presStyleCnt="9"/>
      <dgm:spPr/>
    </dgm:pt>
    <dgm:pt modelId="{670768F3-D47D-422D-982C-C4FC40061F97}" type="pres">
      <dgm:prSet presAssocID="{42BCD4A9-A9CF-4288-8C26-147300DFC46C}" presName="descendantBox" presStyleCnt="0"/>
      <dgm:spPr/>
    </dgm:pt>
    <dgm:pt modelId="{4C7134A9-CFC0-42BE-BBE6-8013607503CF}" type="pres">
      <dgm:prSet presAssocID="{3A9D1D17-E645-4054-9D3C-C9856C9C4F56}" presName="childTextBox" presStyleLbl="fgAccFollowNode1" presStyleIdx="0" presStyleCnt="36">
        <dgm:presLayoutVars>
          <dgm:bulletEnabled val="1"/>
        </dgm:presLayoutVars>
      </dgm:prSet>
      <dgm:spPr/>
    </dgm:pt>
    <dgm:pt modelId="{520FB264-D8DB-4B38-B376-5705D5C983B6}" type="pres">
      <dgm:prSet presAssocID="{6A86D7A5-4BE9-49D9-8F35-01FA5FD177AB}" presName="childTextBox" presStyleLbl="fgAccFollowNode1" presStyleIdx="1" presStyleCnt="36">
        <dgm:presLayoutVars>
          <dgm:bulletEnabled val="1"/>
        </dgm:presLayoutVars>
      </dgm:prSet>
      <dgm:spPr/>
    </dgm:pt>
    <dgm:pt modelId="{C5159B75-F703-45A6-B07A-9C0B1993D0A2}" type="pres">
      <dgm:prSet presAssocID="{317E4EBA-92A0-45E1-9AFF-C1B7ECF4C17D}" presName="childTextBox" presStyleLbl="fgAccFollowNode1" presStyleIdx="2" presStyleCnt="36">
        <dgm:presLayoutVars>
          <dgm:bulletEnabled val="1"/>
        </dgm:presLayoutVars>
      </dgm:prSet>
      <dgm:spPr/>
    </dgm:pt>
    <dgm:pt modelId="{1EAF5CAF-32BE-4077-B3C4-D8B521020B21}" type="pres">
      <dgm:prSet presAssocID="{536977EA-67F4-48D3-9A83-8DA4285E1385}" presName="childTextBox" presStyleLbl="fgAccFollowNode1" presStyleIdx="3" presStyleCnt="36">
        <dgm:presLayoutVars>
          <dgm:bulletEnabled val="1"/>
        </dgm:presLayoutVars>
      </dgm:prSet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0" presStyleCnt="9"/>
      <dgm:spPr/>
    </dgm:pt>
    <dgm:pt modelId="{1ADEB702-401C-4386-90EE-7702485DB93F}" type="pres">
      <dgm:prSet presAssocID="{432AFB55-08FE-4212-9DC7-D14ED2A025FB}" presName="arrow" presStyleLbl="node1" presStyleIdx="1" presStyleCnt="9"/>
      <dgm:spPr/>
    </dgm:pt>
    <dgm:pt modelId="{047E7AED-68AF-4F90-AADA-A8EAB5AD7347}" type="pres">
      <dgm:prSet presAssocID="{432AFB55-08FE-4212-9DC7-D14ED2A025FB}" presName="descendantArrow" presStyleCnt="0"/>
      <dgm:spPr/>
    </dgm:pt>
    <dgm:pt modelId="{C2CDED37-9DF3-42C4-8DC1-74C1BDD970F9}" type="pres">
      <dgm:prSet presAssocID="{06CC86FE-A12F-4402-93CA-A5C169967C38}" presName="childTextArrow" presStyleLbl="fgAccFollowNode1" presStyleIdx="4" presStyleCnt="36">
        <dgm:presLayoutVars>
          <dgm:bulletEnabled val="1"/>
        </dgm:presLayoutVars>
      </dgm:prSet>
      <dgm:spPr/>
    </dgm:pt>
    <dgm:pt modelId="{2528012E-0E4A-465E-8142-992517B5BAF6}" type="pres">
      <dgm:prSet presAssocID="{CCEDEFB1-11C4-4BE9-B4BD-EBA172C6495F}" presName="childTextArrow" presStyleLbl="fgAccFollowNode1" presStyleIdx="5" presStyleCnt="36">
        <dgm:presLayoutVars>
          <dgm:bulletEnabled val="1"/>
        </dgm:presLayoutVars>
      </dgm:prSet>
      <dgm:spPr/>
    </dgm:pt>
    <dgm:pt modelId="{DA6ABB71-03C1-4BF7-A549-D312671623AB}" type="pres">
      <dgm:prSet presAssocID="{40680EE5-59DF-47FB-B137-5C1D496FA54F}" presName="childTextArrow" presStyleLbl="fgAccFollowNode1" presStyleIdx="6" presStyleCnt="36">
        <dgm:presLayoutVars>
          <dgm:bulletEnabled val="1"/>
        </dgm:presLayoutVars>
      </dgm:prSet>
      <dgm:spPr/>
    </dgm:pt>
    <dgm:pt modelId="{D76D0FC9-C91D-47CE-B4A9-AB7186C6A16D}" type="pres">
      <dgm:prSet presAssocID="{D2A17FD3-8A80-409A-A9D9-FFD436402573}" presName="childTextArrow" presStyleLbl="fgAccFollowNode1" presStyleIdx="7" presStyleCnt="36">
        <dgm:presLayoutVars>
          <dgm:bulletEnabled val="1"/>
        </dgm:presLayoutVars>
      </dgm:prSet>
      <dgm:spPr/>
    </dgm:pt>
    <dgm:pt modelId="{42300C33-5C8B-46C4-8813-FF0157C5C3B6}" type="pres">
      <dgm:prSet presAssocID="{48710B87-B909-4008-9E30-5E433C8684A1}" presName="childTextArrow" presStyleLbl="fgAccFollowNode1" presStyleIdx="8" presStyleCnt="36">
        <dgm:presLayoutVars>
          <dgm:bulletEnabled val="1"/>
        </dgm:presLayoutVars>
      </dgm:prSet>
      <dgm:spPr/>
    </dgm:pt>
    <dgm:pt modelId="{DB62403D-B9FB-4A68-A047-0304C0DBEB31}" type="pres">
      <dgm:prSet presAssocID="{8D47FE9C-9D10-454B-97A8-7C639BF9643D}" presName="childTextArrow" presStyleLbl="fgAccFollowNode1" presStyleIdx="9" presStyleCnt="36">
        <dgm:presLayoutVars>
          <dgm:bulletEnabled val="1"/>
        </dgm:presLayoutVars>
      </dgm:prSet>
      <dgm:spPr/>
    </dgm:pt>
    <dgm:pt modelId="{F27A4BE7-D601-48C8-A44D-C32BA6007A83}" type="pres">
      <dgm:prSet presAssocID="{8D96691F-D6C2-42E4-8846-C7829715F952}" presName="childTextArrow" presStyleLbl="fgAccFollowNode1" presStyleIdx="10" presStyleCnt="36">
        <dgm:presLayoutVars>
          <dgm:bulletEnabled val="1"/>
        </dgm:presLayoutVars>
      </dgm:prSet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1" presStyleCnt="9"/>
      <dgm:spPr/>
    </dgm:pt>
    <dgm:pt modelId="{BD4D7166-D5DB-4159-863B-CEDD4EB41D67}" type="pres">
      <dgm:prSet presAssocID="{67180261-FA11-4C70-99B6-208D22A34225}" presName="arrow" presStyleLbl="node1" presStyleIdx="2" presStyleCnt="9"/>
      <dgm:spPr/>
    </dgm:pt>
    <dgm:pt modelId="{EDA35FC2-369B-408D-A22C-F2BE5814AC6E}" type="pres">
      <dgm:prSet presAssocID="{67180261-FA11-4C70-99B6-208D22A34225}" presName="descendantArrow" presStyleCnt="0"/>
      <dgm:spPr/>
    </dgm:pt>
    <dgm:pt modelId="{B2D713D1-4744-4036-9474-434E798555E6}" type="pres">
      <dgm:prSet presAssocID="{FB270202-0C82-412C-86C8-49FA831F7BAF}" presName="childTextArrow" presStyleLbl="fgAccFollowNode1" presStyleIdx="11" presStyleCnt="36">
        <dgm:presLayoutVars>
          <dgm:bulletEnabled val="1"/>
        </dgm:presLayoutVars>
      </dgm:prSet>
      <dgm:spPr/>
    </dgm:pt>
    <dgm:pt modelId="{E9E97FC4-7844-4FA1-B455-D10AD9BA63E9}" type="pres">
      <dgm:prSet presAssocID="{7745D4E5-093D-4368-AB28-C345BF159730}" presName="childTextArrow" presStyleLbl="fgAccFollowNode1" presStyleIdx="12" presStyleCnt="36">
        <dgm:presLayoutVars>
          <dgm:bulletEnabled val="1"/>
        </dgm:presLayoutVars>
      </dgm:prSet>
      <dgm:spPr/>
    </dgm:pt>
    <dgm:pt modelId="{7BCF40F3-06E5-4F54-91A1-DD1F46272372}" type="pres">
      <dgm:prSet presAssocID="{3FF4402C-00FA-42C7-86CB-68772B16FF58}" presName="childTextArrow" presStyleLbl="fgAccFollowNode1" presStyleIdx="13" presStyleCnt="36">
        <dgm:presLayoutVars>
          <dgm:bulletEnabled val="1"/>
        </dgm:presLayoutVars>
      </dgm:prSet>
      <dgm:spPr/>
    </dgm:pt>
    <dgm:pt modelId="{90629DF9-1DB8-4CF2-B803-B9E570A0695D}" type="pres">
      <dgm:prSet presAssocID="{E54710DB-085F-483B-A1A1-F8D6CF1F9C25}" presName="childTextArrow" presStyleLbl="fgAccFollowNode1" presStyleIdx="14" presStyleCnt="36">
        <dgm:presLayoutVars>
          <dgm:bulletEnabled val="1"/>
        </dgm:presLayoutVars>
      </dgm:prSet>
      <dgm:spPr/>
    </dgm:pt>
    <dgm:pt modelId="{5992A6B8-0219-4F5A-8EC2-47F98682A23F}" type="pres">
      <dgm:prSet presAssocID="{3DD0F6E9-16F1-4C3E-A111-9AD649AC69FE}" presName="childTextArrow" presStyleLbl="fgAccFollowNode1" presStyleIdx="15" presStyleCnt="36">
        <dgm:presLayoutVars>
          <dgm:bulletEnabled val="1"/>
        </dgm:presLayoutVars>
      </dgm:prSet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2" presStyleCnt="9"/>
      <dgm:spPr/>
    </dgm:pt>
    <dgm:pt modelId="{354DCEC2-6D10-48ED-AAE1-6D11E6F4C598}" type="pres">
      <dgm:prSet presAssocID="{425CD942-2779-41D0-914F-F640AB7E3C5D}" presName="arrow" presStyleLbl="node1" presStyleIdx="3" presStyleCnt="9"/>
      <dgm:spPr/>
    </dgm:pt>
    <dgm:pt modelId="{0D9A58B7-54E2-4880-BE9A-0D98D0EBD15C}" type="pres">
      <dgm:prSet presAssocID="{425CD942-2779-41D0-914F-F640AB7E3C5D}" presName="descendantArrow" presStyleCnt="0"/>
      <dgm:spPr/>
    </dgm:pt>
    <dgm:pt modelId="{82681B7C-5183-49FC-BDC3-872B7525DF8E}" type="pres">
      <dgm:prSet presAssocID="{A6DBF1E9-4D91-4438-9290-E54EF8E845DC}" presName="childTextArrow" presStyleLbl="fgAccFollowNode1" presStyleIdx="16" presStyleCnt="36">
        <dgm:presLayoutVars>
          <dgm:bulletEnabled val="1"/>
        </dgm:presLayoutVars>
      </dgm:prSet>
      <dgm:spPr/>
    </dgm:pt>
    <dgm:pt modelId="{B52ED3DE-AA75-4061-B6B5-44FED972FB0F}" type="pres">
      <dgm:prSet presAssocID="{D48F36F7-85A0-489F-8090-F6A6D13CB3E9}" presName="childTextArrow" presStyleLbl="fgAccFollowNode1" presStyleIdx="17" presStyleCnt="36">
        <dgm:presLayoutVars>
          <dgm:bulletEnabled val="1"/>
        </dgm:presLayoutVars>
      </dgm:prSet>
      <dgm:spPr/>
    </dgm:pt>
    <dgm:pt modelId="{21B614CE-C76C-4583-B2DF-B30248842739}" type="pres">
      <dgm:prSet presAssocID="{7B6E0105-90DD-4FE1-9501-1188F568AF9B}" presName="childTextArrow" presStyleLbl="fgAccFollowNode1" presStyleIdx="18" presStyleCnt="36">
        <dgm:presLayoutVars>
          <dgm:bulletEnabled val="1"/>
        </dgm:presLayoutVars>
      </dgm:prSet>
      <dgm:spPr/>
    </dgm:pt>
    <dgm:pt modelId="{06D13BA5-986A-4BB4-AB96-011A95F5547C}" type="pres">
      <dgm:prSet presAssocID="{48F2E0FA-BABB-488A-9D5A-76FE0A4737C9}" presName="childTextArrow" presStyleLbl="fgAccFollowNode1" presStyleIdx="19" presStyleCnt="36">
        <dgm:presLayoutVars>
          <dgm:bulletEnabled val="1"/>
        </dgm:presLayoutVars>
      </dgm:prSet>
      <dgm:spPr/>
    </dgm:pt>
    <dgm:pt modelId="{9D7D12D6-C547-410C-B834-AD581C7C6CEC}" type="pres">
      <dgm:prSet presAssocID="{C55B381F-8D55-47AA-8BF5-7D3B29FF0C1A}" presName="childTextArrow" presStyleLbl="fgAccFollowNode1" presStyleIdx="20" presStyleCnt="36">
        <dgm:presLayoutVars>
          <dgm:bulletEnabled val="1"/>
        </dgm:presLayoutVars>
      </dgm:prSet>
      <dgm:spPr/>
    </dgm:pt>
    <dgm:pt modelId="{20B29839-4AA2-48B3-B250-7827257247DC}" type="pres">
      <dgm:prSet presAssocID="{E3A0F810-9EB4-47A1-84D3-1FB8C4781802}" presName="childTextArrow" presStyleLbl="fgAccFollowNode1" presStyleIdx="21" presStyleCnt="36">
        <dgm:presLayoutVars>
          <dgm:bulletEnabled val="1"/>
        </dgm:presLayoutVars>
      </dgm:prSet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3" presStyleCnt="9"/>
      <dgm:spPr/>
    </dgm:pt>
    <dgm:pt modelId="{CCFFC3C8-CA2B-476D-BC59-C863E2F70BED}" type="pres">
      <dgm:prSet presAssocID="{C616C108-B7C7-48F6-8927-297071625E4C}" presName="arrow" presStyleLbl="node1" presStyleIdx="4" presStyleCnt="9"/>
      <dgm:spPr/>
    </dgm:pt>
    <dgm:pt modelId="{72F936E0-A4BB-40E3-94F9-2FA5108C4545}" type="pres">
      <dgm:prSet presAssocID="{C616C108-B7C7-48F6-8927-297071625E4C}" presName="descendantArrow" presStyleCnt="0"/>
      <dgm:spPr/>
    </dgm:pt>
    <dgm:pt modelId="{DCF7CE0D-31CF-4A29-9779-DC70F84CD08D}" type="pres">
      <dgm:prSet presAssocID="{5CECF5B2-03E8-4DA2-AAED-F91831934EF0}" presName="childTextArrow" presStyleLbl="fgAccFollowNode1" presStyleIdx="22" presStyleCnt="36">
        <dgm:presLayoutVars>
          <dgm:bulletEnabled val="1"/>
        </dgm:presLayoutVars>
      </dgm:prSet>
      <dgm:spPr/>
    </dgm:pt>
    <dgm:pt modelId="{5A2A62D0-72D3-40F9-AEC5-8956A59D9F9C}" type="pres">
      <dgm:prSet presAssocID="{0A0E019B-4741-4B3E-955D-9D171F56386A}" presName="childTextArrow" presStyleLbl="fgAccFollowNode1" presStyleIdx="23" presStyleCnt="36">
        <dgm:presLayoutVars>
          <dgm:bulletEnabled val="1"/>
        </dgm:presLayoutVars>
      </dgm:prSet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4" presStyleCnt="9"/>
      <dgm:spPr/>
    </dgm:pt>
    <dgm:pt modelId="{14D976F3-56ED-4569-B70A-8B01DD613ECB}" type="pres">
      <dgm:prSet presAssocID="{15D27807-574C-49D4-AAE8-60C386DD610E}" presName="arrow" presStyleLbl="node1" presStyleIdx="5" presStyleCnt="9"/>
      <dgm:spPr/>
    </dgm:pt>
    <dgm:pt modelId="{4B02830A-C822-4344-85F8-11886A26246C}" type="pres">
      <dgm:prSet presAssocID="{15D27807-574C-49D4-AAE8-60C386DD610E}" presName="descendantArrow" presStyleCnt="0"/>
      <dgm:spPr/>
    </dgm:pt>
    <dgm:pt modelId="{4760293C-CA35-4DEE-986C-20839E10480E}" type="pres">
      <dgm:prSet presAssocID="{A70B8D48-626B-4717-B07D-B800500187EE}" presName="childTextArrow" presStyleLbl="fgAccFollowNode1" presStyleIdx="24" presStyleCnt="36">
        <dgm:presLayoutVars>
          <dgm:bulletEnabled val="1"/>
        </dgm:presLayoutVars>
      </dgm:prSet>
      <dgm:spPr/>
    </dgm:pt>
    <dgm:pt modelId="{A4BF7681-8812-49E7-9BBB-C5A24A9094B3}" type="pres">
      <dgm:prSet presAssocID="{BDC9C0A2-58FE-4CC8-BB10-947800714063}" presName="childTextArrow" presStyleLbl="fgAccFollowNode1" presStyleIdx="25" presStyleCnt="36">
        <dgm:presLayoutVars>
          <dgm:bulletEnabled val="1"/>
        </dgm:presLayoutVars>
      </dgm:prSet>
      <dgm:spPr/>
    </dgm:pt>
    <dgm:pt modelId="{073FB968-F266-47F7-9D78-09AB79C0A761}" type="pres">
      <dgm:prSet presAssocID="{2056F97F-276E-4507-B669-54C461E4BFB0}" presName="childTextArrow" presStyleLbl="fgAccFollowNode1" presStyleIdx="26" presStyleCnt="36">
        <dgm:presLayoutVars>
          <dgm:bulletEnabled val="1"/>
        </dgm:presLayoutVars>
      </dgm:prSet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5" presStyleCnt="9"/>
      <dgm:spPr/>
    </dgm:pt>
    <dgm:pt modelId="{13F5E610-0621-4F04-B163-98CDD3CF2E16}" type="pres">
      <dgm:prSet presAssocID="{73A02E57-572D-44F5-91FF-202C06473274}" presName="arrow" presStyleLbl="node1" presStyleIdx="6" presStyleCnt="9"/>
      <dgm:spPr/>
    </dgm:pt>
    <dgm:pt modelId="{24203360-74F2-4706-9B11-1DC1B1D37B6A}" type="pres">
      <dgm:prSet presAssocID="{73A02E57-572D-44F5-91FF-202C06473274}" presName="descendantArrow" presStyleCnt="0"/>
      <dgm:spPr/>
    </dgm:pt>
    <dgm:pt modelId="{7BFB710E-23A5-4000-8E85-BB2D0F449645}" type="pres">
      <dgm:prSet presAssocID="{E0DDA599-E9B4-475B-B995-FA861787D3DA}" presName="childTextArrow" presStyleLbl="fgAccFollowNode1" presStyleIdx="27" presStyleCnt="36">
        <dgm:presLayoutVars>
          <dgm:bulletEnabled val="1"/>
        </dgm:presLayoutVars>
      </dgm:prSet>
      <dgm:spPr/>
    </dgm:pt>
    <dgm:pt modelId="{C56EC4AC-443F-46A9-96B8-30A129B7E7CF}" type="pres">
      <dgm:prSet presAssocID="{C4A4D183-FD15-4BB6-8343-922D24C78CB0}" presName="childTextArrow" presStyleLbl="fgAccFollowNode1" presStyleIdx="28" presStyleCnt="36">
        <dgm:presLayoutVars>
          <dgm:bulletEnabled val="1"/>
        </dgm:presLayoutVars>
      </dgm:prSet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6" presStyleCnt="9"/>
      <dgm:spPr/>
    </dgm:pt>
    <dgm:pt modelId="{92901171-3C0E-450E-9539-4CD75B01ECD6}" type="pres">
      <dgm:prSet presAssocID="{409AF4A9-954C-4DBA-AD54-B8C01FAFB96B}" presName="arrow" presStyleLbl="node1" presStyleIdx="7" presStyleCnt="9"/>
      <dgm:spPr/>
    </dgm:pt>
    <dgm:pt modelId="{5633F815-EA1C-4388-A920-6DA8A9B021C5}" type="pres">
      <dgm:prSet presAssocID="{409AF4A9-954C-4DBA-AD54-B8C01FAFB96B}" presName="descendantArrow" presStyleCnt="0"/>
      <dgm:spPr/>
    </dgm:pt>
    <dgm:pt modelId="{A0FC7889-D654-43E6-83A5-E01BC73A0527}" type="pres">
      <dgm:prSet presAssocID="{2269DD83-D67F-4FB0-9942-2AF4B340CC6D}" presName="childTextArrow" presStyleLbl="fgAccFollowNode1" presStyleIdx="29" presStyleCnt="36">
        <dgm:presLayoutVars>
          <dgm:bulletEnabled val="1"/>
        </dgm:presLayoutVars>
      </dgm:prSet>
      <dgm:spPr/>
    </dgm:pt>
    <dgm:pt modelId="{14320433-9796-4777-BC67-0B323166DC2C}" type="pres">
      <dgm:prSet presAssocID="{31E7D85A-EDE4-4DCA-B913-3AC6753C5FA3}" presName="childTextArrow" presStyleLbl="fgAccFollowNode1" presStyleIdx="30" presStyleCnt="36">
        <dgm:presLayoutVars>
          <dgm:bulletEnabled val="1"/>
        </dgm:presLayoutVars>
      </dgm:prSet>
      <dgm:spPr/>
    </dgm:pt>
    <dgm:pt modelId="{109BEEAF-629A-4A82-A2A0-4847FD261716}" type="pres">
      <dgm:prSet presAssocID="{E81EB8A0-9EF1-4EAF-A2B8-551C13216DF8}" presName="childTextArrow" presStyleLbl="fgAccFollowNode1" presStyleIdx="31" presStyleCnt="36">
        <dgm:presLayoutVars>
          <dgm:bulletEnabled val="1"/>
        </dgm:presLayoutVars>
      </dgm:prSet>
      <dgm:spPr/>
    </dgm:pt>
    <dgm:pt modelId="{9C17246C-7A43-46BE-B9A9-026CA5F44B39}" type="pres">
      <dgm:prSet presAssocID="{4515462C-7E2D-4234-9038-B312C89DB609}" presName="childTextArrow" presStyleLbl="fgAccFollowNode1" presStyleIdx="32" presStyleCnt="36">
        <dgm:presLayoutVars>
          <dgm:bulletEnabled val="1"/>
        </dgm:presLayoutVars>
      </dgm:prSet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7" presStyleCnt="9"/>
      <dgm:spPr/>
    </dgm:pt>
    <dgm:pt modelId="{027CF994-8182-447A-9A5E-01709396860B}" type="pres">
      <dgm:prSet presAssocID="{7CA02680-229E-4DE5-8E8F-D7DCCA469999}" presName="arrow" presStyleLbl="node1" presStyleIdx="8" presStyleCnt="9"/>
      <dgm:spPr/>
    </dgm:pt>
    <dgm:pt modelId="{5C134447-E38E-44EC-A40E-E8146C37ADC2}" type="pres">
      <dgm:prSet presAssocID="{7CA02680-229E-4DE5-8E8F-D7DCCA469999}" presName="descendantArrow" presStyleCnt="0"/>
      <dgm:spPr/>
    </dgm:pt>
    <dgm:pt modelId="{1B6D6FA3-24C3-4B01-B77A-EF0920B3D103}" type="pres">
      <dgm:prSet presAssocID="{6C759DB1-AA8F-4E5F-ACC1-39A0887F0CC5}" presName="childTextArrow" presStyleLbl="fgAccFollowNode1" presStyleIdx="33" presStyleCnt="36">
        <dgm:presLayoutVars>
          <dgm:bulletEnabled val="1"/>
        </dgm:presLayoutVars>
      </dgm:prSet>
      <dgm:spPr/>
    </dgm:pt>
    <dgm:pt modelId="{520087BB-6474-48FA-BADE-554E1121AB89}" type="pres">
      <dgm:prSet presAssocID="{E70EBC57-D4F3-46AE-A368-8F90BEAE7FE0}" presName="childTextArrow" presStyleLbl="fgAccFollowNode1" presStyleIdx="34" presStyleCnt="36">
        <dgm:presLayoutVars>
          <dgm:bulletEnabled val="1"/>
        </dgm:presLayoutVars>
      </dgm:prSet>
      <dgm:spPr/>
    </dgm:pt>
    <dgm:pt modelId="{4F5DC906-8F73-4978-95C1-63026105B9EA}" type="pres">
      <dgm:prSet presAssocID="{9D86201F-66FF-4A06-9DD7-E03251646D18}" presName="childTextArrow" presStyleLbl="fgAccFollowNode1" presStyleIdx="35" presStyleCnt="36">
        <dgm:presLayoutVars>
          <dgm:bulletEnabled val="1"/>
        </dgm:presLayoutVars>
      </dgm:prSet>
      <dgm:spPr/>
    </dgm:pt>
  </dgm:ptLst>
  <dgm:cxnLst>
    <dgm:cxn modelId="{98670100-6B7D-45E8-BB86-F2E3A6006F08}" type="presOf" srcId="{40680EE5-59DF-47FB-B137-5C1D496FA54F}" destId="{DA6ABB71-03C1-4BF7-A549-D312671623AB}" srcOrd="0" destOrd="0" presId="urn:microsoft.com/office/officeart/2005/8/layout/process4"/>
    <dgm:cxn modelId="{B43CC404-A7B8-447F-B7A3-49B6818B335B}" srcId="{409AF4A9-954C-4DBA-AD54-B8C01FAFB96B}" destId="{E81EB8A0-9EF1-4EAF-A2B8-551C13216DF8}" srcOrd="2" destOrd="0" parTransId="{9008DA27-F177-4E96-BCF1-1D87EE49D4DC}" sibTransId="{5CB57855-6634-4F85-A710-BC9F3346222F}"/>
    <dgm:cxn modelId="{083F1505-21E3-480B-A0A0-753EB891CDF9}" type="presOf" srcId="{7CA02680-229E-4DE5-8E8F-D7DCCA469999}" destId="{027CF994-8182-447A-9A5E-01709396860B}" srcOrd="1" destOrd="0" presId="urn:microsoft.com/office/officeart/2005/8/layout/process4"/>
    <dgm:cxn modelId="{6F807805-A700-4221-BDEE-E6985E5C7BA9}" srcId="{67180261-FA11-4C70-99B6-208D22A34225}" destId="{3DD0F6E9-16F1-4C3E-A111-9AD649AC69FE}" srcOrd="4" destOrd="0" parTransId="{2517DA87-F129-4864-82EC-FF4DFF2D0ABD}" sibTransId="{D2BFE468-212E-4CEE-918E-5B6DA61B9721}"/>
    <dgm:cxn modelId="{47652906-A1FC-46F9-8A4B-8C0FE89FE66B}" srcId="{7CA02680-229E-4DE5-8E8F-D7DCCA469999}" destId="{9D86201F-66FF-4A06-9DD7-E03251646D18}" srcOrd="2" destOrd="0" parTransId="{9E2A35D4-E816-4EB6-8C0C-BD1BF59FC0C0}" sibTransId="{D2E93AB9-EBCF-401A-8EA0-081669804887}"/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0A7A3D11-38AA-4174-A94F-78173D7F5200}" srcId="{C616C108-B7C7-48F6-8927-297071625E4C}" destId="{5CECF5B2-03E8-4DA2-AAED-F91831934EF0}" srcOrd="0" destOrd="0" parTransId="{1B22EEFA-1B10-4C87-A3A4-61EEC045DD14}" sibTransId="{D6BE940D-2CE3-4767-963A-E4C547EAF2D1}"/>
    <dgm:cxn modelId="{5DDAEB12-4F45-45CB-BBA4-B4C217A28A9E}" type="presOf" srcId="{2056F97F-276E-4507-B669-54C461E4BFB0}" destId="{073FB968-F266-47F7-9D78-09AB79C0A761}" srcOrd="0" destOrd="0" presId="urn:microsoft.com/office/officeart/2005/8/layout/process4"/>
    <dgm:cxn modelId="{761C5414-E07A-4004-8AC8-27B82608387D}" srcId="{C616C108-B7C7-48F6-8927-297071625E4C}" destId="{0A0E019B-4741-4B3E-955D-9D171F56386A}" srcOrd="1" destOrd="0" parTransId="{59FE6F76-0188-42F5-8157-1BC28496CDFA}" sibTransId="{3B510298-9262-4F63-8080-5C200D3F68F0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D66D5516-22F0-490B-AC02-E8DE59506237}" srcId="{67180261-FA11-4C70-99B6-208D22A34225}" destId="{E54710DB-085F-483B-A1A1-F8D6CF1F9C25}" srcOrd="3" destOrd="0" parTransId="{487EC583-3FE6-4B87-A155-7842AD330C79}" sibTransId="{457B37F5-D6AC-49CF-98D5-0A70C246EFBC}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4DEC4818-CF7A-4E49-A2DC-C4DD50CDD874}" srcId="{425CD942-2779-41D0-914F-F640AB7E3C5D}" destId="{48F2E0FA-BABB-488A-9D5A-76FE0A4737C9}" srcOrd="3" destOrd="0" parTransId="{59CCBAF5-315B-4D25-998B-4C3D071261FF}" sibTransId="{199B7BE8-3D8B-4D1E-BBA3-5591FA96100A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4E16651A-A4D4-4AA2-88CB-F5BC8A282CF9}" srcId="{425CD942-2779-41D0-914F-F640AB7E3C5D}" destId="{E3A0F810-9EB4-47A1-84D3-1FB8C4781802}" srcOrd="5" destOrd="0" parTransId="{1FE5F964-2DA1-4B99-9E29-4AF2EE42E188}" sibTransId="{3D6B013B-51C1-4570-9600-35B22BDD2256}"/>
    <dgm:cxn modelId="{3290BF21-5383-467F-B850-86319B095FC8}" type="presOf" srcId="{3FF4402C-00FA-42C7-86CB-68772B16FF58}" destId="{7BCF40F3-06E5-4F54-91A1-DD1F46272372}" srcOrd="0" destOrd="0" presId="urn:microsoft.com/office/officeart/2005/8/layout/process4"/>
    <dgm:cxn modelId="{CD2FCE26-6BCA-4200-B507-749FE01FE5EF}" srcId="{432AFB55-08FE-4212-9DC7-D14ED2A025FB}" destId="{06CC86FE-A12F-4402-93CA-A5C169967C38}" srcOrd="0" destOrd="0" parTransId="{FCA50631-918E-48A6-85F0-5995B92E8D28}" sibTransId="{97AFA29E-B063-46D2-831E-4424B3690E1A}"/>
    <dgm:cxn modelId="{B355172C-91D5-4F9B-B4ED-167374E7C088}" type="presOf" srcId="{7B6E0105-90DD-4FE1-9501-1188F568AF9B}" destId="{21B614CE-C76C-4583-B2DF-B30248842739}" srcOrd="0" destOrd="0" presId="urn:microsoft.com/office/officeart/2005/8/layout/process4"/>
    <dgm:cxn modelId="{146D2B2C-739B-4955-AE56-11BAE6C5B1E7}" srcId="{42BCD4A9-A9CF-4288-8C26-147300DFC46C}" destId="{6A86D7A5-4BE9-49D9-8F35-01FA5FD177AB}" srcOrd="1" destOrd="0" parTransId="{568F4F23-0776-4187-AA4D-54626909EFA9}" sibTransId="{446732D6-8DD2-437B-9983-8C90A29AFCBE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5C44CD35-27F7-495F-A107-9A278F0476AD}" type="presOf" srcId="{A70B8D48-626B-4717-B07D-B800500187EE}" destId="{4760293C-CA35-4DEE-986C-20839E10480E}" srcOrd="0" destOrd="0" presId="urn:microsoft.com/office/officeart/2005/8/layout/process4"/>
    <dgm:cxn modelId="{343C3736-B439-423B-8A86-0169D8BA8228}" type="presOf" srcId="{5CECF5B2-03E8-4DA2-AAED-F91831934EF0}" destId="{DCF7CE0D-31CF-4A29-9779-DC70F84CD08D}" srcOrd="0" destOrd="0" presId="urn:microsoft.com/office/officeart/2005/8/layout/process4"/>
    <dgm:cxn modelId="{44F09D39-708F-484E-B280-1EF150DAA5F1}" type="presOf" srcId="{4515462C-7E2D-4234-9038-B312C89DB609}" destId="{9C17246C-7A43-46BE-B9A9-026CA5F44B39}" srcOrd="0" destOrd="0" presId="urn:microsoft.com/office/officeart/2005/8/layout/process4"/>
    <dgm:cxn modelId="{A5B0553A-D533-436F-BE14-EA2D9B2EDA49}" type="presOf" srcId="{48710B87-B909-4008-9E30-5E433C8684A1}" destId="{42300C33-5C8B-46C4-8813-FF0157C5C3B6}" srcOrd="0" destOrd="0" presId="urn:microsoft.com/office/officeart/2005/8/layout/process4"/>
    <dgm:cxn modelId="{F71F293B-3680-4571-A546-011D3262BAA9}" type="presOf" srcId="{409AF4A9-954C-4DBA-AD54-B8C01FAFB96B}" destId="{92901171-3C0E-450E-9539-4CD75B01ECD6}" srcOrd="1" destOrd="0" presId="urn:microsoft.com/office/officeart/2005/8/layout/process4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9458023F-B4B6-4F4A-9BB6-84D32D509E70}" type="presOf" srcId="{E70EBC57-D4F3-46AE-A368-8F90BEAE7FE0}" destId="{520087BB-6474-48FA-BADE-554E1121AB89}" srcOrd="0" destOrd="0" presId="urn:microsoft.com/office/officeart/2005/8/layout/process4"/>
    <dgm:cxn modelId="{6C5A055D-629F-4E29-89A2-AECD3ACC422D}" type="presOf" srcId="{3DD0F6E9-16F1-4C3E-A111-9AD649AC69FE}" destId="{5992A6B8-0219-4F5A-8EC2-47F98682A23F}" srcOrd="0" destOrd="0" presId="urn:microsoft.com/office/officeart/2005/8/layout/process4"/>
    <dgm:cxn modelId="{3B645F5F-758D-46E5-B98F-8A0DA0C430DC}" type="presOf" srcId="{3A9D1D17-E645-4054-9D3C-C9856C9C4F56}" destId="{4C7134A9-CFC0-42BE-BBE6-8013607503CF}" srcOrd="0" destOrd="0" presId="urn:microsoft.com/office/officeart/2005/8/layout/process4"/>
    <dgm:cxn modelId="{AEADFD60-9509-42BC-B999-B79FA0F07045}" type="presOf" srcId="{73A02E57-572D-44F5-91FF-202C06473274}" destId="{13F5E610-0621-4F04-B163-98CDD3CF2E16}" srcOrd="1" destOrd="0" presId="urn:microsoft.com/office/officeart/2005/8/layout/process4"/>
    <dgm:cxn modelId="{35E04D62-7F0E-4670-BBAF-1474375DF3C1}" srcId="{7CA02680-229E-4DE5-8E8F-D7DCCA469999}" destId="{E70EBC57-D4F3-46AE-A368-8F90BEAE7FE0}" srcOrd="1" destOrd="0" parTransId="{FA248630-6B92-47B6-8E5D-810D0F622E0B}" sibTransId="{449DD7DE-1E04-47AD-87AC-1D81B28FEA33}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EA9A6B43-4BAB-45CC-8883-D7025CAC2B0A}" type="presOf" srcId="{C4A4D183-FD15-4BB6-8343-922D24C78CB0}" destId="{C56EC4AC-443F-46A9-96B8-30A129B7E7CF}" srcOrd="0" destOrd="0" presId="urn:microsoft.com/office/officeart/2005/8/layout/process4"/>
    <dgm:cxn modelId="{2FE73666-456C-4E52-A950-058664C7CB82}" type="presOf" srcId="{D2A17FD3-8A80-409A-A9D9-FFD436402573}" destId="{D76D0FC9-C91D-47CE-B4A9-AB7186C6A16D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FA705B4A-6CE5-4AF7-AD62-557DACA9B129}" type="presOf" srcId="{6A86D7A5-4BE9-49D9-8F35-01FA5FD177AB}" destId="{520FB264-D8DB-4B38-B376-5705D5C983B6}" srcOrd="0" destOrd="0" presId="urn:microsoft.com/office/officeart/2005/8/layout/process4"/>
    <dgm:cxn modelId="{9AE9AB4A-37D3-41FF-9318-8F4C7F77751D}" srcId="{425CD942-2779-41D0-914F-F640AB7E3C5D}" destId="{D48F36F7-85A0-489F-8090-F6A6D13CB3E9}" srcOrd="1" destOrd="0" parTransId="{2762676F-9D31-4860-ADB3-0C1F82F1C14C}" sibTransId="{AEB81EAC-FA91-4DE4-8643-7FFF8D622922}"/>
    <dgm:cxn modelId="{3EE33C4B-B85F-4E62-AFF8-34E2F1FD87CD}" type="presOf" srcId="{D48F36F7-85A0-489F-8090-F6A6D13CB3E9}" destId="{B52ED3DE-AA75-4061-B6B5-44FED972FB0F}" srcOrd="0" destOrd="0" presId="urn:microsoft.com/office/officeart/2005/8/layout/process4"/>
    <dgm:cxn modelId="{E5AE7D4B-069B-41B4-BC5F-32DACB177EBA}" type="presOf" srcId="{E3A0F810-9EB4-47A1-84D3-1FB8C4781802}" destId="{20B29839-4AA2-48B3-B250-7827257247DC}" srcOrd="0" destOrd="0" presId="urn:microsoft.com/office/officeart/2005/8/layout/process4"/>
    <dgm:cxn modelId="{1E761D4D-3FFE-47DB-AD34-3D708CC229E0}" srcId="{15D27807-574C-49D4-AAE8-60C386DD610E}" destId="{A70B8D48-626B-4717-B07D-B800500187EE}" srcOrd="0" destOrd="0" parTransId="{C4CD08C8-89E2-439C-B088-B2A731729D65}" sibTransId="{80D44B61-2BA3-413A-8B7F-B818B6689942}"/>
    <dgm:cxn modelId="{DC7BA44D-8C7F-493E-9ED3-67FC7B74936A}" srcId="{73A02E57-572D-44F5-91FF-202C06473274}" destId="{C4A4D183-FD15-4BB6-8343-922D24C78CB0}" srcOrd="1" destOrd="0" parTransId="{7E99411D-4EF0-4CF3-815F-C59283041214}" sibTransId="{80854533-51DF-4738-B3F2-A06BF4C93985}"/>
    <dgm:cxn modelId="{98F54370-4BAF-49AF-89A2-FBDF76518215}" srcId="{15D27807-574C-49D4-AAE8-60C386DD610E}" destId="{BDC9C0A2-58FE-4CC8-BB10-947800714063}" srcOrd="1" destOrd="0" parTransId="{326F3B23-B7CD-45C2-9702-5B4EB04C5D63}" sibTransId="{DDF4BC6B-708D-4EFE-BE06-8025D60F9369}"/>
    <dgm:cxn modelId="{50A4A950-581B-48CA-BED9-5D1B1655EEEB}" type="presOf" srcId="{317E4EBA-92A0-45E1-9AFF-C1B7ECF4C17D}" destId="{C5159B75-F703-45A6-B07A-9C0B1993D0A2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67558474-BA8C-4FD1-B43F-961D0CB671AF}" type="presOf" srcId="{06CC86FE-A12F-4402-93CA-A5C169967C38}" destId="{C2CDED37-9DF3-42C4-8DC1-74C1BDD970F9}" srcOrd="0" destOrd="0" presId="urn:microsoft.com/office/officeart/2005/8/layout/process4"/>
    <dgm:cxn modelId="{9ABBF674-41F3-4BAC-B6D3-3FDC6E8280F9}" srcId="{425CD942-2779-41D0-914F-F640AB7E3C5D}" destId="{A6DBF1E9-4D91-4438-9290-E54EF8E845DC}" srcOrd="0" destOrd="0" parTransId="{C2F5DC21-73BD-4CE3-AB5B-D3C5013D6925}" sibTransId="{CCDF81AE-ADD2-474A-B31F-8563F15769AF}"/>
    <dgm:cxn modelId="{C85B5575-9D52-49E8-948D-FCD3F74F0D0A}" type="presOf" srcId="{536977EA-67F4-48D3-9A83-8DA4285E1385}" destId="{1EAF5CAF-32BE-4077-B3C4-D8B521020B21}" srcOrd="0" destOrd="0" presId="urn:microsoft.com/office/officeart/2005/8/layout/process4"/>
    <dgm:cxn modelId="{30350878-9AF0-4942-8165-90DC6AD5D318}" srcId="{432AFB55-08FE-4212-9DC7-D14ED2A025FB}" destId="{8D47FE9C-9D10-454B-97A8-7C639BF9643D}" srcOrd="5" destOrd="0" parTransId="{91E17DE4-B63B-4AFF-90E5-0D386E385542}" sibTransId="{9CFCEBBA-A540-449F-A220-F00E678DDE93}"/>
    <dgm:cxn modelId="{4482597A-8165-46E7-9500-4A7138423F40}" type="presOf" srcId="{C616C108-B7C7-48F6-8927-297071625E4C}" destId="{CCFFC3C8-CA2B-476D-BC59-C863E2F70BED}" srcOrd="1" destOrd="0" presId="urn:microsoft.com/office/officeart/2005/8/layout/process4"/>
    <dgm:cxn modelId="{D7162081-F0C6-4FAC-AF8C-3D9F74B57A9F}" type="presOf" srcId="{FB270202-0C82-412C-86C8-49FA831F7BAF}" destId="{B2D713D1-4744-4036-9474-434E798555E6}" srcOrd="0" destOrd="0" presId="urn:microsoft.com/office/officeart/2005/8/layout/process4"/>
    <dgm:cxn modelId="{4A06F281-92B9-4759-BCCD-300F7A10EEE8}" srcId="{42BCD4A9-A9CF-4288-8C26-147300DFC46C}" destId="{3A9D1D17-E645-4054-9D3C-C9856C9C4F56}" srcOrd="0" destOrd="0" parTransId="{9A9ECE1B-AFCB-4B86-B0EE-59D56452834C}" sibTransId="{F1532650-4BAC-4B28-874A-8C66D07D29E3}"/>
    <dgm:cxn modelId="{367D7784-A865-4C90-A05C-E6A0D5B0A3B6}" type="presOf" srcId="{E0DDA599-E9B4-475B-B995-FA861787D3DA}" destId="{7BFB710E-23A5-4000-8E85-BB2D0F449645}" srcOrd="0" destOrd="0" presId="urn:microsoft.com/office/officeart/2005/8/layout/process4"/>
    <dgm:cxn modelId="{56566685-86A1-4833-80AE-7CC5FFC039A5}" type="presOf" srcId="{9D86201F-66FF-4A06-9DD7-E03251646D18}" destId="{4F5DC906-8F73-4978-95C1-63026105B9EA}" srcOrd="0" destOrd="0" presId="urn:microsoft.com/office/officeart/2005/8/layout/process4"/>
    <dgm:cxn modelId="{AB732587-3EC7-437C-A756-7F52CAD95DA3}" srcId="{432AFB55-08FE-4212-9DC7-D14ED2A025FB}" destId="{CCEDEFB1-11C4-4BE9-B4BD-EBA172C6495F}" srcOrd="1" destOrd="0" parTransId="{DA84A803-8548-4950-A3D3-E0D21A08E744}" sibTransId="{7AD4E237-D535-40EF-ACCB-EED0B8CC7D3B}"/>
    <dgm:cxn modelId="{F15BCE8B-AF12-4D82-A898-8E536A98EF24}" srcId="{409AF4A9-954C-4DBA-AD54-B8C01FAFB96B}" destId="{31E7D85A-EDE4-4DCA-B913-3AC6753C5FA3}" srcOrd="1" destOrd="0" parTransId="{374B05F3-0BAA-4B9E-AC9C-2166C2522B9E}" sibTransId="{7010EDC2-EBE9-4C17-B23D-DF83E724D4AD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00397594-4C85-45E1-A811-6BBD5AEC2395}" srcId="{7CA02680-229E-4DE5-8E8F-D7DCCA469999}" destId="{6C759DB1-AA8F-4E5F-ACC1-39A0887F0CC5}" srcOrd="0" destOrd="0" parTransId="{EDF369F7-54FB-444E-ABC3-9BC56A17F9AC}" sibTransId="{7C969A4F-3A03-49BE-AB91-8573F2EE957F}"/>
    <dgm:cxn modelId="{CB8E7794-8E56-412D-A618-350606D99D10}" type="presOf" srcId="{6C759DB1-AA8F-4E5F-ACC1-39A0887F0CC5}" destId="{1B6D6FA3-24C3-4B01-B77A-EF0920B3D103}" srcOrd="0" destOrd="0" presId="urn:microsoft.com/office/officeart/2005/8/layout/process4"/>
    <dgm:cxn modelId="{75C3C798-8CCF-43AE-825A-8A69168F04B1}" type="presOf" srcId="{E54710DB-085F-483B-A1A1-F8D6CF1F9C25}" destId="{90629DF9-1DB8-4CF2-B803-B9E570A0695D}" srcOrd="0" destOrd="0" presId="urn:microsoft.com/office/officeart/2005/8/layout/process4"/>
    <dgm:cxn modelId="{B417DE99-F37D-4309-B6E7-1F83A8810804}" srcId="{409AF4A9-954C-4DBA-AD54-B8C01FAFB96B}" destId="{2269DD83-D67F-4FB0-9942-2AF4B340CC6D}" srcOrd="0" destOrd="0" parTransId="{78F6A4A8-987C-4BC1-8EFF-B7A0E8288834}" sibTransId="{72B0AB2A-CE92-4545-881E-E18BDECFA0F9}"/>
    <dgm:cxn modelId="{89E0FBA9-4854-4E2A-A197-529F3164E276}" srcId="{15D27807-574C-49D4-AAE8-60C386DD610E}" destId="{2056F97F-276E-4507-B669-54C461E4BFB0}" srcOrd="2" destOrd="0" parTransId="{5B029454-F63A-4D3B-9321-C34888742B74}" sibTransId="{D251A99C-5DB0-4A91-A437-E454EBC6144B}"/>
    <dgm:cxn modelId="{60077DAB-3130-4EE8-9A68-23ECEA66FA96}" srcId="{67180261-FA11-4C70-99B6-208D22A34225}" destId="{FB270202-0C82-412C-86C8-49FA831F7BAF}" srcOrd="0" destOrd="0" parTransId="{1BB398EA-2714-40CA-AA9D-A4087470DEB5}" sibTransId="{286CC7AB-5F06-4834-A1BB-CDFFBE4C30EB}"/>
    <dgm:cxn modelId="{ECA956AC-2ABA-44F9-A778-60AF8A2DA72B}" type="presOf" srcId="{BDC9C0A2-58FE-4CC8-BB10-947800714063}" destId="{A4BF7681-8812-49E7-9BBB-C5A24A9094B3}" srcOrd="0" destOrd="0" presId="urn:microsoft.com/office/officeart/2005/8/layout/process4"/>
    <dgm:cxn modelId="{37D163AD-6A80-411A-88B7-0DB578BB4DAC}" type="presOf" srcId="{2269DD83-D67F-4FB0-9942-2AF4B340CC6D}" destId="{A0FC7889-D654-43E6-83A5-E01BC73A0527}" srcOrd="0" destOrd="0" presId="urn:microsoft.com/office/officeart/2005/8/layout/process4"/>
    <dgm:cxn modelId="{73E890AD-953B-406D-8D53-ED1267A0A581}" type="presOf" srcId="{67180261-FA11-4C70-99B6-208D22A34225}" destId="{BD4D7166-D5DB-4159-863B-CEDD4EB41D67}" srcOrd="1" destOrd="0" presId="urn:microsoft.com/office/officeart/2005/8/layout/process4"/>
    <dgm:cxn modelId="{135824AE-84D5-4B4C-9A9B-73C05F56E275}" type="presOf" srcId="{7745D4E5-093D-4368-AB28-C345BF159730}" destId="{E9E97FC4-7844-4FA1-B455-D10AD9BA63E9}" srcOrd="0" destOrd="0" presId="urn:microsoft.com/office/officeart/2005/8/layout/process4"/>
    <dgm:cxn modelId="{189864B0-68E5-40B2-9401-41249EAD6F17}" srcId="{67180261-FA11-4C70-99B6-208D22A34225}" destId="{7745D4E5-093D-4368-AB28-C345BF159730}" srcOrd="1" destOrd="0" parTransId="{8A9A9B58-6121-489D-9EFA-17A9D16AFA17}" sibTransId="{0512A8AF-1607-46ED-90C0-62DA822F44FE}"/>
    <dgm:cxn modelId="{546049B5-7C74-4BF9-9140-DCE6AD0A18AA}" srcId="{73A02E57-572D-44F5-91FF-202C06473274}" destId="{E0DDA599-E9B4-475B-B995-FA861787D3DA}" srcOrd="0" destOrd="0" parTransId="{76EA56AC-E735-4DE5-8786-4142CB04E0C4}" sibTransId="{2D606614-C468-4610-9971-3089FDECD4D8}"/>
    <dgm:cxn modelId="{95E408B6-4730-4FB2-A349-244E6558246B}" srcId="{67180261-FA11-4C70-99B6-208D22A34225}" destId="{3FF4402C-00FA-42C7-86CB-68772B16FF58}" srcOrd="2" destOrd="0" parTransId="{B8D143BE-9556-4FC8-8B3C-F29A7E63A0A0}" sibTransId="{7B36BCAE-412D-4210-8415-6A0FF6F546A1}"/>
    <dgm:cxn modelId="{397D6CBA-BD7E-4BC6-95E8-A6BD20318A77}" type="presOf" srcId="{CCEDEFB1-11C4-4BE9-B4BD-EBA172C6495F}" destId="{2528012E-0E4A-465E-8142-992517B5BAF6}" srcOrd="0" destOrd="0" presId="urn:microsoft.com/office/officeart/2005/8/layout/process4"/>
    <dgm:cxn modelId="{8E2F60BD-E454-466B-80A1-2CE5CB044741}" type="presOf" srcId="{C55B381F-8D55-47AA-8BF5-7D3B29FF0C1A}" destId="{9D7D12D6-C547-410C-B834-AD581C7C6CEC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88AAA8C1-6DCA-4428-8EA2-186BB478C8D8}" type="presOf" srcId="{432AFB55-08FE-4212-9DC7-D14ED2A025FB}" destId="{1ADEB702-401C-4386-90EE-7702485DB93F}" srcOrd="1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A09F8CC7-4E53-4D03-8DDC-5F1C0AA3E92E}" type="presOf" srcId="{48F2E0FA-BABB-488A-9D5A-76FE0A4737C9}" destId="{06D13BA5-986A-4BB4-AB96-011A95F5547C}" srcOrd="0" destOrd="0" presId="urn:microsoft.com/office/officeart/2005/8/layout/process4"/>
    <dgm:cxn modelId="{D9977DC8-F34A-48C7-8D20-2F91A5C2B6E2}" srcId="{432AFB55-08FE-4212-9DC7-D14ED2A025FB}" destId="{D2A17FD3-8A80-409A-A9D9-FFD436402573}" srcOrd="3" destOrd="0" parTransId="{1BB18B62-C8F8-42C3-BBB7-19AA4A5C38E8}" sibTransId="{F8E152C4-8C7C-47D6-884A-52469086AA94}"/>
    <dgm:cxn modelId="{6AC104CA-1110-4C0F-9C59-E27DC889129C}" srcId="{432AFB55-08FE-4212-9DC7-D14ED2A025FB}" destId="{40680EE5-59DF-47FB-B137-5C1D496FA54F}" srcOrd="2" destOrd="0" parTransId="{7C08EA95-0F39-40E8-9496-46869E157F5D}" sibTransId="{BA55ECD9-140B-4A0F-90C3-DF4EE3BA159B}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8EE5CD-7291-4221-A9A5-A481D09DEFFB}" type="presOf" srcId="{E81EB8A0-9EF1-4EAF-A2B8-551C13216DF8}" destId="{109BEEAF-629A-4A82-A2A0-4847FD261716}" srcOrd="0" destOrd="0" presId="urn:microsoft.com/office/officeart/2005/8/layout/process4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08EADCD3-611A-423F-A062-261B42D73499}" srcId="{42BCD4A9-A9CF-4288-8C26-147300DFC46C}" destId="{317E4EBA-92A0-45E1-9AFF-C1B7ECF4C17D}" srcOrd="2" destOrd="0" parTransId="{A27CB574-BEC9-4665-ABCC-4325B2CC5766}" sibTransId="{89531A55-4BC8-4C5B-AEB8-4D01C3B24931}"/>
    <dgm:cxn modelId="{66097BD4-A459-494E-84F3-E436EBA90CD1}" type="presOf" srcId="{8D96691F-D6C2-42E4-8846-C7829715F952}" destId="{F27A4BE7-D601-48C8-A44D-C32BA6007A83}" srcOrd="0" destOrd="0" presId="urn:microsoft.com/office/officeart/2005/8/layout/process4"/>
    <dgm:cxn modelId="{6AA2BDD5-9BC6-4FA9-9DBA-DC9EB1DACB35}" srcId="{409AF4A9-954C-4DBA-AD54-B8C01FAFB96B}" destId="{4515462C-7E2D-4234-9038-B312C89DB609}" srcOrd="3" destOrd="0" parTransId="{358F92BB-E0B2-4DC6-B42B-8E1CAB8755B7}" sibTransId="{173046BB-6E91-4E0B-A11F-C325C008808B}"/>
    <dgm:cxn modelId="{2A6968D6-2D57-4F9B-B2E2-B3A7E653F35F}" type="presOf" srcId="{8D47FE9C-9D10-454B-97A8-7C639BF9643D}" destId="{DB62403D-B9FB-4A68-A047-0304C0DBEB31}" srcOrd="0" destOrd="0" presId="urn:microsoft.com/office/officeart/2005/8/layout/process4"/>
    <dgm:cxn modelId="{C25F48D9-3A8D-4B99-A352-EC46A2C380D2}" type="presOf" srcId="{42BCD4A9-A9CF-4288-8C26-147300DFC46C}" destId="{9BEA8613-8D23-41D8-9B98-0EE982021788}" srcOrd="1" destOrd="0" presId="urn:microsoft.com/office/officeart/2005/8/layout/process4"/>
    <dgm:cxn modelId="{C26CAADC-6053-4019-9DBC-D491CB89D3E1}" type="presOf" srcId="{A6DBF1E9-4D91-4438-9290-E54EF8E845DC}" destId="{82681B7C-5183-49FC-BDC3-872B7525DF8E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6682FAE4-05A0-48B0-A8DC-0392442AD209}" srcId="{425CD942-2779-41D0-914F-F640AB7E3C5D}" destId="{C55B381F-8D55-47AA-8BF5-7D3B29FF0C1A}" srcOrd="4" destOrd="0" parTransId="{EC23ECFA-3617-4225-9481-0D1FDDBEFF26}" sibTransId="{C1FB2FF1-3758-4625-9B9F-C2072B75A824}"/>
    <dgm:cxn modelId="{17AD8CE5-A124-4605-977C-5B889B04A6E7}" srcId="{432AFB55-08FE-4212-9DC7-D14ED2A025FB}" destId="{48710B87-B909-4008-9E30-5E433C8684A1}" srcOrd="4" destOrd="0" parTransId="{2863B4B2-0F1E-4296-A938-3DCFB3DF6A04}" sibTransId="{4CD1EDA5-4F41-4B8E-9B4F-3B8B531D70DB}"/>
    <dgm:cxn modelId="{0B4726E9-CEAE-4B78-9CFE-31541A771E2F}" type="presOf" srcId="{31E7D85A-EDE4-4DCA-B913-3AC6753C5FA3}" destId="{14320433-9796-4777-BC67-0B323166DC2C}" srcOrd="0" destOrd="0" presId="urn:microsoft.com/office/officeart/2005/8/layout/process4"/>
    <dgm:cxn modelId="{25A930EA-B7CF-4A60-99AA-01825F13FA08}" srcId="{425CD942-2779-41D0-914F-F640AB7E3C5D}" destId="{7B6E0105-90DD-4FE1-9501-1188F568AF9B}" srcOrd="2" destOrd="0" parTransId="{F85304BD-E6CD-4823-A75C-6377DC382237}" sibTransId="{7CFB4B96-9C30-4125-89DD-D097121EB74F}"/>
    <dgm:cxn modelId="{645C53EA-C725-41F2-A668-4E527C61FC9B}" type="presOf" srcId="{15D27807-574C-49D4-AAE8-60C386DD610E}" destId="{14D976F3-56ED-4569-B70A-8B01DD613ECB}" srcOrd="1" destOrd="0" presId="urn:microsoft.com/office/officeart/2005/8/layout/process4"/>
    <dgm:cxn modelId="{C898F1EA-EF64-4743-B189-89D4B09CACFC}" srcId="{432AFB55-08FE-4212-9DC7-D14ED2A025FB}" destId="{8D96691F-D6C2-42E4-8846-C7829715F952}" srcOrd="6" destOrd="0" parTransId="{8CB0A303-4729-4FA8-86D4-FED119F2EBF2}" sibTransId="{A7EFB139-4DD7-4AEF-9C76-08E5450DF485}"/>
    <dgm:cxn modelId="{CA2CDCED-C9BE-4B15-B261-7E7FF1FE9C27}" srcId="{42BCD4A9-A9CF-4288-8C26-147300DFC46C}" destId="{536977EA-67F4-48D3-9A83-8DA4285E1385}" srcOrd="3" destOrd="0" parTransId="{5E861C27-C601-4614-9C05-AA7A9D669A78}" sibTransId="{2D1E5CAA-D55A-46E9-90F5-B574E3BF982D}"/>
    <dgm:cxn modelId="{204842F3-10A2-4D71-ABAE-74B58D59C836}" type="presOf" srcId="{425CD942-2779-41D0-914F-F640AB7E3C5D}" destId="{354DCEC2-6D10-48ED-AAE1-6D11E6F4C598}" srcOrd="1" destOrd="0" presId="urn:microsoft.com/office/officeart/2005/8/layout/process4"/>
    <dgm:cxn modelId="{362344FB-E3ED-44D1-BA4D-CFEA6BFC15F5}" type="presOf" srcId="{0A0E019B-4741-4B3E-955D-9D171F56386A}" destId="{5A2A62D0-72D3-40F9-AEC5-8956A59D9F9C}" srcOrd="0" destOrd="0" presId="urn:microsoft.com/office/officeart/2005/8/layout/process4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ABC97FEF-C36C-4D26-B314-3A9029AE354E}" type="presParOf" srcId="{B6CBF893-1455-4C12-8976-948FAD51EFB8}" destId="{9BEA8613-8D23-41D8-9B98-0EE982021788}" srcOrd="1" destOrd="0" presId="urn:microsoft.com/office/officeart/2005/8/layout/process4"/>
    <dgm:cxn modelId="{C2D7F3EC-CD05-475F-81BD-7C92FDD50ED8}" type="presParOf" srcId="{B6CBF893-1455-4C12-8976-948FAD51EFB8}" destId="{670768F3-D47D-422D-982C-C4FC40061F97}" srcOrd="2" destOrd="0" presId="urn:microsoft.com/office/officeart/2005/8/layout/process4"/>
    <dgm:cxn modelId="{F5B23F60-F141-4095-B545-548C8021162B}" type="presParOf" srcId="{670768F3-D47D-422D-982C-C4FC40061F97}" destId="{4C7134A9-CFC0-42BE-BBE6-8013607503CF}" srcOrd="0" destOrd="0" presId="urn:microsoft.com/office/officeart/2005/8/layout/process4"/>
    <dgm:cxn modelId="{61187F56-3F6B-4B0F-92A9-4698CF1E0261}" type="presParOf" srcId="{670768F3-D47D-422D-982C-C4FC40061F97}" destId="{520FB264-D8DB-4B38-B376-5705D5C983B6}" srcOrd="1" destOrd="0" presId="urn:microsoft.com/office/officeart/2005/8/layout/process4"/>
    <dgm:cxn modelId="{8C5D199E-BB13-4D31-A8C6-98D264210405}" type="presParOf" srcId="{670768F3-D47D-422D-982C-C4FC40061F97}" destId="{C5159B75-F703-45A6-B07A-9C0B1993D0A2}" srcOrd="2" destOrd="0" presId="urn:microsoft.com/office/officeart/2005/8/layout/process4"/>
    <dgm:cxn modelId="{51BA0717-2F46-451D-B667-DCE29A62742E}" type="presParOf" srcId="{670768F3-D47D-422D-982C-C4FC40061F97}" destId="{1EAF5CAF-32BE-4077-B3C4-D8B521020B21}" srcOrd="3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CB06326D-5500-49C7-B9EF-FE2506F368ED}" type="presParOf" srcId="{B490842A-F1B0-46F8-9AEB-309D9BCE7375}" destId="{1ADEB702-401C-4386-90EE-7702485DB93F}" srcOrd="1" destOrd="0" presId="urn:microsoft.com/office/officeart/2005/8/layout/process4"/>
    <dgm:cxn modelId="{60F2876C-F624-46CB-9B05-E1184444D573}" type="presParOf" srcId="{B490842A-F1B0-46F8-9AEB-309D9BCE7375}" destId="{047E7AED-68AF-4F90-AADA-A8EAB5AD7347}" srcOrd="2" destOrd="0" presId="urn:microsoft.com/office/officeart/2005/8/layout/process4"/>
    <dgm:cxn modelId="{45C051DE-2690-4A62-B3FA-CF1284C925C0}" type="presParOf" srcId="{047E7AED-68AF-4F90-AADA-A8EAB5AD7347}" destId="{C2CDED37-9DF3-42C4-8DC1-74C1BDD970F9}" srcOrd="0" destOrd="0" presId="urn:microsoft.com/office/officeart/2005/8/layout/process4"/>
    <dgm:cxn modelId="{98F3F793-62B4-4D68-85A0-0ACB0EE1DFA3}" type="presParOf" srcId="{047E7AED-68AF-4F90-AADA-A8EAB5AD7347}" destId="{2528012E-0E4A-465E-8142-992517B5BAF6}" srcOrd="1" destOrd="0" presId="urn:microsoft.com/office/officeart/2005/8/layout/process4"/>
    <dgm:cxn modelId="{D71FD640-D986-4F2A-84B4-0A811A768D24}" type="presParOf" srcId="{047E7AED-68AF-4F90-AADA-A8EAB5AD7347}" destId="{DA6ABB71-03C1-4BF7-A549-D312671623AB}" srcOrd="2" destOrd="0" presId="urn:microsoft.com/office/officeart/2005/8/layout/process4"/>
    <dgm:cxn modelId="{33A35828-7C28-466B-A7D8-CF630830C225}" type="presParOf" srcId="{047E7AED-68AF-4F90-AADA-A8EAB5AD7347}" destId="{D76D0FC9-C91D-47CE-B4A9-AB7186C6A16D}" srcOrd="3" destOrd="0" presId="urn:microsoft.com/office/officeart/2005/8/layout/process4"/>
    <dgm:cxn modelId="{936DD511-1926-4CAD-AB21-C2FFB78D0CC5}" type="presParOf" srcId="{047E7AED-68AF-4F90-AADA-A8EAB5AD7347}" destId="{42300C33-5C8B-46C4-8813-FF0157C5C3B6}" srcOrd="4" destOrd="0" presId="urn:microsoft.com/office/officeart/2005/8/layout/process4"/>
    <dgm:cxn modelId="{B7DF5FD5-D8FC-4CAD-B112-699B1DF04A36}" type="presParOf" srcId="{047E7AED-68AF-4F90-AADA-A8EAB5AD7347}" destId="{DB62403D-B9FB-4A68-A047-0304C0DBEB31}" srcOrd="5" destOrd="0" presId="urn:microsoft.com/office/officeart/2005/8/layout/process4"/>
    <dgm:cxn modelId="{92F073A6-3354-4A13-8BE0-E3D1BB07C48F}" type="presParOf" srcId="{047E7AED-68AF-4F90-AADA-A8EAB5AD7347}" destId="{F27A4BE7-D601-48C8-A44D-C32BA6007A83}" srcOrd="6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8A86ABE0-7755-497E-9C96-35CEE55FFE49}" type="presParOf" srcId="{1C82E6B6-E336-490B-ADE8-0634C5F59BF2}" destId="{BD4D7166-D5DB-4159-863B-CEDD4EB41D67}" srcOrd="1" destOrd="0" presId="urn:microsoft.com/office/officeart/2005/8/layout/process4"/>
    <dgm:cxn modelId="{680F25F5-38EB-4F80-BB46-14F8465D6CD5}" type="presParOf" srcId="{1C82E6B6-E336-490B-ADE8-0634C5F59BF2}" destId="{EDA35FC2-369B-408D-A22C-F2BE5814AC6E}" srcOrd="2" destOrd="0" presId="urn:microsoft.com/office/officeart/2005/8/layout/process4"/>
    <dgm:cxn modelId="{80DF09DB-53FD-4B67-882F-1FF699E20D44}" type="presParOf" srcId="{EDA35FC2-369B-408D-A22C-F2BE5814AC6E}" destId="{B2D713D1-4744-4036-9474-434E798555E6}" srcOrd="0" destOrd="0" presId="urn:microsoft.com/office/officeart/2005/8/layout/process4"/>
    <dgm:cxn modelId="{4831DD4A-37B2-4180-B2CB-6D4047DE9FA5}" type="presParOf" srcId="{EDA35FC2-369B-408D-A22C-F2BE5814AC6E}" destId="{E9E97FC4-7844-4FA1-B455-D10AD9BA63E9}" srcOrd="1" destOrd="0" presId="urn:microsoft.com/office/officeart/2005/8/layout/process4"/>
    <dgm:cxn modelId="{03E3D255-1038-4440-97A9-441EA91AD78F}" type="presParOf" srcId="{EDA35FC2-369B-408D-A22C-F2BE5814AC6E}" destId="{7BCF40F3-06E5-4F54-91A1-DD1F46272372}" srcOrd="2" destOrd="0" presId="urn:microsoft.com/office/officeart/2005/8/layout/process4"/>
    <dgm:cxn modelId="{AFBC4BC7-95E1-4C22-AFD1-B2068F8C3F44}" type="presParOf" srcId="{EDA35FC2-369B-408D-A22C-F2BE5814AC6E}" destId="{90629DF9-1DB8-4CF2-B803-B9E570A0695D}" srcOrd="3" destOrd="0" presId="urn:microsoft.com/office/officeart/2005/8/layout/process4"/>
    <dgm:cxn modelId="{01512B2F-427B-4932-A141-3E5BD9519534}" type="presParOf" srcId="{EDA35FC2-369B-408D-A22C-F2BE5814AC6E}" destId="{5992A6B8-0219-4F5A-8EC2-47F98682A23F}" srcOrd="4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78F03C47-534F-436A-A0F7-FFE5EAB8D1F5}" type="presParOf" srcId="{F659EBA3-79D2-4471-81B8-468732250214}" destId="{354DCEC2-6D10-48ED-AAE1-6D11E6F4C598}" srcOrd="1" destOrd="0" presId="urn:microsoft.com/office/officeart/2005/8/layout/process4"/>
    <dgm:cxn modelId="{8D7764CE-8B46-4B49-AE43-693EF58551CD}" type="presParOf" srcId="{F659EBA3-79D2-4471-81B8-468732250214}" destId="{0D9A58B7-54E2-4880-BE9A-0D98D0EBD15C}" srcOrd="2" destOrd="0" presId="urn:microsoft.com/office/officeart/2005/8/layout/process4"/>
    <dgm:cxn modelId="{D344B773-8E1F-4CB9-9C2D-A8DC99513C5B}" type="presParOf" srcId="{0D9A58B7-54E2-4880-BE9A-0D98D0EBD15C}" destId="{82681B7C-5183-49FC-BDC3-872B7525DF8E}" srcOrd="0" destOrd="0" presId="urn:microsoft.com/office/officeart/2005/8/layout/process4"/>
    <dgm:cxn modelId="{EF5B9DDA-C5F8-4CC1-A45A-3DF7D648D53E}" type="presParOf" srcId="{0D9A58B7-54E2-4880-BE9A-0D98D0EBD15C}" destId="{B52ED3DE-AA75-4061-B6B5-44FED972FB0F}" srcOrd="1" destOrd="0" presId="urn:microsoft.com/office/officeart/2005/8/layout/process4"/>
    <dgm:cxn modelId="{DB72C6DF-8522-44EC-84BB-4FC00126DB0E}" type="presParOf" srcId="{0D9A58B7-54E2-4880-BE9A-0D98D0EBD15C}" destId="{21B614CE-C76C-4583-B2DF-B30248842739}" srcOrd="2" destOrd="0" presId="urn:microsoft.com/office/officeart/2005/8/layout/process4"/>
    <dgm:cxn modelId="{B6A8628E-ABE3-45E3-B086-5B778542C62E}" type="presParOf" srcId="{0D9A58B7-54E2-4880-BE9A-0D98D0EBD15C}" destId="{06D13BA5-986A-4BB4-AB96-011A95F5547C}" srcOrd="3" destOrd="0" presId="urn:microsoft.com/office/officeart/2005/8/layout/process4"/>
    <dgm:cxn modelId="{CA384943-51F5-4710-BB13-091CAF3DF4F9}" type="presParOf" srcId="{0D9A58B7-54E2-4880-BE9A-0D98D0EBD15C}" destId="{9D7D12D6-C547-410C-B834-AD581C7C6CEC}" srcOrd="4" destOrd="0" presId="urn:microsoft.com/office/officeart/2005/8/layout/process4"/>
    <dgm:cxn modelId="{9FB3DF4A-FF99-4922-B74D-36CB6781A865}" type="presParOf" srcId="{0D9A58B7-54E2-4880-BE9A-0D98D0EBD15C}" destId="{20B29839-4AA2-48B3-B250-7827257247DC}" srcOrd="5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CFA38ABE-2062-4B48-825C-0EA15CA63AD7}" type="presParOf" srcId="{6A5FB491-9AA2-4565-AF02-E3D19F660042}" destId="{CCFFC3C8-CA2B-476D-BC59-C863E2F70BED}" srcOrd="1" destOrd="0" presId="urn:microsoft.com/office/officeart/2005/8/layout/process4"/>
    <dgm:cxn modelId="{8BA9769F-07ED-4F41-939D-3A3B3F4D69D7}" type="presParOf" srcId="{6A5FB491-9AA2-4565-AF02-E3D19F660042}" destId="{72F936E0-A4BB-40E3-94F9-2FA5108C4545}" srcOrd="2" destOrd="0" presId="urn:microsoft.com/office/officeart/2005/8/layout/process4"/>
    <dgm:cxn modelId="{64258815-1534-44A5-A4CC-174DB1593CDA}" type="presParOf" srcId="{72F936E0-A4BB-40E3-94F9-2FA5108C4545}" destId="{DCF7CE0D-31CF-4A29-9779-DC70F84CD08D}" srcOrd="0" destOrd="0" presId="urn:microsoft.com/office/officeart/2005/8/layout/process4"/>
    <dgm:cxn modelId="{C3074743-C796-406D-B956-6559D218C375}" type="presParOf" srcId="{72F936E0-A4BB-40E3-94F9-2FA5108C4545}" destId="{5A2A62D0-72D3-40F9-AEC5-8956A59D9F9C}" srcOrd="1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919D070B-D382-4DA9-A693-26AF5F44CC5D}" type="presParOf" srcId="{AD82154D-4B85-4EB7-855E-B00FA2A927C1}" destId="{14D976F3-56ED-4569-B70A-8B01DD613ECB}" srcOrd="1" destOrd="0" presId="urn:microsoft.com/office/officeart/2005/8/layout/process4"/>
    <dgm:cxn modelId="{71711AAF-E878-4751-A4AE-3668B7E0FCB6}" type="presParOf" srcId="{AD82154D-4B85-4EB7-855E-B00FA2A927C1}" destId="{4B02830A-C822-4344-85F8-11886A26246C}" srcOrd="2" destOrd="0" presId="urn:microsoft.com/office/officeart/2005/8/layout/process4"/>
    <dgm:cxn modelId="{74431C33-E6BB-48A4-98FB-33B893614AA1}" type="presParOf" srcId="{4B02830A-C822-4344-85F8-11886A26246C}" destId="{4760293C-CA35-4DEE-986C-20839E10480E}" srcOrd="0" destOrd="0" presId="urn:microsoft.com/office/officeart/2005/8/layout/process4"/>
    <dgm:cxn modelId="{C4B308D4-A497-4337-AE4F-E31CBA31A84F}" type="presParOf" srcId="{4B02830A-C822-4344-85F8-11886A26246C}" destId="{A4BF7681-8812-49E7-9BBB-C5A24A9094B3}" srcOrd="1" destOrd="0" presId="urn:microsoft.com/office/officeart/2005/8/layout/process4"/>
    <dgm:cxn modelId="{B0CBF2CB-5716-4E66-B18D-F50103FEC8CC}" type="presParOf" srcId="{4B02830A-C822-4344-85F8-11886A26246C}" destId="{073FB968-F266-47F7-9D78-09AB79C0A761}" srcOrd="2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E4F334E4-5D31-4476-BC1E-5F9E783B6964}" type="presParOf" srcId="{10F6218F-587E-4371-A510-FC30BAB3186E}" destId="{13F5E610-0621-4F04-B163-98CDD3CF2E16}" srcOrd="1" destOrd="0" presId="urn:microsoft.com/office/officeart/2005/8/layout/process4"/>
    <dgm:cxn modelId="{ECFAB83B-2240-42D0-82D2-F29236DEA06D}" type="presParOf" srcId="{10F6218F-587E-4371-A510-FC30BAB3186E}" destId="{24203360-74F2-4706-9B11-1DC1B1D37B6A}" srcOrd="2" destOrd="0" presId="urn:microsoft.com/office/officeart/2005/8/layout/process4"/>
    <dgm:cxn modelId="{D3BBEBC1-E93D-4CE0-86DC-76EC3EBF81BB}" type="presParOf" srcId="{24203360-74F2-4706-9B11-1DC1B1D37B6A}" destId="{7BFB710E-23A5-4000-8E85-BB2D0F449645}" srcOrd="0" destOrd="0" presId="urn:microsoft.com/office/officeart/2005/8/layout/process4"/>
    <dgm:cxn modelId="{131734BD-1037-4049-821D-C23B734DEE32}" type="presParOf" srcId="{24203360-74F2-4706-9B11-1DC1B1D37B6A}" destId="{C56EC4AC-443F-46A9-96B8-30A129B7E7CF}" srcOrd="1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7F1479A9-8E7B-42CE-B60E-EA803199D0C9}" type="presParOf" srcId="{EA55E29A-7091-401C-9A0C-39594222445D}" destId="{92901171-3C0E-450E-9539-4CD75B01ECD6}" srcOrd="1" destOrd="0" presId="urn:microsoft.com/office/officeart/2005/8/layout/process4"/>
    <dgm:cxn modelId="{64726D98-CF46-4B93-A0E7-E702BF7504EB}" type="presParOf" srcId="{EA55E29A-7091-401C-9A0C-39594222445D}" destId="{5633F815-EA1C-4388-A920-6DA8A9B021C5}" srcOrd="2" destOrd="0" presId="urn:microsoft.com/office/officeart/2005/8/layout/process4"/>
    <dgm:cxn modelId="{0A7AEE65-AAAC-4B22-B1F0-DC182D0899AD}" type="presParOf" srcId="{5633F815-EA1C-4388-A920-6DA8A9B021C5}" destId="{A0FC7889-D654-43E6-83A5-E01BC73A0527}" srcOrd="0" destOrd="0" presId="urn:microsoft.com/office/officeart/2005/8/layout/process4"/>
    <dgm:cxn modelId="{3AD88F3A-1621-4732-9B59-FF6AF0838D26}" type="presParOf" srcId="{5633F815-EA1C-4388-A920-6DA8A9B021C5}" destId="{14320433-9796-4777-BC67-0B323166DC2C}" srcOrd="1" destOrd="0" presId="urn:microsoft.com/office/officeart/2005/8/layout/process4"/>
    <dgm:cxn modelId="{CC924A22-B104-4F10-9D5A-7A0CC5C926AC}" type="presParOf" srcId="{5633F815-EA1C-4388-A920-6DA8A9B021C5}" destId="{109BEEAF-629A-4A82-A2A0-4847FD261716}" srcOrd="2" destOrd="0" presId="urn:microsoft.com/office/officeart/2005/8/layout/process4"/>
    <dgm:cxn modelId="{ECB82B2E-8B14-4584-B618-38ADF3E81613}" type="presParOf" srcId="{5633F815-EA1C-4388-A920-6DA8A9B021C5}" destId="{9C17246C-7A43-46BE-B9A9-026CA5F44B39}" srcOrd="3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  <dgm:cxn modelId="{41170C9D-6C1B-4F84-B80E-BBF1517502AA}" type="presParOf" srcId="{58344C03-018C-4EB2-9EBE-FBACB7F2014A}" destId="{027CF994-8182-447A-9A5E-01709396860B}" srcOrd="1" destOrd="0" presId="urn:microsoft.com/office/officeart/2005/8/layout/process4"/>
    <dgm:cxn modelId="{89F5EBB3-EDC4-4287-9E41-8BFA23EEA22A}" type="presParOf" srcId="{58344C03-018C-4EB2-9EBE-FBACB7F2014A}" destId="{5C134447-E38E-44EC-A40E-E8146C37ADC2}" srcOrd="2" destOrd="0" presId="urn:microsoft.com/office/officeart/2005/8/layout/process4"/>
    <dgm:cxn modelId="{4AB91A4E-9362-489C-9B80-6A33CDDBA880}" type="presParOf" srcId="{5C134447-E38E-44EC-A40E-E8146C37ADC2}" destId="{1B6D6FA3-24C3-4B01-B77A-EF0920B3D103}" srcOrd="0" destOrd="0" presId="urn:microsoft.com/office/officeart/2005/8/layout/process4"/>
    <dgm:cxn modelId="{BD720DC2-2543-4A6A-8A66-53422B0093C9}" type="presParOf" srcId="{5C134447-E38E-44EC-A40E-E8146C37ADC2}" destId="{520087BB-6474-48FA-BADE-554E1121AB89}" srcOrd="1" destOrd="0" presId="urn:microsoft.com/office/officeart/2005/8/layout/process4"/>
    <dgm:cxn modelId="{F283B36B-3187-44F9-AE53-A152B13EFB40}" type="presParOf" srcId="{5C134447-E38E-44EC-A40E-E8146C37ADC2}" destId="{4F5DC906-8F73-4978-95C1-63026105B9EA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5 – Communication Layer &lt;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5B8AA3-867B-4771-A60A-9B8D5867D924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6FB4510-BE00-479C-BC35-71CC0E185822}">
      <dgm:prSet phldrT="[Text]"/>
      <dgm:spPr/>
      <dgm:t>
        <a:bodyPr/>
        <a:lstStyle/>
        <a:p>
          <a:r>
            <a:rPr lang="en-US" noProof="0"/>
            <a:t>Asset Loader</a:t>
          </a:r>
          <a:endParaRPr lang="en-US" dirty="0"/>
        </a:p>
      </dgm:t>
    </dgm:pt>
    <dgm:pt modelId="{443A2D44-39BF-4A2F-91C5-FAE0CD072F01}" type="parTrans" cxnId="{BEA5E1F1-2846-4CB6-9A89-AC88945AE692}">
      <dgm:prSet/>
      <dgm:spPr/>
      <dgm:t>
        <a:bodyPr/>
        <a:lstStyle/>
        <a:p>
          <a:endParaRPr lang="en-US"/>
        </a:p>
      </dgm:t>
    </dgm:pt>
    <dgm:pt modelId="{5F5C6BA6-9B75-42F2-ADD6-A71ADE229537}" type="sibTrans" cxnId="{BEA5E1F1-2846-4CB6-9A89-AC88945AE692}">
      <dgm:prSet/>
      <dgm:spPr/>
      <dgm:t>
        <a:bodyPr/>
        <a:lstStyle/>
        <a:p>
          <a:endParaRPr lang="en-US"/>
        </a:p>
      </dgm:t>
    </dgm:pt>
    <dgm:pt modelId="{9FDFA07D-C00B-4713-ACB3-401ED5284165}">
      <dgm:prSet phldrT="[Text]"/>
      <dgm:spPr/>
      <dgm:t>
        <a:bodyPr/>
        <a:lstStyle/>
        <a:p>
          <a:r>
            <a:rPr lang="en-US" noProof="0" dirty="0"/>
            <a:t>Command Queue</a:t>
          </a:r>
        </a:p>
      </dgm:t>
    </dgm:pt>
    <dgm:pt modelId="{BE78EDEE-2BDB-435B-9C5A-CCD00C4B7498}" type="parTrans" cxnId="{96D7BA4C-A598-4A84-B5B5-C316BBAD1269}">
      <dgm:prSet/>
      <dgm:spPr/>
      <dgm:t>
        <a:bodyPr/>
        <a:lstStyle/>
        <a:p>
          <a:endParaRPr lang="en-US"/>
        </a:p>
      </dgm:t>
    </dgm:pt>
    <dgm:pt modelId="{DBBBC25F-90E0-40D9-803F-29CD2AC85051}" type="sibTrans" cxnId="{96D7BA4C-A598-4A84-B5B5-C316BBAD1269}">
      <dgm:prSet/>
      <dgm:spPr/>
      <dgm:t>
        <a:bodyPr/>
        <a:lstStyle/>
        <a:p>
          <a:endParaRPr lang="en-US"/>
        </a:p>
      </dgm:t>
    </dgm:pt>
    <dgm:pt modelId="{650B2205-6BB3-482A-A035-4C81B8CAB50A}">
      <dgm:prSet phldrT="[Text]"/>
      <dgm:spPr/>
      <dgm:t>
        <a:bodyPr/>
        <a:lstStyle/>
        <a:p>
          <a:r>
            <a:rPr lang="en-US" noProof="0" dirty="0"/>
            <a:t>Swap Chain</a:t>
          </a:r>
        </a:p>
      </dgm:t>
    </dgm:pt>
    <dgm:pt modelId="{3B6BDD61-CB8E-4895-9137-AA2FAA2FBCC4}" type="parTrans" cxnId="{EF9B5051-4AB4-405F-A32B-3B28C24C3351}">
      <dgm:prSet/>
      <dgm:spPr/>
      <dgm:t>
        <a:bodyPr/>
        <a:lstStyle/>
        <a:p>
          <a:endParaRPr lang="en-US"/>
        </a:p>
      </dgm:t>
    </dgm:pt>
    <dgm:pt modelId="{5001C5E7-2FAB-4E52-A72C-129FA57B8441}" type="sibTrans" cxnId="{EF9B5051-4AB4-405F-A32B-3B28C24C3351}">
      <dgm:prSet/>
      <dgm:spPr/>
      <dgm:t>
        <a:bodyPr/>
        <a:lstStyle/>
        <a:p>
          <a:endParaRPr lang="en-US"/>
        </a:p>
      </dgm:t>
    </dgm:pt>
    <dgm:pt modelId="{541CFD81-2ADF-4F18-9389-D7C3EF9426B0}" type="pres">
      <dgm:prSet presAssocID="{7E5B8AA3-867B-4771-A60A-9B8D5867D92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250944-EE0A-4776-8802-8F8A664F1BAB}" type="pres">
      <dgm:prSet presAssocID="{46FB4510-BE00-479C-BC35-71CC0E185822}" presName="root" presStyleCnt="0"/>
      <dgm:spPr/>
    </dgm:pt>
    <dgm:pt modelId="{A9694A62-9D9D-4595-A76A-A1AF9C30FDDA}" type="pres">
      <dgm:prSet presAssocID="{46FB4510-BE00-479C-BC35-71CC0E185822}" presName="rootComposite" presStyleCnt="0"/>
      <dgm:spPr/>
    </dgm:pt>
    <dgm:pt modelId="{0CDA57D1-94BD-47DD-8A9A-B928088084CA}" type="pres">
      <dgm:prSet presAssocID="{46FB4510-BE00-479C-BC35-71CC0E185822}" presName="rootText" presStyleLbl="node1" presStyleIdx="0" presStyleCnt="3"/>
      <dgm:spPr/>
    </dgm:pt>
    <dgm:pt modelId="{6F2C118C-BED3-4BA4-8F20-66F60D70F472}" type="pres">
      <dgm:prSet presAssocID="{46FB4510-BE00-479C-BC35-71CC0E185822}" presName="rootConnector" presStyleLbl="node1" presStyleIdx="0" presStyleCnt="3"/>
      <dgm:spPr/>
    </dgm:pt>
    <dgm:pt modelId="{792810F0-877C-47A6-9E3B-9D97A9B8ED9D}" type="pres">
      <dgm:prSet presAssocID="{46FB4510-BE00-479C-BC35-71CC0E185822}" presName="childShape" presStyleCnt="0"/>
      <dgm:spPr/>
    </dgm:pt>
    <dgm:pt modelId="{8DCDB5FD-4DD5-4FB4-8D7D-3D9BFBB2A090}" type="pres">
      <dgm:prSet presAssocID="{9FDFA07D-C00B-4713-ACB3-401ED5284165}" presName="root" presStyleCnt="0"/>
      <dgm:spPr/>
    </dgm:pt>
    <dgm:pt modelId="{823FA56B-B388-493F-87DD-27E3488A9F18}" type="pres">
      <dgm:prSet presAssocID="{9FDFA07D-C00B-4713-ACB3-401ED5284165}" presName="rootComposite" presStyleCnt="0"/>
      <dgm:spPr/>
    </dgm:pt>
    <dgm:pt modelId="{42AF4DF5-CB24-43B4-8498-6BCFAAE5F3A4}" type="pres">
      <dgm:prSet presAssocID="{9FDFA07D-C00B-4713-ACB3-401ED5284165}" presName="rootText" presStyleLbl="node1" presStyleIdx="1" presStyleCnt="3"/>
      <dgm:spPr/>
    </dgm:pt>
    <dgm:pt modelId="{64EB3FBF-42C6-49E6-80AA-19D9B75CFAE7}" type="pres">
      <dgm:prSet presAssocID="{9FDFA07D-C00B-4713-ACB3-401ED5284165}" presName="rootConnector" presStyleLbl="node1" presStyleIdx="1" presStyleCnt="3"/>
      <dgm:spPr/>
    </dgm:pt>
    <dgm:pt modelId="{6DF78C42-ED19-4B4B-9853-8DA21E7B93EA}" type="pres">
      <dgm:prSet presAssocID="{9FDFA07D-C00B-4713-ACB3-401ED5284165}" presName="childShape" presStyleCnt="0"/>
      <dgm:spPr/>
    </dgm:pt>
    <dgm:pt modelId="{4427457F-527F-47A8-B8F1-252D0C696606}" type="pres">
      <dgm:prSet presAssocID="{650B2205-6BB3-482A-A035-4C81B8CAB50A}" presName="root" presStyleCnt="0"/>
      <dgm:spPr/>
    </dgm:pt>
    <dgm:pt modelId="{236D5897-8FCD-4782-8137-F528E4A80848}" type="pres">
      <dgm:prSet presAssocID="{650B2205-6BB3-482A-A035-4C81B8CAB50A}" presName="rootComposite" presStyleCnt="0"/>
      <dgm:spPr/>
    </dgm:pt>
    <dgm:pt modelId="{E49F54BD-F139-4FA3-ABC8-9757716E276F}" type="pres">
      <dgm:prSet presAssocID="{650B2205-6BB3-482A-A035-4C81B8CAB50A}" presName="rootText" presStyleLbl="node1" presStyleIdx="2" presStyleCnt="3"/>
      <dgm:spPr/>
    </dgm:pt>
    <dgm:pt modelId="{17BB2F2F-3D7D-41C2-9D77-3375D44529A8}" type="pres">
      <dgm:prSet presAssocID="{650B2205-6BB3-482A-A035-4C81B8CAB50A}" presName="rootConnector" presStyleLbl="node1" presStyleIdx="2" presStyleCnt="3"/>
      <dgm:spPr/>
    </dgm:pt>
    <dgm:pt modelId="{257FEBA1-32F1-49DC-9FF2-B005ABEB4E88}" type="pres">
      <dgm:prSet presAssocID="{650B2205-6BB3-482A-A035-4C81B8CAB50A}" presName="childShape" presStyleCnt="0"/>
      <dgm:spPr/>
    </dgm:pt>
  </dgm:ptLst>
  <dgm:cxnLst>
    <dgm:cxn modelId="{EE2FC914-0656-4CE4-BD3D-F733FD2B0D4B}" type="presOf" srcId="{7E5B8AA3-867B-4771-A60A-9B8D5867D924}" destId="{541CFD81-2ADF-4F18-9389-D7C3EF9426B0}" srcOrd="0" destOrd="0" presId="urn:microsoft.com/office/officeart/2005/8/layout/hierarchy3"/>
    <dgm:cxn modelId="{AD74152B-FC7F-4BD0-BBAC-0BD913C4D3C8}" type="presOf" srcId="{46FB4510-BE00-479C-BC35-71CC0E185822}" destId="{6F2C118C-BED3-4BA4-8F20-66F60D70F472}" srcOrd="1" destOrd="0" presId="urn:microsoft.com/office/officeart/2005/8/layout/hierarchy3"/>
    <dgm:cxn modelId="{03405031-338F-4314-9078-D764A764B768}" type="presOf" srcId="{650B2205-6BB3-482A-A035-4C81B8CAB50A}" destId="{17BB2F2F-3D7D-41C2-9D77-3375D44529A8}" srcOrd="1" destOrd="0" presId="urn:microsoft.com/office/officeart/2005/8/layout/hierarchy3"/>
    <dgm:cxn modelId="{666A0A3F-04AA-4C57-BAA7-F809569951CA}" type="presOf" srcId="{46FB4510-BE00-479C-BC35-71CC0E185822}" destId="{0CDA57D1-94BD-47DD-8A9A-B928088084CA}" srcOrd="0" destOrd="0" presId="urn:microsoft.com/office/officeart/2005/8/layout/hierarchy3"/>
    <dgm:cxn modelId="{1752565D-90EF-4445-BAB0-9F56F7926759}" type="presOf" srcId="{9FDFA07D-C00B-4713-ACB3-401ED5284165}" destId="{42AF4DF5-CB24-43B4-8498-6BCFAAE5F3A4}" srcOrd="0" destOrd="0" presId="urn:microsoft.com/office/officeart/2005/8/layout/hierarchy3"/>
    <dgm:cxn modelId="{96D7BA4C-A598-4A84-B5B5-C316BBAD1269}" srcId="{7E5B8AA3-867B-4771-A60A-9B8D5867D924}" destId="{9FDFA07D-C00B-4713-ACB3-401ED5284165}" srcOrd="1" destOrd="0" parTransId="{BE78EDEE-2BDB-435B-9C5A-CCD00C4B7498}" sibTransId="{DBBBC25F-90E0-40D9-803F-29CD2AC85051}"/>
    <dgm:cxn modelId="{EF9B5051-4AB4-405F-A32B-3B28C24C3351}" srcId="{7E5B8AA3-867B-4771-A60A-9B8D5867D924}" destId="{650B2205-6BB3-482A-A035-4C81B8CAB50A}" srcOrd="2" destOrd="0" parTransId="{3B6BDD61-CB8E-4895-9137-AA2FAA2FBCC4}" sibTransId="{5001C5E7-2FAB-4E52-A72C-129FA57B8441}"/>
    <dgm:cxn modelId="{BB487457-3A80-4050-9F59-C161A0BA80EF}" type="presOf" srcId="{650B2205-6BB3-482A-A035-4C81B8CAB50A}" destId="{E49F54BD-F139-4FA3-ABC8-9757716E276F}" srcOrd="0" destOrd="0" presId="urn:microsoft.com/office/officeart/2005/8/layout/hierarchy3"/>
    <dgm:cxn modelId="{47B4A096-F82B-4C89-B0AA-D0292C90E35E}" type="presOf" srcId="{9FDFA07D-C00B-4713-ACB3-401ED5284165}" destId="{64EB3FBF-42C6-49E6-80AA-19D9B75CFAE7}" srcOrd="1" destOrd="0" presId="urn:microsoft.com/office/officeart/2005/8/layout/hierarchy3"/>
    <dgm:cxn modelId="{BEA5E1F1-2846-4CB6-9A89-AC88945AE692}" srcId="{7E5B8AA3-867B-4771-A60A-9B8D5867D924}" destId="{46FB4510-BE00-479C-BC35-71CC0E185822}" srcOrd="0" destOrd="0" parTransId="{443A2D44-39BF-4A2F-91C5-FAE0CD072F01}" sibTransId="{5F5C6BA6-9B75-42F2-ADD6-A71ADE229537}"/>
    <dgm:cxn modelId="{BCCB6D56-8766-4172-8F12-928007F90931}" type="presParOf" srcId="{541CFD81-2ADF-4F18-9389-D7C3EF9426B0}" destId="{FA250944-EE0A-4776-8802-8F8A664F1BAB}" srcOrd="0" destOrd="0" presId="urn:microsoft.com/office/officeart/2005/8/layout/hierarchy3"/>
    <dgm:cxn modelId="{B34F141F-9874-4010-A84A-E6645464E579}" type="presParOf" srcId="{FA250944-EE0A-4776-8802-8F8A664F1BAB}" destId="{A9694A62-9D9D-4595-A76A-A1AF9C30FDDA}" srcOrd="0" destOrd="0" presId="urn:microsoft.com/office/officeart/2005/8/layout/hierarchy3"/>
    <dgm:cxn modelId="{3B802317-F999-4F94-B2B3-B4912AF2D840}" type="presParOf" srcId="{A9694A62-9D9D-4595-A76A-A1AF9C30FDDA}" destId="{0CDA57D1-94BD-47DD-8A9A-B928088084CA}" srcOrd="0" destOrd="0" presId="urn:microsoft.com/office/officeart/2005/8/layout/hierarchy3"/>
    <dgm:cxn modelId="{DC08EE59-139B-4748-88C1-B6D71420F507}" type="presParOf" srcId="{A9694A62-9D9D-4595-A76A-A1AF9C30FDDA}" destId="{6F2C118C-BED3-4BA4-8F20-66F60D70F472}" srcOrd="1" destOrd="0" presId="urn:microsoft.com/office/officeart/2005/8/layout/hierarchy3"/>
    <dgm:cxn modelId="{9A93ECD9-9584-4686-9AE2-1EFBACC80C6D}" type="presParOf" srcId="{FA250944-EE0A-4776-8802-8F8A664F1BAB}" destId="{792810F0-877C-47A6-9E3B-9D97A9B8ED9D}" srcOrd="1" destOrd="0" presId="urn:microsoft.com/office/officeart/2005/8/layout/hierarchy3"/>
    <dgm:cxn modelId="{235AB55B-BC77-4908-B8E2-091237AC1E11}" type="presParOf" srcId="{541CFD81-2ADF-4F18-9389-D7C3EF9426B0}" destId="{8DCDB5FD-4DD5-4FB4-8D7D-3D9BFBB2A090}" srcOrd="1" destOrd="0" presId="urn:microsoft.com/office/officeart/2005/8/layout/hierarchy3"/>
    <dgm:cxn modelId="{EEAA06D9-B0B5-4A52-BF1B-7A5F3DE46649}" type="presParOf" srcId="{8DCDB5FD-4DD5-4FB4-8D7D-3D9BFBB2A090}" destId="{823FA56B-B388-493F-87DD-27E3488A9F18}" srcOrd="0" destOrd="0" presId="urn:microsoft.com/office/officeart/2005/8/layout/hierarchy3"/>
    <dgm:cxn modelId="{0C281FC1-6F35-4589-A462-76535BFAE670}" type="presParOf" srcId="{823FA56B-B388-493F-87DD-27E3488A9F18}" destId="{42AF4DF5-CB24-43B4-8498-6BCFAAE5F3A4}" srcOrd="0" destOrd="0" presId="urn:microsoft.com/office/officeart/2005/8/layout/hierarchy3"/>
    <dgm:cxn modelId="{D2F8926F-90C6-47F5-AAD7-576A1C4E2FBA}" type="presParOf" srcId="{823FA56B-B388-493F-87DD-27E3488A9F18}" destId="{64EB3FBF-42C6-49E6-80AA-19D9B75CFAE7}" srcOrd="1" destOrd="0" presId="urn:microsoft.com/office/officeart/2005/8/layout/hierarchy3"/>
    <dgm:cxn modelId="{B776D4EC-81A8-4AD2-9B56-7AAAA5F8D1B4}" type="presParOf" srcId="{8DCDB5FD-4DD5-4FB4-8D7D-3D9BFBB2A090}" destId="{6DF78C42-ED19-4B4B-9853-8DA21E7B93EA}" srcOrd="1" destOrd="0" presId="urn:microsoft.com/office/officeart/2005/8/layout/hierarchy3"/>
    <dgm:cxn modelId="{B5F9CE82-8BEA-448A-A5C3-85F6B0C253A8}" type="presParOf" srcId="{541CFD81-2ADF-4F18-9389-D7C3EF9426B0}" destId="{4427457F-527F-47A8-B8F1-252D0C696606}" srcOrd="2" destOrd="0" presId="urn:microsoft.com/office/officeart/2005/8/layout/hierarchy3"/>
    <dgm:cxn modelId="{4EAE3861-1EF1-4D33-A548-F7A6AEFD37DB}" type="presParOf" srcId="{4427457F-527F-47A8-B8F1-252D0C696606}" destId="{236D5897-8FCD-4782-8137-F528E4A80848}" srcOrd="0" destOrd="0" presId="urn:microsoft.com/office/officeart/2005/8/layout/hierarchy3"/>
    <dgm:cxn modelId="{19D4EB50-0D39-4826-84C7-D21640B168F8}" type="presParOf" srcId="{236D5897-8FCD-4782-8137-F528E4A80848}" destId="{E49F54BD-F139-4FA3-ABC8-9757716E276F}" srcOrd="0" destOrd="0" presId="urn:microsoft.com/office/officeart/2005/8/layout/hierarchy3"/>
    <dgm:cxn modelId="{A067A3F8-1719-4C33-A30B-C0CFE7F64470}" type="presParOf" srcId="{236D5897-8FCD-4782-8137-F528E4A80848}" destId="{17BB2F2F-3D7D-41C2-9D77-3375D44529A8}" srcOrd="1" destOrd="0" presId="urn:microsoft.com/office/officeart/2005/8/layout/hierarchy3"/>
    <dgm:cxn modelId="{B456A82B-19B0-481A-AF08-2FB9F6E226CB}" type="presParOf" srcId="{4427457F-527F-47A8-B8F1-252D0C696606}" destId="{257FEBA1-32F1-49DC-9FF2-B005ABEB4E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6</a:t>
          </a:r>
          <a:r>
            <a:rPr lang="en-US" sz="1600" b="1" noProof="0" dirty="0">
              <a:solidFill>
                <a:srgbClr val="FF0000"/>
              </a:solidFill>
            </a:rPr>
            <a:t> – Graph Layer &lt;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E7BF206-08A2-4A29-8506-4DFE68E57D7B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7D1E505-8C83-4CF5-96F4-7E3D725CC997}">
      <dgm:prSet phldrT="[Text]"/>
      <dgm:spPr/>
      <dgm:t>
        <a:bodyPr/>
        <a:lstStyle/>
        <a:p>
          <a:r>
            <a:rPr lang="en-US" noProof="0" dirty="0"/>
            <a:t>Render Pipeline</a:t>
          </a:r>
          <a:endParaRPr lang="en-US" dirty="0"/>
        </a:p>
      </dgm:t>
    </dgm:pt>
    <dgm:pt modelId="{6448FE9F-33E1-4C2C-8D32-2842AE85AAC1}" type="parTrans" cxnId="{1472DDB3-7B37-41E2-80C0-B9BE181046B0}">
      <dgm:prSet/>
      <dgm:spPr/>
      <dgm:t>
        <a:bodyPr/>
        <a:lstStyle/>
        <a:p>
          <a:endParaRPr lang="en-US"/>
        </a:p>
      </dgm:t>
    </dgm:pt>
    <dgm:pt modelId="{DF6B4FC6-6C28-44CB-B011-8E5E7391670E}" type="sibTrans" cxnId="{1472DDB3-7B37-41E2-80C0-B9BE181046B0}">
      <dgm:prSet/>
      <dgm:spPr/>
      <dgm:t>
        <a:bodyPr/>
        <a:lstStyle/>
        <a:p>
          <a:endParaRPr lang="en-US"/>
        </a:p>
      </dgm:t>
    </dgm:pt>
    <dgm:pt modelId="{0F24D11E-789B-49D3-B60D-124791877FF6}">
      <dgm:prSet phldrT="[Text]"/>
      <dgm:spPr/>
      <dgm:t>
        <a:bodyPr/>
        <a:lstStyle/>
        <a:p>
          <a:r>
            <a:rPr lang="en-US" noProof="0" dirty="0"/>
            <a:t>Render Pass</a:t>
          </a:r>
        </a:p>
      </dgm:t>
    </dgm:pt>
    <dgm:pt modelId="{66A70CE3-6C37-4605-BEC6-0941F42C02B0}" type="parTrans" cxnId="{54CAE7AD-F3A1-441F-9063-EE7593C69F24}">
      <dgm:prSet/>
      <dgm:spPr/>
      <dgm:t>
        <a:bodyPr/>
        <a:lstStyle/>
        <a:p>
          <a:endParaRPr lang="en-US"/>
        </a:p>
      </dgm:t>
    </dgm:pt>
    <dgm:pt modelId="{3EBD515A-348D-49E2-A03A-32CC7F14E581}" type="sibTrans" cxnId="{54CAE7AD-F3A1-441F-9063-EE7593C69F24}">
      <dgm:prSet/>
      <dgm:spPr/>
      <dgm:t>
        <a:bodyPr/>
        <a:lstStyle/>
        <a:p>
          <a:endParaRPr lang="en-US"/>
        </a:p>
      </dgm:t>
    </dgm:pt>
    <dgm:pt modelId="{3860D84F-67C6-46A2-B573-59757FB9E598}" type="pres">
      <dgm:prSet presAssocID="{EE7BF206-08A2-4A29-8506-4DFE68E57D7B}" presName="diagram" presStyleCnt="0">
        <dgm:presLayoutVars>
          <dgm:dir/>
          <dgm:resizeHandles val="exact"/>
        </dgm:presLayoutVars>
      </dgm:prSet>
      <dgm:spPr/>
    </dgm:pt>
    <dgm:pt modelId="{A7AECD47-4A2F-4407-BDAE-DC78B5415580}" type="pres">
      <dgm:prSet presAssocID="{B7D1E505-8C83-4CF5-96F4-7E3D725CC997}" presName="node" presStyleLbl="node1" presStyleIdx="0" presStyleCnt="2">
        <dgm:presLayoutVars>
          <dgm:bulletEnabled val="1"/>
        </dgm:presLayoutVars>
      </dgm:prSet>
      <dgm:spPr/>
    </dgm:pt>
    <dgm:pt modelId="{E332376B-9D4A-4A06-8380-3E3425CE87C8}" type="pres">
      <dgm:prSet presAssocID="{DF6B4FC6-6C28-44CB-B011-8E5E7391670E}" presName="sibTrans" presStyleCnt="0"/>
      <dgm:spPr/>
    </dgm:pt>
    <dgm:pt modelId="{A401CDB7-E683-442E-A420-D2F106D1A43F}" type="pres">
      <dgm:prSet presAssocID="{0F24D11E-789B-49D3-B60D-124791877FF6}" presName="node" presStyleLbl="node1" presStyleIdx="1" presStyleCnt="2">
        <dgm:presLayoutVars>
          <dgm:bulletEnabled val="1"/>
        </dgm:presLayoutVars>
      </dgm:prSet>
      <dgm:spPr/>
    </dgm:pt>
  </dgm:ptLst>
  <dgm:cxnLst>
    <dgm:cxn modelId="{54CAE7AD-F3A1-441F-9063-EE7593C69F24}" srcId="{EE7BF206-08A2-4A29-8506-4DFE68E57D7B}" destId="{0F24D11E-789B-49D3-B60D-124791877FF6}" srcOrd="1" destOrd="0" parTransId="{66A70CE3-6C37-4605-BEC6-0941F42C02B0}" sibTransId="{3EBD515A-348D-49E2-A03A-32CC7F14E581}"/>
    <dgm:cxn modelId="{1472DDB3-7B37-41E2-80C0-B9BE181046B0}" srcId="{EE7BF206-08A2-4A29-8506-4DFE68E57D7B}" destId="{B7D1E505-8C83-4CF5-96F4-7E3D725CC997}" srcOrd="0" destOrd="0" parTransId="{6448FE9F-33E1-4C2C-8D32-2842AE85AAC1}" sibTransId="{DF6B4FC6-6C28-44CB-B011-8E5E7391670E}"/>
    <dgm:cxn modelId="{19675BE0-2EEB-4F8A-8541-9A037A10CA4B}" type="presOf" srcId="{B7D1E505-8C83-4CF5-96F4-7E3D725CC997}" destId="{A7AECD47-4A2F-4407-BDAE-DC78B5415580}" srcOrd="0" destOrd="0" presId="urn:microsoft.com/office/officeart/2005/8/layout/default"/>
    <dgm:cxn modelId="{605655E7-C9AF-49D1-AD8F-8E7038861C6A}" type="presOf" srcId="{EE7BF206-08A2-4A29-8506-4DFE68E57D7B}" destId="{3860D84F-67C6-46A2-B573-59757FB9E598}" srcOrd="0" destOrd="0" presId="urn:microsoft.com/office/officeart/2005/8/layout/default"/>
    <dgm:cxn modelId="{F116C4FC-0C05-4295-A24D-2C97E3228E26}" type="presOf" srcId="{0F24D11E-789B-49D3-B60D-124791877FF6}" destId="{A401CDB7-E683-442E-A420-D2F106D1A43F}" srcOrd="0" destOrd="0" presId="urn:microsoft.com/office/officeart/2005/8/layout/default"/>
    <dgm:cxn modelId="{00333E67-033C-4E80-9227-86612D6CF47A}" type="presParOf" srcId="{3860D84F-67C6-46A2-B573-59757FB9E598}" destId="{A7AECD47-4A2F-4407-BDAE-DC78B5415580}" srcOrd="0" destOrd="0" presId="urn:microsoft.com/office/officeart/2005/8/layout/default"/>
    <dgm:cxn modelId="{E06EBB4D-D77B-404C-B417-B179A23B8030}" type="presParOf" srcId="{3860D84F-67C6-46A2-B573-59757FB9E598}" destId="{E332376B-9D4A-4A06-8380-3E3425CE87C8}" srcOrd="1" destOrd="0" presId="urn:microsoft.com/office/officeart/2005/8/layout/default"/>
    <dgm:cxn modelId="{59A444C8-3A7E-41F4-A02A-4C80647D4BF4}" type="presParOf" srcId="{3860D84F-67C6-46A2-B573-59757FB9E598}" destId="{A401CDB7-E683-442E-A420-D2F106D1A43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</a:t>
          </a:r>
          <a:r>
            <a:rPr lang="pl-PL" sz="1600" b="1" noProof="0" dirty="0">
              <a:solidFill>
                <a:srgbClr val="FF0000"/>
              </a:solidFill>
            </a:rPr>
            <a:t>7</a:t>
          </a:r>
          <a:r>
            <a:rPr lang="en-US" sz="1600" b="1" noProof="0" dirty="0">
              <a:solidFill>
                <a:srgbClr val="FF0000"/>
              </a:solidFill>
            </a:rPr>
            <a:t> – Render Layer &lt;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 custLinFactNeighborX="-226" custLinFactNeighborY="-564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/>
      <dgm:spPr/>
      <dgm:t>
        <a:bodyPr/>
        <a:lstStyle/>
        <a:p>
          <a:r>
            <a:rPr lang="en-US" noProof="0" dirty="0"/>
            <a:t>Geometry Renderer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C5A88452-B146-4AF8-A3D3-0CED3E750741}">
      <dgm:prSet phldrT="[Text]"/>
      <dgm:spPr/>
      <dgm:t>
        <a:bodyPr/>
        <a:lstStyle/>
        <a:p>
          <a:r>
            <a:rPr lang="en-US" noProof="0" dirty="0"/>
            <a:t>Deferred Renderer</a:t>
          </a:r>
        </a:p>
      </dgm:t>
    </dgm:pt>
    <dgm:pt modelId="{EF60B108-3898-49CD-9435-48AE37C8CECD}" type="parTrans" cxnId="{2FBFA407-E177-4E04-BAC1-F3E2DB603A57}">
      <dgm:prSet/>
      <dgm:spPr/>
      <dgm:t>
        <a:bodyPr/>
        <a:lstStyle/>
        <a:p>
          <a:endParaRPr lang="en-US"/>
        </a:p>
      </dgm:t>
    </dgm:pt>
    <dgm:pt modelId="{70160ADB-32EE-4587-A04B-F53796BB9528}" type="sibTrans" cxnId="{2FBFA407-E177-4E04-BAC1-F3E2DB603A57}">
      <dgm:prSet/>
      <dgm:spPr/>
      <dgm:t>
        <a:bodyPr/>
        <a:lstStyle/>
        <a:p>
          <a:endParaRPr lang="en-US"/>
        </a:p>
      </dgm:t>
    </dgm:pt>
    <dgm:pt modelId="{8BF7735F-0AA1-4223-B815-1C5BEEE80C7B}">
      <dgm:prSet phldrT="[Text]"/>
      <dgm:spPr/>
      <dgm:t>
        <a:bodyPr/>
        <a:lstStyle/>
        <a:p>
          <a:r>
            <a:rPr lang="en-US" noProof="0" dirty="0"/>
            <a:t>Forward Renderer</a:t>
          </a:r>
        </a:p>
      </dgm:t>
    </dgm:pt>
    <dgm:pt modelId="{A47CB262-9EAE-488A-AF95-942D9C5A38C4}" type="parTrans" cxnId="{C9AF37C6-FD44-47DD-BFAC-2F2236115A26}">
      <dgm:prSet/>
      <dgm:spPr/>
      <dgm:t>
        <a:bodyPr/>
        <a:lstStyle/>
        <a:p>
          <a:endParaRPr lang="en-US"/>
        </a:p>
      </dgm:t>
    </dgm:pt>
    <dgm:pt modelId="{A5C89FE9-4C07-4ACF-A385-8F5D6874EB3C}" type="sibTrans" cxnId="{C9AF37C6-FD44-47DD-BFAC-2F2236115A26}">
      <dgm:prSet/>
      <dgm:spPr/>
      <dgm:t>
        <a:bodyPr/>
        <a:lstStyle/>
        <a:p>
          <a:endParaRPr lang="en-US"/>
        </a:p>
      </dgm:t>
    </dgm:pt>
    <dgm:pt modelId="{882CFE59-944C-4D85-B7F7-16028B94E747}">
      <dgm:prSet phldrT="[Text]"/>
      <dgm:spPr/>
      <dgm:t>
        <a:bodyPr/>
        <a:lstStyle/>
        <a:p>
          <a:r>
            <a:rPr lang="en-US" noProof="0" dirty="0"/>
            <a:t>VFX Renderer</a:t>
          </a:r>
        </a:p>
      </dgm:t>
    </dgm:pt>
    <dgm:pt modelId="{203A70B3-451F-4842-B242-3FB3B0CBAE90}" type="parTrans" cxnId="{C3567B91-38AE-4E25-800D-96A12C125C77}">
      <dgm:prSet/>
      <dgm:spPr/>
      <dgm:t>
        <a:bodyPr/>
        <a:lstStyle/>
        <a:p>
          <a:endParaRPr lang="en-US"/>
        </a:p>
      </dgm:t>
    </dgm:pt>
    <dgm:pt modelId="{142A4B03-7BBB-429E-9FC6-ABB0BBE2833A}" type="sibTrans" cxnId="{C3567B91-38AE-4E25-800D-96A12C125C77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4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C248FEB7-389B-4A15-9848-B39E8DEAF24F}" type="pres">
      <dgm:prSet presAssocID="{C5A88452-B146-4AF8-A3D3-0CED3E750741}" presName="node" presStyleLbl="node1" presStyleIdx="1" presStyleCnt="4">
        <dgm:presLayoutVars>
          <dgm:bulletEnabled val="1"/>
        </dgm:presLayoutVars>
      </dgm:prSet>
      <dgm:spPr/>
    </dgm:pt>
    <dgm:pt modelId="{F9D305CF-0707-425B-B291-B76AFC6565EA}" type="pres">
      <dgm:prSet presAssocID="{70160ADB-32EE-4587-A04B-F53796BB9528}" presName="sibTrans" presStyleCnt="0"/>
      <dgm:spPr/>
    </dgm:pt>
    <dgm:pt modelId="{D2A67E87-D8D3-4CE8-8A26-78C7C5DE003B}" type="pres">
      <dgm:prSet presAssocID="{8BF7735F-0AA1-4223-B815-1C5BEEE80C7B}" presName="node" presStyleLbl="node1" presStyleIdx="2" presStyleCnt="4">
        <dgm:presLayoutVars>
          <dgm:bulletEnabled val="1"/>
        </dgm:presLayoutVars>
      </dgm:prSet>
      <dgm:spPr/>
    </dgm:pt>
    <dgm:pt modelId="{3E39C32D-1051-4640-9D09-9AAF716650A3}" type="pres">
      <dgm:prSet presAssocID="{A5C89FE9-4C07-4ACF-A385-8F5D6874EB3C}" presName="sibTrans" presStyleCnt="0"/>
      <dgm:spPr/>
    </dgm:pt>
    <dgm:pt modelId="{4C857994-6324-4197-BBE1-7E83D2B33D75}" type="pres">
      <dgm:prSet presAssocID="{882CFE59-944C-4D85-B7F7-16028B94E747}" presName="node" presStyleLbl="node1" presStyleIdx="3" presStyleCnt="4">
        <dgm:presLayoutVars>
          <dgm:bulletEnabled val="1"/>
        </dgm:presLayoutVars>
      </dgm:prSet>
      <dgm:spPr/>
    </dgm:pt>
  </dgm:ptLst>
  <dgm:cxnLst>
    <dgm:cxn modelId="{2FBFA407-E177-4E04-BAC1-F3E2DB603A57}" srcId="{2812B4DE-0234-467D-9DA2-DF4C2E060178}" destId="{C5A88452-B146-4AF8-A3D3-0CED3E750741}" srcOrd="1" destOrd="0" parTransId="{EF60B108-3898-49CD-9435-48AE37C8CECD}" sibTransId="{70160ADB-32EE-4587-A04B-F53796BB9528}"/>
    <dgm:cxn modelId="{6777582C-E407-4B6D-9B82-35444AB3668C}" type="presOf" srcId="{8BF7735F-0AA1-4223-B815-1C5BEEE80C7B}" destId="{D2A67E87-D8D3-4CE8-8A26-78C7C5DE003B}" srcOrd="0" destOrd="0" presId="urn:microsoft.com/office/officeart/2005/8/layout/default"/>
    <dgm:cxn modelId="{5F7DAF71-A146-4CCA-8890-D07A12C91A23}" type="presOf" srcId="{C5A88452-B146-4AF8-A3D3-0CED3E750741}" destId="{C248FEB7-389B-4A15-9848-B39E8DEAF24F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B76C0685-6B01-4DD1-AA2B-AB5164A1E763}" type="presOf" srcId="{882CFE59-944C-4D85-B7F7-16028B94E747}" destId="{4C857994-6324-4197-BBE1-7E83D2B33D75}" srcOrd="0" destOrd="0" presId="urn:microsoft.com/office/officeart/2005/8/layout/default"/>
    <dgm:cxn modelId="{C3567B91-38AE-4E25-800D-96A12C125C77}" srcId="{2812B4DE-0234-467D-9DA2-DF4C2E060178}" destId="{882CFE59-944C-4D85-B7F7-16028B94E747}" srcOrd="3" destOrd="0" parTransId="{203A70B3-451F-4842-B242-3FB3B0CBAE90}" sibTransId="{142A4B03-7BBB-429E-9FC6-ABB0BBE2833A}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C9AF37C6-FD44-47DD-BFAC-2F2236115A26}" srcId="{2812B4DE-0234-467D-9DA2-DF4C2E060178}" destId="{8BF7735F-0AA1-4223-B815-1C5BEEE80C7B}" srcOrd="2" destOrd="0" parTransId="{A47CB262-9EAE-488A-AF95-942D9C5A38C4}" sibTransId="{A5C89FE9-4C07-4ACF-A385-8F5D6874EB3C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4B07A8EA-97CF-4882-8210-C8037793531D}" type="presParOf" srcId="{AAA02919-5817-4273-BA64-389021800B52}" destId="{C248FEB7-389B-4A15-9848-B39E8DEAF24F}" srcOrd="2" destOrd="0" presId="urn:microsoft.com/office/officeart/2005/8/layout/default"/>
    <dgm:cxn modelId="{EBFCD1F3-27AF-486F-9A36-98DB62DFC4F6}" type="presParOf" srcId="{AAA02919-5817-4273-BA64-389021800B52}" destId="{F9D305CF-0707-425B-B291-B76AFC6565EA}" srcOrd="3" destOrd="0" presId="urn:microsoft.com/office/officeart/2005/8/layout/default"/>
    <dgm:cxn modelId="{0ACD8031-E7EE-4FB6-A642-6DAC3E833751}" type="presParOf" srcId="{AAA02919-5817-4273-BA64-389021800B52}" destId="{D2A67E87-D8D3-4CE8-8A26-78C7C5DE003B}" srcOrd="4" destOrd="0" presId="urn:microsoft.com/office/officeart/2005/8/layout/default"/>
    <dgm:cxn modelId="{2BD9156D-6388-48BB-9031-935825481E13}" type="presParOf" srcId="{AAA02919-5817-4273-BA64-389021800B52}" destId="{3E39C32D-1051-4640-9D09-9AAF716650A3}" srcOrd="5" destOrd="0" presId="urn:microsoft.com/office/officeart/2005/8/layout/default"/>
    <dgm:cxn modelId="{34D1EA95-610B-46E8-ABD0-CC9369654AE6}" type="presParOf" srcId="{AAA02919-5817-4273-BA64-389021800B52}" destId="{4C857994-6324-4197-BBE1-7E83D2B33D7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/>
            <a:t>&gt; </a:t>
          </a:r>
          <a:r>
            <a:rPr lang="pl-PL" sz="1600" b="0" noProof="0"/>
            <a:t>8</a:t>
          </a:r>
          <a:r>
            <a:rPr lang="en-US" sz="1600" b="0" noProof="0"/>
            <a:t> </a:t>
          </a:r>
          <a:r>
            <a:rPr lang="en-US" sz="1600" b="0" noProof="0" dirty="0"/>
            <a:t>– Integration Layer &lt;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>
              <a:solidFill>
                <a:schemeClr val="bg1"/>
              </a:solidFill>
            </a:rPr>
            <a:t>7</a:t>
          </a:r>
          <a:r>
            <a:rPr lang="en-US" sz="1600" b="0" noProof="0" dirty="0">
              <a:solidFill>
                <a:schemeClr val="bg1"/>
              </a:solidFill>
            </a:rPr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12B4DE-0234-467D-9DA2-DF4C2E06017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175056-6894-437B-ACCE-A398652FC44A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 Director</a:t>
          </a:r>
          <a:endParaRPr lang="en-US" dirty="0"/>
        </a:p>
      </dgm:t>
    </dgm:pt>
    <dgm:pt modelId="{91AEA8FA-F628-4F86-A67E-7CA4929F7B50}" type="parTrans" cxnId="{8A4A6698-4231-452F-94F2-BC5705918AAC}">
      <dgm:prSet/>
      <dgm:spPr/>
      <dgm:t>
        <a:bodyPr/>
        <a:lstStyle/>
        <a:p>
          <a:endParaRPr lang="en-US"/>
        </a:p>
      </dgm:t>
    </dgm:pt>
    <dgm:pt modelId="{6F9F67D9-860E-45F0-9456-8102DA26E493}" type="sibTrans" cxnId="{8A4A6698-4231-452F-94F2-BC5705918AAC}">
      <dgm:prSet/>
      <dgm:spPr/>
      <dgm:t>
        <a:bodyPr/>
        <a:lstStyle/>
        <a:p>
          <a:endParaRPr lang="en-US"/>
        </a:p>
      </dgm:t>
    </dgm:pt>
    <dgm:pt modelId="{F3D5EE22-09EF-44EC-9F3F-DD5FC6078AB3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Scene Renderer</a:t>
          </a:r>
        </a:p>
      </dgm:t>
    </dgm:pt>
    <dgm:pt modelId="{D10CC821-4571-4F61-A115-C190521439A1}" type="parTrans" cxnId="{8B8E6541-8490-476F-956F-7EFA98514687}">
      <dgm:prSet/>
      <dgm:spPr/>
      <dgm:t>
        <a:bodyPr/>
        <a:lstStyle/>
        <a:p>
          <a:endParaRPr lang="en-US"/>
        </a:p>
      </dgm:t>
    </dgm:pt>
    <dgm:pt modelId="{EE20A9E3-5442-4CAE-8F2D-C88E9038A7DE}" type="sibTrans" cxnId="{8B8E6541-8490-476F-956F-7EFA98514687}">
      <dgm:prSet/>
      <dgm:spPr/>
      <dgm:t>
        <a:bodyPr/>
        <a:lstStyle/>
        <a:p>
          <a:endParaRPr lang="en-US"/>
        </a:p>
      </dgm:t>
    </dgm:pt>
    <dgm:pt modelId="{7ED2E1C6-A3DD-4AF1-A232-7362480B85D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UI Renderer</a:t>
          </a:r>
        </a:p>
      </dgm:t>
    </dgm:pt>
    <dgm:pt modelId="{32B55E90-0A5B-4FA5-94DC-90DAC70F4384}" type="parTrans" cxnId="{AE8D60D9-F9FB-48AD-A9C2-A099900C9FD5}">
      <dgm:prSet/>
      <dgm:spPr/>
      <dgm:t>
        <a:bodyPr/>
        <a:lstStyle/>
        <a:p>
          <a:endParaRPr lang="en-US"/>
        </a:p>
      </dgm:t>
    </dgm:pt>
    <dgm:pt modelId="{40936539-2215-4353-98D1-CA82AA5D7B74}" type="sibTrans" cxnId="{AE8D60D9-F9FB-48AD-A9C2-A099900C9FD5}">
      <dgm:prSet/>
      <dgm:spPr/>
      <dgm:t>
        <a:bodyPr/>
        <a:lstStyle/>
        <a:p>
          <a:endParaRPr lang="en-US"/>
        </a:p>
      </dgm:t>
    </dgm:pt>
    <dgm:pt modelId="{AAA02919-5817-4273-BA64-389021800B52}" type="pres">
      <dgm:prSet presAssocID="{2812B4DE-0234-467D-9DA2-DF4C2E060178}" presName="diagram" presStyleCnt="0">
        <dgm:presLayoutVars>
          <dgm:dir/>
          <dgm:resizeHandles val="exact"/>
        </dgm:presLayoutVars>
      </dgm:prSet>
      <dgm:spPr/>
    </dgm:pt>
    <dgm:pt modelId="{7BEB221D-F281-4201-9F43-2CB544FC4097}" type="pres">
      <dgm:prSet presAssocID="{ED175056-6894-437B-ACCE-A398652FC44A}" presName="node" presStyleLbl="node1" presStyleIdx="0" presStyleCnt="3">
        <dgm:presLayoutVars>
          <dgm:bulletEnabled val="1"/>
        </dgm:presLayoutVars>
      </dgm:prSet>
      <dgm:spPr/>
    </dgm:pt>
    <dgm:pt modelId="{BD808CC9-9D2D-4FFE-9AE7-200440A3D261}" type="pres">
      <dgm:prSet presAssocID="{6F9F67D9-860E-45F0-9456-8102DA26E493}" presName="sibTrans" presStyleCnt="0"/>
      <dgm:spPr/>
    </dgm:pt>
    <dgm:pt modelId="{DF7EABBE-0C6F-43A0-A2EF-2C4C067D2CCE}" type="pres">
      <dgm:prSet presAssocID="{F3D5EE22-09EF-44EC-9F3F-DD5FC6078AB3}" presName="node" presStyleLbl="node1" presStyleIdx="1" presStyleCnt="3">
        <dgm:presLayoutVars>
          <dgm:bulletEnabled val="1"/>
        </dgm:presLayoutVars>
      </dgm:prSet>
      <dgm:spPr/>
    </dgm:pt>
    <dgm:pt modelId="{74D132C8-3351-438E-BB73-DE517496AEEF}" type="pres">
      <dgm:prSet presAssocID="{EE20A9E3-5442-4CAE-8F2D-C88E9038A7DE}" presName="sibTrans" presStyleCnt="0"/>
      <dgm:spPr/>
    </dgm:pt>
    <dgm:pt modelId="{044420C5-7493-46AD-9192-AAEA3B03259B}" type="pres">
      <dgm:prSet presAssocID="{7ED2E1C6-A3DD-4AF1-A232-7362480B85D5}" presName="node" presStyleLbl="node1" presStyleIdx="2" presStyleCnt="3">
        <dgm:presLayoutVars>
          <dgm:bulletEnabled val="1"/>
        </dgm:presLayoutVars>
      </dgm:prSet>
      <dgm:spPr/>
    </dgm:pt>
  </dgm:ptLst>
  <dgm:cxnLst>
    <dgm:cxn modelId="{8B8E6541-8490-476F-956F-7EFA98514687}" srcId="{2812B4DE-0234-467D-9DA2-DF4C2E060178}" destId="{F3D5EE22-09EF-44EC-9F3F-DD5FC6078AB3}" srcOrd="1" destOrd="0" parTransId="{D10CC821-4571-4F61-A115-C190521439A1}" sibTransId="{EE20A9E3-5442-4CAE-8F2D-C88E9038A7DE}"/>
    <dgm:cxn modelId="{E5E45843-FD70-4AC2-BF1B-233AC0C25D81}" type="presOf" srcId="{7ED2E1C6-A3DD-4AF1-A232-7362480B85D5}" destId="{044420C5-7493-46AD-9192-AAEA3B03259B}" srcOrd="0" destOrd="0" presId="urn:microsoft.com/office/officeart/2005/8/layout/default"/>
    <dgm:cxn modelId="{37104348-2AF0-4775-B430-F8C5E0CD1A56}" type="presOf" srcId="{F3D5EE22-09EF-44EC-9F3F-DD5FC6078AB3}" destId="{DF7EABBE-0C6F-43A0-A2EF-2C4C067D2CCE}" srcOrd="0" destOrd="0" presId="urn:microsoft.com/office/officeart/2005/8/layout/default"/>
    <dgm:cxn modelId="{96178177-2B67-4C46-8A71-7B569EB3B5BD}" type="presOf" srcId="{ED175056-6894-437B-ACCE-A398652FC44A}" destId="{7BEB221D-F281-4201-9F43-2CB544FC4097}" srcOrd="0" destOrd="0" presId="urn:microsoft.com/office/officeart/2005/8/layout/default"/>
    <dgm:cxn modelId="{8A4A6698-4231-452F-94F2-BC5705918AAC}" srcId="{2812B4DE-0234-467D-9DA2-DF4C2E060178}" destId="{ED175056-6894-437B-ACCE-A398652FC44A}" srcOrd="0" destOrd="0" parTransId="{91AEA8FA-F628-4F86-A67E-7CA4929F7B50}" sibTransId="{6F9F67D9-860E-45F0-9456-8102DA26E493}"/>
    <dgm:cxn modelId="{AE8D60D9-F9FB-48AD-A9C2-A099900C9FD5}" srcId="{2812B4DE-0234-467D-9DA2-DF4C2E060178}" destId="{7ED2E1C6-A3DD-4AF1-A232-7362480B85D5}" srcOrd="2" destOrd="0" parTransId="{32B55E90-0A5B-4FA5-94DC-90DAC70F4384}" sibTransId="{40936539-2215-4353-98D1-CA82AA5D7B74}"/>
    <dgm:cxn modelId="{6739CDDC-5F41-4825-A86D-2B992BBD35DE}" type="presOf" srcId="{2812B4DE-0234-467D-9DA2-DF4C2E060178}" destId="{AAA02919-5817-4273-BA64-389021800B52}" srcOrd="0" destOrd="0" presId="urn:microsoft.com/office/officeart/2005/8/layout/default"/>
    <dgm:cxn modelId="{92CED6D6-12C8-4AB0-B724-AA265DDCD4F7}" type="presParOf" srcId="{AAA02919-5817-4273-BA64-389021800B52}" destId="{7BEB221D-F281-4201-9F43-2CB544FC4097}" srcOrd="0" destOrd="0" presId="urn:microsoft.com/office/officeart/2005/8/layout/default"/>
    <dgm:cxn modelId="{B5758893-98A6-483C-AC38-868717973F81}" type="presParOf" srcId="{AAA02919-5817-4273-BA64-389021800B52}" destId="{BD808CC9-9D2D-4FFE-9AE7-200440A3D261}" srcOrd="1" destOrd="0" presId="urn:microsoft.com/office/officeart/2005/8/layout/default"/>
    <dgm:cxn modelId="{828A7BA7-2DAF-4D6B-A3AB-822559E1A583}" type="presParOf" srcId="{AAA02919-5817-4273-BA64-389021800B52}" destId="{DF7EABBE-0C6F-43A0-A2EF-2C4C067D2CCE}" srcOrd="2" destOrd="0" presId="urn:microsoft.com/office/officeart/2005/8/layout/default"/>
    <dgm:cxn modelId="{83ACD64C-2DE9-4832-AF65-424C9B22DD9E}" type="presParOf" srcId="{AAA02919-5817-4273-BA64-389021800B52}" destId="{74D132C8-3351-438E-BB73-DE517496AEEF}" srcOrd="3" destOrd="0" presId="urn:microsoft.com/office/officeart/2005/8/layout/default"/>
    <dgm:cxn modelId="{CE6FD735-E3F5-429B-8C3F-67135AB5776F}" type="presParOf" srcId="{AAA02919-5817-4273-BA64-389021800B52}" destId="{044420C5-7493-46AD-9192-AAEA3B03259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1 – Primitives Layer &lt;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 </a:t>
          </a:r>
          <a:r>
            <a:rPr lang="en-US" sz="1600" b="0" noProof="0" dirty="0"/>
            <a:t>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9FC62C2-F989-4968-95A2-5A89020596BC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GDIType</a:t>
          </a:r>
          <a:endParaRPr lang="en-US" dirty="0"/>
        </a:p>
      </dgm:t>
    </dgm:pt>
    <dgm:pt modelId="{74C3F914-E1D7-4E26-9A3B-E04E4EB00A3A}" type="parTrans" cxnId="{60D25156-63BE-484F-837F-FFC7F5947677}">
      <dgm:prSet/>
      <dgm:spPr/>
      <dgm:t>
        <a:bodyPr/>
        <a:lstStyle/>
        <a:p>
          <a:endParaRPr lang="en-US"/>
        </a:p>
      </dgm:t>
    </dgm:pt>
    <dgm:pt modelId="{12E3B932-CD66-437F-BA5D-6D8D7198C202}" type="sibTrans" cxnId="{60D25156-63BE-484F-837F-FFC7F5947677}">
      <dgm:prSet/>
      <dgm:spPr/>
      <dgm:t>
        <a:bodyPr/>
        <a:lstStyle/>
        <a:p>
          <a:endParaRPr lang="en-US"/>
        </a:p>
      </dgm:t>
    </dgm:pt>
    <dgm:pt modelId="{5D47BB7E-FD3D-4DD5-9164-813EA6727E60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 Data</a:t>
          </a:r>
        </a:p>
      </dgm:t>
    </dgm:pt>
    <dgm:pt modelId="{412A9F12-3857-41D9-8616-9140ABB75869}" type="parTrans" cxnId="{3DEC6BE5-8CED-47BB-8C9D-B2FF8B38A54C}">
      <dgm:prSet/>
      <dgm:spPr/>
      <dgm:t>
        <a:bodyPr/>
        <a:lstStyle/>
        <a:p>
          <a:endParaRPr lang="en-US"/>
        </a:p>
      </dgm:t>
    </dgm:pt>
    <dgm:pt modelId="{A2AFDB53-5A2D-48DC-B0F4-B819302F6654}" type="sibTrans" cxnId="{3DEC6BE5-8CED-47BB-8C9D-B2FF8B38A54C}">
      <dgm:prSet/>
      <dgm:spPr/>
      <dgm:t>
        <a:bodyPr/>
        <a:lstStyle/>
        <a:p>
          <a:endParaRPr lang="en-US"/>
        </a:p>
      </dgm:t>
    </dgm:pt>
    <dgm:pt modelId="{A51D17FD-9BD0-4438-84BE-C730ACFEAAF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Uniform</a:t>
          </a:r>
        </a:p>
      </dgm:t>
    </dgm:pt>
    <dgm:pt modelId="{DD3E0B77-55D7-4D0F-8B46-161AAC4FE5F6}" type="parTrans" cxnId="{699A088F-7DE6-4354-B72F-5CBCD88D3905}">
      <dgm:prSet/>
      <dgm:spPr/>
      <dgm:t>
        <a:bodyPr/>
        <a:lstStyle/>
        <a:p>
          <a:endParaRPr lang="en-US"/>
        </a:p>
      </dgm:t>
    </dgm:pt>
    <dgm:pt modelId="{20804197-4983-400D-BAE2-A8CE2437EEF7}" type="sibTrans" cxnId="{699A088F-7DE6-4354-B72F-5CBCD88D3905}">
      <dgm:prSet/>
      <dgm:spPr/>
      <dgm:t>
        <a:bodyPr/>
        <a:lstStyle/>
        <a:p>
          <a:endParaRPr lang="en-US"/>
        </a:p>
      </dgm:t>
    </dgm:pt>
    <dgm:pt modelId="{21E33106-6D64-4E24-AB7E-E5E567AF190F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 Data</a:t>
          </a:r>
        </a:p>
      </dgm:t>
    </dgm:pt>
    <dgm:pt modelId="{AA5C2B8A-F90F-4C60-9B92-5417917BAF06}" type="parTrans" cxnId="{D608477C-D794-43CC-9EAA-5CF838D8C7A1}">
      <dgm:prSet/>
      <dgm:spPr/>
      <dgm:t>
        <a:bodyPr/>
        <a:lstStyle/>
        <a:p>
          <a:endParaRPr lang="en-US"/>
        </a:p>
      </dgm:t>
    </dgm:pt>
    <dgm:pt modelId="{91D9FA34-6F6A-4EF2-9A6D-5CE9B0CF3EB8}" type="sibTrans" cxnId="{D608477C-D794-43CC-9EAA-5CF838D8C7A1}">
      <dgm:prSet/>
      <dgm:spPr/>
      <dgm:t>
        <a:bodyPr/>
        <a:lstStyle/>
        <a:p>
          <a:endParaRPr lang="en-US"/>
        </a:p>
      </dgm:t>
    </dgm:pt>
    <dgm:pt modelId="{CC4B90CB-1857-4994-BB54-698D1154778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Frame Buffer Data</a:t>
          </a:r>
        </a:p>
      </dgm:t>
    </dgm:pt>
    <dgm:pt modelId="{9AC0D69E-334C-4D65-A576-17473AB4532D}" type="parTrans" cxnId="{AA970D9A-0E51-4358-9BD8-F6BDAFBA6625}">
      <dgm:prSet/>
      <dgm:spPr/>
      <dgm:t>
        <a:bodyPr/>
        <a:lstStyle/>
        <a:p>
          <a:endParaRPr lang="en-US"/>
        </a:p>
      </dgm:t>
    </dgm:pt>
    <dgm:pt modelId="{EE617401-ED7A-4E56-83C2-FEBEB5E5DB99}" type="sibTrans" cxnId="{AA970D9A-0E51-4358-9BD8-F6BDAFBA6625}">
      <dgm:prSet/>
      <dgm:spPr/>
      <dgm:t>
        <a:bodyPr/>
        <a:lstStyle/>
        <a:p>
          <a:endParaRPr lang="en-US"/>
        </a:p>
      </dgm:t>
    </dgm:pt>
    <dgm:pt modelId="{E5301FD7-A038-40B0-A9CF-FEF6F4C8D20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Primitive</a:t>
          </a:r>
        </a:p>
      </dgm:t>
    </dgm:pt>
    <dgm:pt modelId="{A016BC3C-C01F-4C1A-B0BE-DBA178EF1B32}" type="parTrans" cxnId="{5060F600-612A-4952-A8D2-F7041B70D51F}">
      <dgm:prSet/>
      <dgm:spPr/>
      <dgm:t>
        <a:bodyPr/>
        <a:lstStyle/>
        <a:p>
          <a:endParaRPr lang="en-US"/>
        </a:p>
      </dgm:t>
    </dgm:pt>
    <dgm:pt modelId="{8A8A3FAA-160D-4D0F-9652-09573AD4E43E}" type="sibTrans" cxnId="{5060F600-612A-4952-A8D2-F7041B70D51F}">
      <dgm:prSet/>
      <dgm:spPr/>
      <dgm:t>
        <a:bodyPr/>
        <a:lstStyle/>
        <a:p>
          <a:endParaRPr lang="en-US"/>
        </a:p>
      </dgm:t>
    </dgm:pt>
    <dgm:pt modelId="{B9FCE55C-593E-4EBC-B63A-85FD0EC237A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Structure</a:t>
          </a:r>
        </a:p>
      </dgm:t>
    </dgm:pt>
    <dgm:pt modelId="{6F8C6D53-E7A7-450B-ABEA-3A8EA8AFE1F9}" type="parTrans" cxnId="{2A063298-05D7-4B40-8F51-11E9F2F6E05C}">
      <dgm:prSet/>
      <dgm:spPr/>
      <dgm:t>
        <a:bodyPr/>
        <a:lstStyle/>
        <a:p>
          <a:endParaRPr lang="en-US"/>
        </a:p>
      </dgm:t>
    </dgm:pt>
    <dgm:pt modelId="{4C42CE99-F183-49AF-8D26-323AB3B3C85C}" type="sibTrans" cxnId="{2A063298-05D7-4B40-8F51-11E9F2F6E05C}">
      <dgm:prSet/>
      <dgm:spPr/>
      <dgm:t>
        <a:bodyPr/>
        <a:lstStyle/>
        <a:p>
          <a:endParaRPr lang="en-US"/>
        </a:p>
      </dgm:t>
    </dgm:pt>
    <dgm:pt modelId="{5BA34D13-E7DF-4DF1-9D6F-D5896B6EF7D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5DF9BBC2-CF34-47A4-B918-8F9D7696279B}" type="parTrans" cxnId="{976523BF-8C23-4538-9948-ACAC7D9C08C0}">
      <dgm:prSet/>
      <dgm:spPr/>
      <dgm:t>
        <a:bodyPr/>
        <a:lstStyle/>
        <a:p>
          <a:endParaRPr lang="en-US"/>
        </a:p>
      </dgm:t>
    </dgm:pt>
    <dgm:pt modelId="{68E51B8A-2A76-45BE-A49E-3C136D4125F4}" type="sibTrans" cxnId="{976523BF-8C23-4538-9948-ACAC7D9C08C0}">
      <dgm:prSet/>
      <dgm:spPr/>
      <dgm:t>
        <a:bodyPr/>
        <a:lstStyle/>
        <a:p>
          <a:endParaRPr lang="en-US"/>
        </a:p>
      </dgm:t>
    </dgm:pt>
    <dgm:pt modelId="{361E33EC-BAF4-4EFA-AA32-DA05AF587B62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Type</a:t>
          </a:r>
        </a:p>
      </dgm:t>
    </dgm:pt>
    <dgm:pt modelId="{2DF6294D-0318-4A4E-B09A-0B070DB1CCF0}" type="parTrans" cxnId="{C4F0BF59-38AD-4FAC-8A25-7A6CAC008E8A}">
      <dgm:prSet/>
      <dgm:spPr/>
      <dgm:t>
        <a:bodyPr/>
        <a:lstStyle/>
        <a:p>
          <a:endParaRPr lang="en-US"/>
        </a:p>
      </dgm:t>
    </dgm:pt>
    <dgm:pt modelId="{EFFFAFEE-4CCB-4D3C-B842-F4A7EBFDD478}" type="sibTrans" cxnId="{C4F0BF59-38AD-4FAC-8A25-7A6CAC008E8A}">
      <dgm:prSet/>
      <dgm:spPr/>
      <dgm:t>
        <a:bodyPr/>
        <a:lstStyle/>
        <a:p>
          <a:endParaRPr lang="en-US"/>
        </a:p>
      </dgm:t>
    </dgm:pt>
    <dgm:pt modelId="{05259B68-D696-4F8A-8000-F5D2A99EB339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Components</a:t>
          </a:r>
        </a:p>
      </dgm:t>
    </dgm:pt>
    <dgm:pt modelId="{983037EF-B6EA-40DD-B6C9-B854CADCBE61}" type="parTrans" cxnId="{BF33DEE5-949E-4EF8-BABC-E6A28DC288EE}">
      <dgm:prSet/>
      <dgm:spPr/>
      <dgm:t>
        <a:bodyPr/>
        <a:lstStyle/>
        <a:p>
          <a:endParaRPr lang="en-US"/>
        </a:p>
      </dgm:t>
    </dgm:pt>
    <dgm:pt modelId="{07A72AD5-6179-40C0-94E1-3519EC94BC2F}" type="sibTrans" cxnId="{BF33DEE5-949E-4EF8-BABC-E6A28DC288EE}">
      <dgm:prSet/>
      <dgm:spPr/>
      <dgm:t>
        <a:bodyPr/>
        <a:lstStyle/>
        <a:p>
          <a:endParaRPr lang="en-US"/>
        </a:p>
      </dgm:t>
    </dgm:pt>
    <dgm:pt modelId="{21D36A18-91C7-40FD-AADD-1F74835C0287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Format</a:t>
          </a:r>
        </a:p>
      </dgm:t>
    </dgm:pt>
    <dgm:pt modelId="{CAFC7CB6-3101-42F3-9498-0E9928C6CC49}" type="parTrans" cxnId="{853B46F3-E19D-4783-BCAB-F951DC25116C}">
      <dgm:prSet/>
      <dgm:spPr/>
      <dgm:t>
        <a:bodyPr/>
        <a:lstStyle/>
        <a:p>
          <a:endParaRPr lang="en-US"/>
        </a:p>
      </dgm:t>
    </dgm:pt>
    <dgm:pt modelId="{B7A2206E-04B2-4209-B60E-171E8456755D}" type="sibTrans" cxnId="{853B46F3-E19D-4783-BCAB-F951DC25116C}">
      <dgm:prSet/>
      <dgm:spPr/>
      <dgm:t>
        <a:bodyPr/>
        <a:lstStyle/>
        <a:p>
          <a:endParaRPr lang="en-US"/>
        </a:p>
      </dgm:t>
    </dgm:pt>
    <dgm:pt modelId="{9D5C39DA-CE48-4BA6-B921-A2A98DBFD563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0A00F465-C714-4A27-B166-A35F5C573B54}" type="parTrans" cxnId="{4618BB9B-5592-49D7-A5E1-389E53B76FBD}">
      <dgm:prSet/>
      <dgm:spPr/>
      <dgm:t>
        <a:bodyPr/>
        <a:lstStyle/>
        <a:p>
          <a:endParaRPr lang="en-US"/>
        </a:p>
      </dgm:t>
    </dgm:pt>
    <dgm:pt modelId="{94E2B7CE-8254-4234-BA46-88DA1BE9E734}" type="sibTrans" cxnId="{4618BB9B-5592-49D7-A5E1-389E53B76FBD}">
      <dgm:prSet/>
      <dgm:spPr/>
      <dgm:t>
        <a:bodyPr/>
        <a:lstStyle/>
        <a:p>
          <a:endParaRPr lang="en-US"/>
        </a:p>
      </dgm:t>
    </dgm:pt>
    <dgm:pt modelId="{E0E04848-187C-4FB8-A750-5CEA4A661E7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Attachment Specification</a:t>
          </a:r>
        </a:p>
      </dgm:t>
    </dgm:pt>
    <dgm:pt modelId="{589E1125-C3E7-4CA8-8AE9-84DFEE0655D5}" type="parTrans" cxnId="{ED8F8EA8-0C09-4BFC-94AD-52BDE6C00442}">
      <dgm:prSet/>
      <dgm:spPr/>
      <dgm:t>
        <a:bodyPr/>
        <a:lstStyle/>
        <a:p>
          <a:endParaRPr lang="en-US"/>
        </a:p>
      </dgm:t>
    </dgm:pt>
    <dgm:pt modelId="{D98CEE62-9A5B-4587-A79C-452E2DEEB904}" type="sibTrans" cxnId="{ED8F8EA8-0C09-4BFC-94AD-52BDE6C00442}">
      <dgm:prSet/>
      <dgm:spPr/>
      <dgm:t>
        <a:bodyPr/>
        <a:lstStyle/>
        <a:p>
          <a:endParaRPr lang="en-US"/>
        </a:p>
      </dgm:t>
    </dgm:pt>
    <dgm:pt modelId="{3B2403A6-0023-47B0-9EFA-D5F27E22B6EE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</a:t>
          </a:r>
        </a:p>
      </dgm:t>
    </dgm:pt>
    <dgm:pt modelId="{C939CABE-BF19-4668-8EB5-481C2296F6DA}" type="parTrans" cxnId="{5C86B7BD-23C1-4164-9DDD-3644EFB18A24}">
      <dgm:prSet/>
      <dgm:spPr/>
      <dgm:t>
        <a:bodyPr/>
        <a:lstStyle/>
        <a:p>
          <a:endParaRPr lang="en-US"/>
        </a:p>
      </dgm:t>
    </dgm:pt>
    <dgm:pt modelId="{F2BCC6E7-6C7B-409C-8DDE-9DB6AF579680}" type="sibTrans" cxnId="{5C86B7BD-23C1-4164-9DDD-3644EFB18A24}">
      <dgm:prSet/>
      <dgm:spPr/>
      <dgm:t>
        <a:bodyPr/>
        <a:lstStyle/>
        <a:p>
          <a:endParaRPr lang="en-US"/>
        </a:p>
      </dgm:t>
    </dgm:pt>
    <dgm:pt modelId="{6816AE49-5D54-48E2-8856-D9496A8DD7B4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Specification Builder</a:t>
          </a:r>
        </a:p>
      </dgm:t>
    </dgm:pt>
    <dgm:pt modelId="{3644ECCB-1A1D-4883-9275-149E3B5B6652}" type="parTrans" cxnId="{1826EEDF-42A8-4191-B6D9-7446307B559E}">
      <dgm:prSet/>
      <dgm:spPr/>
      <dgm:t>
        <a:bodyPr/>
        <a:lstStyle/>
        <a:p>
          <a:endParaRPr lang="en-US"/>
        </a:p>
      </dgm:t>
    </dgm:pt>
    <dgm:pt modelId="{829A81AB-A8A5-4900-AD5B-582BF374EE9F}" type="sibTrans" cxnId="{1826EEDF-42A8-4191-B6D9-7446307B559E}">
      <dgm:prSet/>
      <dgm:spPr/>
      <dgm:t>
        <a:bodyPr/>
        <a:lstStyle/>
        <a:p>
          <a:endParaRPr lang="en-US"/>
        </a:p>
      </dgm:t>
    </dgm:pt>
    <dgm:pt modelId="{EF3785D7-275F-4EF5-BF5C-97861EBC43D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Shader Texture Slot</a:t>
          </a:r>
          <a:endParaRPr lang="en-US" noProof="0" dirty="0"/>
        </a:p>
      </dgm:t>
    </dgm:pt>
    <dgm:pt modelId="{1F73776F-2AA3-4789-B93A-FA27BB2ACFF9}" type="parTrans" cxnId="{4A3641FC-030E-413F-9FA1-BACE803CC50D}">
      <dgm:prSet/>
      <dgm:spPr/>
      <dgm:t>
        <a:bodyPr/>
        <a:lstStyle/>
        <a:p>
          <a:endParaRPr lang="en-US"/>
        </a:p>
      </dgm:t>
    </dgm:pt>
    <dgm:pt modelId="{E617B433-A757-4961-8BF9-9E0D926C0C22}" type="sibTrans" cxnId="{4A3641FC-030E-413F-9FA1-BACE803CC50D}">
      <dgm:prSet/>
      <dgm:spPr/>
      <dgm:t>
        <a:bodyPr/>
        <a:lstStyle/>
        <a:p>
          <a:endParaRPr lang="en-US"/>
        </a:p>
      </dgm:t>
    </dgm:pt>
    <dgm:pt modelId="{F4A91A39-68A8-43A2-90DC-C570A5B260C5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Vertex Data</a:t>
          </a:r>
          <a:endParaRPr lang="en-US" noProof="0" dirty="0"/>
        </a:p>
      </dgm:t>
    </dgm:pt>
    <dgm:pt modelId="{0ED61CAF-8628-4898-B020-D1025F0B0AC6}" type="parTrans" cxnId="{63890F6A-81FE-449C-9438-EB87B36399D9}">
      <dgm:prSet/>
      <dgm:spPr/>
      <dgm:t>
        <a:bodyPr/>
        <a:lstStyle/>
        <a:p>
          <a:endParaRPr lang="en-US"/>
        </a:p>
      </dgm:t>
    </dgm:pt>
    <dgm:pt modelId="{374FCE19-6D3A-4646-8876-D5B51B3C4C1C}" type="sibTrans" cxnId="{63890F6A-81FE-449C-9438-EB87B36399D9}">
      <dgm:prSet/>
      <dgm:spPr/>
      <dgm:t>
        <a:bodyPr/>
        <a:lstStyle/>
        <a:p>
          <a:endParaRPr lang="en-US"/>
        </a:p>
      </dgm:t>
    </dgm:pt>
    <dgm:pt modelId="{6C8BE5C3-5184-40D7-BBDA-2DBF097B0D8F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Element</a:t>
          </a:r>
        </a:p>
      </dgm:t>
    </dgm:pt>
    <dgm:pt modelId="{5C4ADFC3-0FF3-4282-A1CD-B7891991B2A9}" type="parTrans" cxnId="{ACF1FD98-A5BF-49CB-A131-79995EEE0805}">
      <dgm:prSet/>
      <dgm:spPr/>
      <dgm:t>
        <a:bodyPr/>
        <a:lstStyle/>
        <a:p>
          <a:endParaRPr lang="en-US"/>
        </a:p>
      </dgm:t>
    </dgm:pt>
    <dgm:pt modelId="{A6A7384B-EC52-491F-826A-EFF4468F656A}" type="sibTrans" cxnId="{ACF1FD98-A5BF-49CB-A131-79995EEE0805}">
      <dgm:prSet/>
      <dgm:spPr/>
      <dgm:t>
        <a:bodyPr/>
        <a:lstStyle/>
        <a:p>
          <a:endParaRPr lang="en-US"/>
        </a:p>
      </dgm:t>
    </dgm:pt>
    <dgm:pt modelId="{62A93E28-C495-4D20-9ADD-E7B02F010165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Layout</a:t>
          </a:r>
        </a:p>
      </dgm:t>
    </dgm:pt>
    <dgm:pt modelId="{BF734179-0394-4186-BC2D-D04A8E1C76B1}" type="parTrans" cxnId="{C4EB366E-65AA-44EA-9267-FB82DF8D0F71}">
      <dgm:prSet/>
      <dgm:spPr/>
      <dgm:t>
        <a:bodyPr/>
        <a:lstStyle/>
        <a:p>
          <a:endParaRPr lang="en-US"/>
        </a:p>
      </dgm:t>
    </dgm:pt>
    <dgm:pt modelId="{63EDC8EE-AE33-446D-9E95-23E0874D2BD4}" type="sibTrans" cxnId="{C4EB366E-65AA-44EA-9267-FB82DF8D0F71}">
      <dgm:prSet/>
      <dgm:spPr/>
      <dgm:t>
        <a:bodyPr/>
        <a:lstStyle/>
        <a:p>
          <a:endParaRPr lang="en-US"/>
        </a:p>
      </dgm:t>
    </dgm:pt>
    <dgm:pt modelId="{245828A3-BA5C-4337-9B5F-39CC53FF7A96}">
      <dgm:prSet phldrT="[Text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noProof="0" dirty="0"/>
            <a:t>Usage</a:t>
          </a:r>
        </a:p>
      </dgm:t>
    </dgm:pt>
    <dgm:pt modelId="{3CBD0F26-B4DD-433F-81C7-636E7181B8F2}" type="parTrans" cxnId="{1EA1D4BE-0924-46A4-B4F6-9D9713E0E106}">
      <dgm:prSet/>
      <dgm:spPr/>
      <dgm:t>
        <a:bodyPr/>
        <a:lstStyle/>
        <a:p>
          <a:endParaRPr lang="en-US"/>
        </a:p>
      </dgm:t>
    </dgm:pt>
    <dgm:pt modelId="{5351CBCF-8EA5-4338-9381-7E627ADF7BAB}" type="sibTrans" cxnId="{1EA1D4BE-0924-46A4-B4F6-9D9713E0E106}">
      <dgm:prSet/>
      <dgm:spPr/>
      <dgm:t>
        <a:bodyPr/>
        <a:lstStyle/>
        <a:p>
          <a:endParaRPr lang="en-US"/>
        </a:p>
      </dgm:t>
    </dgm:pt>
    <dgm:pt modelId="{14672AD1-1D9A-4F13-8B07-8BFFFF8E3B0A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6BBDDE-9586-465B-825B-B720FFCF04D0}" type="pres">
      <dgm:prSet presAssocID="{89FC62C2-F989-4968-95A2-5A89020596BC}" presName="root" presStyleCnt="0"/>
      <dgm:spPr/>
    </dgm:pt>
    <dgm:pt modelId="{669F8261-E72F-4E70-953C-83A8127A478F}" type="pres">
      <dgm:prSet presAssocID="{89FC62C2-F989-4968-95A2-5A89020596BC}" presName="rootComposite" presStyleCnt="0"/>
      <dgm:spPr/>
    </dgm:pt>
    <dgm:pt modelId="{660DB6C1-BB30-45C9-8996-759790E05033}" type="pres">
      <dgm:prSet presAssocID="{89FC62C2-F989-4968-95A2-5A89020596BC}" presName="rootText" presStyleLbl="node1" presStyleIdx="0" presStyleCnt="7" custScaleX="202088" custScaleY="167564"/>
      <dgm:spPr/>
    </dgm:pt>
    <dgm:pt modelId="{94B3EA5B-3235-4459-9EA2-5AD0B80DF35E}" type="pres">
      <dgm:prSet presAssocID="{89FC62C2-F989-4968-95A2-5A89020596BC}" presName="rootConnector" presStyleLbl="node1" presStyleIdx="0" presStyleCnt="7"/>
      <dgm:spPr/>
    </dgm:pt>
    <dgm:pt modelId="{FB8B180C-1098-4A5E-AC4F-1E3CF321D57D}" type="pres">
      <dgm:prSet presAssocID="{89FC62C2-F989-4968-95A2-5A89020596BC}" presName="childShape" presStyleCnt="0"/>
      <dgm:spPr/>
    </dgm:pt>
    <dgm:pt modelId="{F58508B6-B1BD-402A-9AFB-B461B9B9594E}" type="pres">
      <dgm:prSet presAssocID="{5D47BB7E-FD3D-4DD5-9164-813EA6727E60}" presName="root" presStyleCnt="0"/>
      <dgm:spPr/>
    </dgm:pt>
    <dgm:pt modelId="{A8494E8A-804B-4D33-B45E-4BF73796C5ED}" type="pres">
      <dgm:prSet presAssocID="{5D47BB7E-FD3D-4DD5-9164-813EA6727E60}" presName="rootComposite" presStyleCnt="0"/>
      <dgm:spPr/>
    </dgm:pt>
    <dgm:pt modelId="{18105E12-1248-48F5-8D4B-431782FA236A}" type="pres">
      <dgm:prSet presAssocID="{5D47BB7E-FD3D-4DD5-9164-813EA6727E60}" presName="rootText" presStyleLbl="node1" presStyleIdx="1" presStyleCnt="7" custScaleX="202088" custScaleY="167564"/>
      <dgm:spPr/>
    </dgm:pt>
    <dgm:pt modelId="{800B111D-12AD-44E6-9A57-150AECB89A03}" type="pres">
      <dgm:prSet presAssocID="{5D47BB7E-FD3D-4DD5-9164-813EA6727E60}" presName="rootConnector" presStyleLbl="node1" presStyleIdx="1" presStyleCnt="7"/>
      <dgm:spPr/>
    </dgm:pt>
    <dgm:pt modelId="{51947961-979C-4B5C-8B7E-4E76757167C6}" type="pres">
      <dgm:prSet presAssocID="{5D47BB7E-FD3D-4DD5-9164-813EA6727E60}" presName="childShape" presStyleCnt="0"/>
      <dgm:spPr/>
    </dgm:pt>
    <dgm:pt modelId="{9EE1D9D3-C088-4EA5-AE21-62C6FF3D06C5}" type="pres">
      <dgm:prSet presAssocID="{A016BC3C-C01F-4C1A-B0BE-DBA178EF1B32}" presName="Name13" presStyleLbl="parChTrans1D2" presStyleIdx="0" presStyleCnt="13"/>
      <dgm:spPr/>
    </dgm:pt>
    <dgm:pt modelId="{114F77B0-7667-44EF-8FEB-98CDBE09B8E3}" type="pres">
      <dgm:prSet presAssocID="{E5301FD7-A038-40B0-A9CF-FEF6F4C8D205}" presName="childText" presStyleLbl="bgAcc1" presStyleIdx="0" presStyleCnt="13" custScaleX="202089" custScaleY="167564">
        <dgm:presLayoutVars>
          <dgm:bulletEnabled val="1"/>
        </dgm:presLayoutVars>
      </dgm:prSet>
      <dgm:spPr/>
    </dgm:pt>
    <dgm:pt modelId="{240ABAE2-4924-4CDD-AC3A-6F91E41F27C4}" type="pres">
      <dgm:prSet presAssocID="{6F8C6D53-E7A7-450B-ABEA-3A8EA8AFE1F9}" presName="Name13" presStyleLbl="parChTrans1D2" presStyleIdx="1" presStyleCnt="13"/>
      <dgm:spPr/>
    </dgm:pt>
    <dgm:pt modelId="{03AC6FBF-3FB0-4155-9853-7CF220E73B8D}" type="pres">
      <dgm:prSet presAssocID="{B9FCE55C-593E-4EBC-B63A-85FD0EC237A7}" presName="childText" presStyleLbl="bgAcc1" presStyleIdx="1" presStyleCnt="13" custScaleX="202089" custScaleY="167564">
        <dgm:presLayoutVars>
          <dgm:bulletEnabled val="1"/>
        </dgm:presLayoutVars>
      </dgm:prSet>
      <dgm:spPr/>
    </dgm:pt>
    <dgm:pt modelId="{EAFD7003-9193-4D72-A7B7-001D5A3EB10C}" type="pres">
      <dgm:prSet presAssocID="{5DF9BBC2-CF34-47A4-B918-8F9D7696279B}" presName="Name13" presStyleLbl="parChTrans1D2" presStyleIdx="2" presStyleCnt="13"/>
      <dgm:spPr/>
    </dgm:pt>
    <dgm:pt modelId="{DE8D5933-0FA9-43B7-A97D-9C9178C9FB20}" type="pres">
      <dgm:prSet presAssocID="{5BA34D13-E7DF-4DF1-9D6F-D5896B6EF7D3}" presName="childText" presStyleLbl="bgAcc1" presStyleIdx="2" presStyleCnt="13" custScaleX="202089" custScaleY="167564">
        <dgm:presLayoutVars>
          <dgm:bulletEnabled val="1"/>
        </dgm:presLayoutVars>
      </dgm:prSet>
      <dgm:spPr/>
    </dgm:pt>
    <dgm:pt modelId="{45C41142-AD70-4B28-B5DF-C097A68056EE}" type="pres">
      <dgm:prSet presAssocID="{F4A91A39-68A8-43A2-90DC-C570A5B260C5}" presName="root" presStyleCnt="0"/>
      <dgm:spPr/>
    </dgm:pt>
    <dgm:pt modelId="{C171DCF7-4718-48F7-B868-0FDD0F07E2E4}" type="pres">
      <dgm:prSet presAssocID="{F4A91A39-68A8-43A2-90DC-C570A5B260C5}" presName="rootComposite" presStyleCnt="0"/>
      <dgm:spPr/>
    </dgm:pt>
    <dgm:pt modelId="{67B7E5DB-12CD-48F7-B2B1-DD2BAEA75AB6}" type="pres">
      <dgm:prSet presAssocID="{F4A91A39-68A8-43A2-90DC-C570A5B260C5}" presName="rootText" presStyleLbl="node1" presStyleIdx="2" presStyleCnt="7" custScaleX="202088" custScaleY="167564"/>
      <dgm:spPr/>
    </dgm:pt>
    <dgm:pt modelId="{D398C249-3844-422A-B98F-F30029B78508}" type="pres">
      <dgm:prSet presAssocID="{F4A91A39-68A8-43A2-90DC-C570A5B260C5}" presName="rootConnector" presStyleLbl="node1" presStyleIdx="2" presStyleCnt="7"/>
      <dgm:spPr/>
    </dgm:pt>
    <dgm:pt modelId="{2755F394-866C-4898-9950-CB2F2B59BCF1}" type="pres">
      <dgm:prSet presAssocID="{F4A91A39-68A8-43A2-90DC-C570A5B260C5}" presName="childShape" presStyleCnt="0"/>
      <dgm:spPr/>
    </dgm:pt>
    <dgm:pt modelId="{D2D35BBB-E0B1-402C-BD33-00B171E41712}" type="pres">
      <dgm:prSet presAssocID="{5C4ADFC3-0FF3-4282-A1CD-B7891991B2A9}" presName="Name13" presStyleLbl="parChTrans1D2" presStyleIdx="3" presStyleCnt="13"/>
      <dgm:spPr/>
    </dgm:pt>
    <dgm:pt modelId="{E3BEAB2F-8E3A-48A4-86B9-10CA88470235}" type="pres">
      <dgm:prSet presAssocID="{6C8BE5C3-5184-40D7-BBDA-2DBF097B0D8F}" presName="childText" presStyleLbl="bgAcc1" presStyleIdx="3" presStyleCnt="13" custScaleX="202089" custScaleY="167564">
        <dgm:presLayoutVars>
          <dgm:bulletEnabled val="1"/>
        </dgm:presLayoutVars>
      </dgm:prSet>
      <dgm:spPr/>
    </dgm:pt>
    <dgm:pt modelId="{073F711B-8CD8-4DD2-AE84-005EDB83A9F5}" type="pres">
      <dgm:prSet presAssocID="{BF734179-0394-4186-BC2D-D04A8E1C76B1}" presName="Name13" presStyleLbl="parChTrans1D2" presStyleIdx="4" presStyleCnt="13"/>
      <dgm:spPr/>
    </dgm:pt>
    <dgm:pt modelId="{6262406E-6E57-469A-9D00-C4979C60E5A4}" type="pres">
      <dgm:prSet presAssocID="{62A93E28-C495-4D20-9ADD-E7B02F010165}" presName="childText" presStyleLbl="bgAcc1" presStyleIdx="4" presStyleCnt="13" custScaleX="202089" custScaleY="167564">
        <dgm:presLayoutVars>
          <dgm:bulletEnabled val="1"/>
        </dgm:presLayoutVars>
      </dgm:prSet>
      <dgm:spPr/>
    </dgm:pt>
    <dgm:pt modelId="{1695C100-F1F4-459F-B444-E8D1482BC4B7}" type="pres">
      <dgm:prSet presAssocID="{A51D17FD-9BD0-4438-84BE-C730ACFEAAF5}" presName="root" presStyleCnt="0"/>
      <dgm:spPr/>
    </dgm:pt>
    <dgm:pt modelId="{C58A11F7-A5F9-434C-AAB8-090CAEDE3874}" type="pres">
      <dgm:prSet presAssocID="{A51D17FD-9BD0-4438-84BE-C730ACFEAAF5}" presName="rootComposite" presStyleCnt="0"/>
      <dgm:spPr/>
    </dgm:pt>
    <dgm:pt modelId="{B86E2444-AE59-4FB4-AB0D-249E5421DD94}" type="pres">
      <dgm:prSet presAssocID="{A51D17FD-9BD0-4438-84BE-C730ACFEAAF5}" presName="rootText" presStyleLbl="node1" presStyleIdx="3" presStyleCnt="7" custScaleX="202088" custScaleY="167564"/>
      <dgm:spPr/>
    </dgm:pt>
    <dgm:pt modelId="{E30AD683-01E2-40D1-8D0B-F3507234E398}" type="pres">
      <dgm:prSet presAssocID="{A51D17FD-9BD0-4438-84BE-C730ACFEAAF5}" presName="rootConnector" presStyleLbl="node1" presStyleIdx="3" presStyleCnt="7"/>
      <dgm:spPr/>
    </dgm:pt>
    <dgm:pt modelId="{1393ABA1-1FB3-4D8B-9839-8B3B0CD8416F}" type="pres">
      <dgm:prSet presAssocID="{A51D17FD-9BD0-4438-84BE-C730ACFEAAF5}" presName="childShape" presStyleCnt="0"/>
      <dgm:spPr/>
    </dgm:pt>
    <dgm:pt modelId="{8AC788F4-9A12-461A-8B09-B856BCC449BA}" type="pres">
      <dgm:prSet presAssocID="{21E33106-6D64-4E24-AB7E-E5E567AF190F}" presName="root" presStyleCnt="0"/>
      <dgm:spPr/>
    </dgm:pt>
    <dgm:pt modelId="{A7BC02B3-46E4-4488-AA00-B67DE836021F}" type="pres">
      <dgm:prSet presAssocID="{21E33106-6D64-4E24-AB7E-E5E567AF190F}" presName="rootComposite" presStyleCnt="0"/>
      <dgm:spPr/>
    </dgm:pt>
    <dgm:pt modelId="{5D6FF5B0-156D-4751-90E1-BD848CBDBBD0}" type="pres">
      <dgm:prSet presAssocID="{21E33106-6D64-4E24-AB7E-E5E567AF190F}" presName="rootText" presStyleLbl="node1" presStyleIdx="4" presStyleCnt="7" custScaleX="202088" custScaleY="167564"/>
      <dgm:spPr/>
    </dgm:pt>
    <dgm:pt modelId="{577279D4-D369-478F-8908-3A2AA9BB11A8}" type="pres">
      <dgm:prSet presAssocID="{21E33106-6D64-4E24-AB7E-E5E567AF190F}" presName="rootConnector" presStyleLbl="node1" presStyleIdx="4" presStyleCnt="7"/>
      <dgm:spPr/>
    </dgm:pt>
    <dgm:pt modelId="{14622D2B-44AF-4052-9BAF-A0AAFC8C6F35}" type="pres">
      <dgm:prSet presAssocID="{21E33106-6D64-4E24-AB7E-E5E567AF190F}" presName="childShape" presStyleCnt="0"/>
      <dgm:spPr/>
    </dgm:pt>
    <dgm:pt modelId="{82B1F4E8-FE3B-410E-A248-B50751D5EFAB}" type="pres">
      <dgm:prSet presAssocID="{2DF6294D-0318-4A4E-B09A-0B070DB1CCF0}" presName="Name13" presStyleLbl="parChTrans1D2" presStyleIdx="5" presStyleCnt="13"/>
      <dgm:spPr/>
    </dgm:pt>
    <dgm:pt modelId="{733B9A2D-F5CA-4CFA-9953-8F9841D819F5}" type="pres">
      <dgm:prSet presAssocID="{361E33EC-BAF4-4EFA-AA32-DA05AF587B62}" presName="childText" presStyleLbl="bgAcc1" presStyleIdx="5" presStyleCnt="13" custScaleX="202089" custScaleY="167564">
        <dgm:presLayoutVars>
          <dgm:bulletEnabled val="1"/>
        </dgm:presLayoutVars>
      </dgm:prSet>
      <dgm:spPr/>
    </dgm:pt>
    <dgm:pt modelId="{FB36C9A8-CA84-439F-B228-4BEFDF29DC50}" type="pres">
      <dgm:prSet presAssocID="{3CBD0F26-B4DD-433F-81C7-636E7181B8F2}" presName="Name13" presStyleLbl="parChTrans1D2" presStyleIdx="6" presStyleCnt="13"/>
      <dgm:spPr/>
    </dgm:pt>
    <dgm:pt modelId="{D2BA7710-C7F0-4CF2-98C1-311A1923DDE5}" type="pres">
      <dgm:prSet presAssocID="{245828A3-BA5C-4337-9B5F-39CC53FF7A96}" presName="childText" presStyleLbl="bgAcc1" presStyleIdx="6" presStyleCnt="13" custScaleX="201242" custScaleY="167564">
        <dgm:presLayoutVars>
          <dgm:bulletEnabled val="1"/>
        </dgm:presLayoutVars>
      </dgm:prSet>
      <dgm:spPr/>
    </dgm:pt>
    <dgm:pt modelId="{901179FB-34B4-4109-BE05-736B501483EE}" type="pres">
      <dgm:prSet presAssocID="{983037EF-B6EA-40DD-B6C9-B854CADCBE61}" presName="Name13" presStyleLbl="parChTrans1D2" presStyleIdx="7" presStyleCnt="13"/>
      <dgm:spPr/>
    </dgm:pt>
    <dgm:pt modelId="{5CE3D6D2-184D-47C5-A0E6-8D936E564197}" type="pres">
      <dgm:prSet presAssocID="{05259B68-D696-4F8A-8000-F5D2A99EB339}" presName="childText" presStyleLbl="bgAcc1" presStyleIdx="7" presStyleCnt="13" custScaleX="202089" custScaleY="167564">
        <dgm:presLayoutVars>
          <dgm:bulletEnabled val="1"/>
        </dgm:presLayoutVars>
      </dgm:prSet>
      <dgm:spPr/>
    </dgm:pt>
    <dgm:pt modelId="{40C6F08C-07C5-432E-8DF4-181484904EAB}" type="pres">
      <dgm:prSet presAssocID="{CAFC7CB6-3101-42F3-9498-0E9928C6CC49}" presName="Name13" presStyleLbl="parChTrans1D2" presStyleIdx="8" presStyleCnt="13"/>
      <dgm:spPr/>
    </dgm:pt>
    <dgm:pt modelId="{8DD49DF9-C301-4436-B276-DFE3C07AD706}" type="pres">
      <dgm:prSet presAssocID="{21D36A18-91C7-40FD-AADD-1F74835C0287}" presName="childText" presStyleLbl="bgAcc1" presStyleIdx="8" presStyleCnt="13" custScaleX="202089" custScaleY="167564">
        <dgm:presLayoutVars>
          <dgm:bulletEnabled val="1"/>
        </dgm:presLayoutVars>
      </dgm:prSet>
      <dgm:spPr/>
    </dgm:pt>
    <dgm:pt modelId="{01EF7169-1F36-428C-A2A4-22187CCE225C}" type="pres">
      <dgm:prSet presAssocID="{0A00F465-C714-4A27-B166-A35F5C573B54}" presName="Name13" presStyleLbl="parChTrans1D2" presStyleIdx="9" presStyleCnt="13"/>
      <dgm:spPr/>
    </dgm:pt>
    <dgm:pt modelId="{61A394FE-B311-4201-A869-F55E4EEEC2E0}" type="pres">
      <dgm:prSet presAssocID="{9D5C39DA-CE48-4BA6-B921-A2A98DBFD563}" presName="childText" presStyleLbl="bgAcc1" presStyleIdx="9" presStyleCnt="13" custScaleX="202089" custScaleY="167564">
        <dgm:presLayoutVars>
          <dgm:bulletEnabled val="1"/>
        </dgm:presLayoutVars>
      </dgm:prSet>
      <dgm:spPr/>
    </dgm:pt>
    <dgm:pt modelId="{6FD79819-2CAD-4F36-AC97-4518683CDAB3}" type="pres">
      <dgm:prSet presAssocID="{EF3785D7-275F-4EF5-BF5C-97861EBC43DE}" presName="root" presStyleCnt="0"/>
      <dgm:spPr/>
    </dgm:pt>
    <dgm:pt modelId="{E06CCC30-83AD-4178-91C5-CA9516A62929}" type="pres">
      <dgm:prSet presAssocID="{EF3785D7-275F-4EF5-BF5C-97861EBC43DE}" presName="rootComposite" presStyleCnt="0"/>
      <dgm:spPr/>
    </dgm:pt>
    <dgm:pt modelId="{5D094C70-7721-4E42-BD80-4615B56BE444}" type="pres">
      <dgm:prSet presAssocID="{EF3785D7-275F-4EF5-BF5C-97861EBC43DE}" presName="rootText" presStyleLbl="node1" presStyleIdx="5" presStyleCnt="7" custScaleX="202088" custScaleY="167564"/>
      <dgm:spPr/>
    </dgm:pt>
    <dgm:pt modelId="{2F64AD1B-7497-4A79-9992-1761D78FA4B2}" type="pres">
      <dgm:prSet presAssocID="{EF3785D7-275F-4EF5-BF5C-97861EBC43DE}" presName="rootConnector" presStyleLbl="node1" presStyleIdx="5" presStyleCnt="7"/>
      <dgm:spPr/>
    </dgm:pt>
    <dgm:pt modelId="{45E35B9E-FDB9-4FE2-9425-F26735F9BE12}" type="pres">
      <dgm:prSet presAssocID="{EF3785D7-275F-4EF5-BF5C-97861EBC43DE}" presName="childShape" presStyleCnt="0"/>
      <dgm:spPr/>
    </dgm:pt>
    <dgm:pt modelId="{E4086DFE-4B3C-431C-9CDA-57C8918A0480}" type="pres">
      <dgm:prSet presAssocID="{CC4B90CB-1857-4994-BB54-698D11547786}" presName="root" presStyleCnt="0"/>
      <dgm:spPr/>
    </dgm:pt>
    <dgm:pt modelId="{2471F631-76C9-4DA1-8495-81C286CA26BA}" type="pres">
      <dgm:prSet presAssocID="{CC4B90CB-1857-4994-BB54-698D11547786}" presName="rootComposite" presStyleCnt="0"/>
      <dgm:spPr/>
    </dgm:pt>
    <dgm:pt modelId="{1722C38D-D615-4D78-9D22-9555D2AEC17D}" type="pres">
      <dgm:prSet presAssocID="{CC4B90CB-1857-4994-BB54-698D11547786}" presName="rootText" presStyleLbl="node1" presStyleIdx="6" presStyleCnt="7" custScaleX="202088" custScaleY="167564"/>
      <dgm:spPr/>
    </dgm:pt>
    <dgm:pt modelId="{035F1FF2-67F2-46B5-AB50-A30589EBDD95}" type="pres">
      <dgm:prSet presAssocID="{CC4B90CB-1857-4994-BB54-698D11547786}" presName="rootConnector" presStyleLbl="node1" presStyleIdx="6" presStyleCnt="7"/>
      <dgm:spPr/>
    </dgm:pt>
    <dgm:pt modelId="{F9DE586B-B83D-40E8-8AF0-56980FBB3EC8}" type="pres">
      <dgm:prSet presAssocID="{CC4B90CB-1857-4994-BB54-698D11547786}" presName="childShape" presStyleCnt="0"/>
      <dgm:spPr/>
    </dgm:pt>
    <dgm:pt modelId="{C560B845-9640-4773-817D-11EE03B0B13A}" type="pres">
      <dgm:prSet presAssocID="{589E1125-C3E7-4CA8-8AE9-84DFEE0655D5}" presName="Name13" presStyleLbl="parChTrans1D2" presStyleIdx="10" presStyleCnt="13"/>
      <dgm:spPr/>
    </dgm:pt>
    <dgm:pt modelId="{21FC5255-B0B7-44EA-9502-00913E054241}" type="pres">
      <dgm:prSet presAssocID="{E0E04848-187C-4FB8-A750-5CEA4A661E76}" presName="childText" presStyleLbl="bgAcc1" presStyleIdx="10" presStyleCnt="13" custScaleX="202089" custScaleY="167564">
        <dgm:presLayoutVars>
          <dgm:bulletEnabled val="1"/>
        </dgm:presLayoutVars>
      </dgm:prSet>
      <dgm:spPr/>
    </dgm:pt>
    <dgm:pt modelId="{FC7D264D-51D4-4D60-8D6F-47BFE7E69348}" type="pres">
      <dgm:prSet presAssocID="{C939CABE-BF19-4668-8EB5-481C2296F6DA}" presName="Name13" presStyleLbl="parChTrans1D2" presStyleIdx="11" presStyleCnt="13"/>
      <dgm:spPr/>
    </dgm:pt>
    <dgm:pt modelId="{A9458DDC-3504-4DD6-A864-84806C62F781}" type="pres">
      <dgm:prSet presAssocID="{3B2403A6-0023-47B0-9EFA-D5F27E22B6EE}" presName="childText" presStyleLbl="bgAcc1" presStyleIdx="11" presStyleCnt="13" custScaleX="202089" custScaleY="167564">
        <dgm:presLayoutVars>
          <dgm:bulletEnabled val="1"/>
        </dgm:presLayoutVars>
      </dgm:prSet>
      <dgm:spPr/>
    </dgm:pt>
    <dgm:pt modelId="{DD3E7B8E-DD3D-462E-8379-EB477507C6F2}" type="pres">
      <dgm:prSet presAssocID="{3644ECCB-1A1D-4883-9275-149E3B5B6652}" presName="Name13" presStyleLbl="parChTrans1D2" presStyleIdx="12" presStyleCnt="13"/>
      <dgm:spPr/>
    </dgm:pt>
    <dgm:pt modelId="{27F2D628-F701-431E-8A42-AF2D5F9E98C4}" type="pres">
      <dgm:prSet presAssocID="{6816AE49-5D54-48E2-8856-D9496A8DD7B4}" presName="childText" presStyleLbl="bgAcc1" presStyleIdx="12" presStyleCnt="13" custScaleX="202089" custScaleY="167564">
        <dgm:presLayoutVars>
          <dgm:bulletEnabled val="1"/>
        </dgm:presLayoutVars>
      </dgm:prSet>
      <dgm:spPr/>
    </dgm:pt>
  </dgm:ptLst>
  <dgm:cxnLst>
    <dgm:cxn modelId="{5060F600-612A-4952-A8D2-F7041B70D51F}" srcId="{5D47BB7E-FD3D-4DD5-9164-813EA6727E60}" destId="{E5301FD7-A038-40B0-A9CF-FEF6F4C8D205}" srcOrd="0" destOrd="0" parTransId="{A016BC3C-C01F-4C1A-B0BE-DBA178EF1B32}" sibTransId="{8A8A3FAA-160D-4D0F-9652-09573AD4E43E}"/>
    <dgm:cxn modelId="{A1E77A02-B405-4AF5-9D39-E3B676E8DF02}" type="presOf" srcId="{983037EF-B6EA-40DD-B6C9-B854CADCBE61}" destId="{901179FB-34B4-4109-BE05-736B501483EE}" srcOrd="0" destOrd="0" presId="urn:microsoft.com/office/officeart/2005/8/layout/hierarchy3"/>
    <dgm:cxn modelId="{0FA7FE0B-C03C-4BC6-A88D-73E63CEE8FF3}" type="presOf" srcId="{5BA34D13-E7DF-4DF1-9D6F-D5896B6EF7D3}" destId="{DE8D5933-0FA9-43B7-A97D-9C9178C9FB20}" srcOrd="0" destOrd="0" presId="urn:microsoft.com/office/officeart/2005/8/layout/hierarchy3"/>
    <dgm:cxn modelId="{441C9011-D2D1-43BF-98E6-0D90AD8D3DA3}" type="presOf" srcId="{21E33106-6D64-4E24-AB7E-E5E567AF190F}" destId="{5D6FF5B0-156D-4751-90E1-BD848CBDBBD0}" srcOrd="0" destOrd="0" presId="urn:microsoft.com/office/officeart/2005/8/layout/hierarchy3"/>
    <dgm:cxn modelId="{A854A911-2160-4261-96B2-0A46BA4EEAD4}" type="presOf" srcId="{21D36A18-91C7-40FD-AADD-1F74835C0287}" destId="{8DD49DF9-C301-4436-B276-DFE3C07AD706}" srcOrd="0" destOrd="0" presId="urn:microsoft.com/office/officeart/2005/8/layout/hierarchy3"/>
    <dgm:cxn modelId="{A05B9B17-886C-4B12-9F85-23C521BA89CA}" type="presOf" srcId="{5C4ADFC3-0FF3-4282-A1CD-B7891991B2A9}" destId="{D2D35BBB-E0B1-402C-BD33-00B171E41712}" srcOrd="0" destOrd="0" presId="urn:microsoft.com/office/officeart/2005/8/layout/hierarchy3"/>
    <dgm:cxn modelId="{D1BE3119-C850-438D-918F-21561BABE85E}" type="presOf" srcId="{89FC62C2-F989-4968-95A2-5A89020596BC}" destId="{660DB6C1-BB30-45C9-8996-759790E05033}" srcOrd="0" destOrd="0" presId="urn:microsoft.com/office/officeart/2005/8/layout/hierarchy3"/>
    <dgm:cxn modelId="{2ED5FA33-C0D5-4E05-9594-8BD9C356F08C}" type="presOf" srcId="{BF734179-0394-4186-BC2D-D04A8E1C76B1}" destId="{073F711B-8CD8-4DD2-AE84-005EDB83A9F5}" srcOrd="0" destOrd="0" presId="urn:microsoft.com/office/officeart/2005/8/layout/hierarchy3"/>
    <dgm:cxn modelId="{1A36E734-2676-4DF8-A878-0DAC8B5E6C16}" type="presOf" srcId="{5D47BB7E-FD3D-4DD5-9164-813EA6727E60}" destId="{800B111D-12AD-44E6-9A57-150AECB89A03}" srcOrd="1" destOrd="0" presId="urn:microsoft.com/office/officeart/2005/8/layout/hierarchy3"/>
    <dgm:cxn modelId="{96DF913A-3F05-41A8-9D7B-562D2BBC73C1}" type="presOf" srcId="{F4A91A39-68A8-43A2-90DC-C570A5B260C5}" destId="{D398C249-3844-422A-B98F-F30029B78508}" srcOrd="1" destOrd="0" presId="urn:microsoft.com/office/officeart/2005/8/layout/hierarchy3"/>
    <dgm:cxn modelId="{7066493D-FEF9-4DEE-AA0B-11B04F35A084}" type="presOf" srcId="{6F8C6D53-E7A7-450B-ABEA-3A8EA8AFE1F9}" destId="{240ABAE2-4924-4CDD-AC3A-6F91E41F27C4}" srcOrd="0" destOrd="0" presId="urn:microsoft.com/office/officeart/2005/8/layout/hierarchy3"/>
    <dgm:cxn modelId="{9528DB65-3009-4259-8581-C005944B0E47}" type="presOf" srcId="{A51D17FD-9BD0-4438-84BE-C730ACFEAAF5}" destId="{B86E2444-AE59-4FB4-AB0D-249E5421DD94}" srcOrd="0" destOrd="0" presId="urn:microsoft.com/office/officeart/2005/8/layout/hierarchy3"/>
    <dgm:cxn modelId="{72183167-E17B-46CF-B827-815C34FEAB67}" type="presOf" srcId="{2DF6294D-0318-4A4E-B09A-0B070DB1CCF0}" destId="{82B1F4E8-FE3B-410E-A248-B50751D5EFAB}" srcOrd="0" destOrd="0" presId="urn:microsoft.com/office/officeart/2005/8/layout/hierarchy3"/>
    <dgm:cxn modelId="{38EC6E48-35E8-48FF-80E4-058FA4FD72D9}" type="presOf" srcId="{9D5C39DA-CE48-4BA6-B921-A2A98DBFD563}" destId="{61A394FE-B311-4201-A869-F55E4EEEC2E0}" srcOrd="0" destOrd="0" presId="urn:microsoft.com/office/officeart/2005/8/layout/hierarchy3"/>
    <dgm:cxn modelId="{63890F6A-81FE-449C-9438-EB87B36399D9}" srcId="{886C93F6-62F7-49E1-B5DF-78561DEC743E}" destId="{F4A91A39-68A8-43A2-90DC-C570A5B260C5}" srcOrd="2" destOrd="0" parTransId="{0ED61CAF-8628-4898-B020-D1025F0B0AC6}" sibTransId="{374FCE19-6D3A-4646-8876-D5B51B3C4C1C}"/>
    <dgm:cxn modelId="{C4EB366E-65AA-44EA-9267-FB82DF8D0F71}" srcId="{F4A91A39-68A8-43A2-90DC-C570A5B260C5}" destId="{62A93E28-C495-4D20-9ADD-E7B02F010165}" srcOrd="1" destOrd="0" parTransId="{BF734179-0394-4186-BC2D-D04A8E1C76B1}" sibTransId="{63EDC8EE-AE33-446D-9E95-23E0874D2BD4}"/>
    <dgm:cxn modelId="{7C9D5450-F610-49BD-91EE-BEE0363DC120}" type="presOf" srcId="{886C93F6-62F7-49E1-B5DF-78561DEC743E}" destId="{14672AD1-1D9A-4F13-8B07-8BFFFF8E3B0A}" srcOrd="0" destOrd="0" presId="urn:microsoft.com/office/officeart/2005/8/layout/hierarchy3"/>
    <dgm:cxn modelId="{38959750-597B-469B-931B-FEE8F6EBE1EC}" type="presOf" srcId="{6C8BE5C3-5184-40D7-BBDA-2DBF097B0D8F}" destId="{E3BEAB2F-8E3A-48A4-86B9-10CA88470235}" srcOrd="0" destOrd="0" presId="urn:microsoft.com/office/officeart/2005/8/layout/hierarchy3"/>
    <dgm:cxn modelId="{60D25156-63BE-484F-837F-FFC7F5947677}" srcId="{886C93F6-62F7-49E1-B5DF-78561DEC743E}" destId="{89FC62C2-F989-4968-95A2-5A89020596BC}" srcOrd="0" destOrd="0" parTransId="{74C3F914-E1D7-4E26-9A3B-E04E4EB00A3A}" sibTransId="{12E3B932-CD66-437F-BA5D-6D8D7198C202}"/>
    <dgm:cxn modelId="{40AA4B79-A2E7-40EF-BD2C-A96589BC1428}" type="presOf" srcId="{05259B68-D696-4F8A-8000-F5D2A99EB339}" destId="{5CE3D6D2-184D-47C5-A0E6-8D936E564197}" srcOrd="0" destOrd="0" presId="urn:microsoft.com/office/officeart/2005/8/layout/hierarchy3"/>
    <dgm:cxn modelId="{C4F0BF59-38AD-4FAC-8A25-7A6CAC008E8A}" srcId="{21E33106-6D64-4E24-AB7E-E5E567AF190F}" destId="{361E33EC-BAF4-4EFA-AA32-DA05AF587B62}" srcOrd="0" destOrd="0" parTransId="{2DF6294D-0318-4A4E-B09A-0B070DB1CCF0}" sibTransId="{EFFFAFEE-4CCB-4D3C-B842-F4A7EBFDD478}"/>
    <dgm:cxn modelId="{8CAB0B5A-8F49-46EC-8CD5-4F1E25652A88}" type="presOf" srcId="{EF3785D7-275F-4EF5-BF5C-97861EBC43DE}" destId="{2F64AD1B-7497-4A79-9992-1761D78FA4B2}" srcOrd="1" destOrd="0" presId="urn:microsoft.com/office/officeart/2005/8/layout/hierarchy3"/>
    <dgm:cxn modelId="{925FBE7B-4629-4902-862C-B6BBD67F3BE5}" type="presOf" srcId="{E5301FD7-A038-40B0-A9CF-FEF6F4C8D205}" destId="{114F77B0-7667-44EF-8FEB-98CDBE09B8E3}" srcOrd="0" destOrd="0" presId="urn:microsoft.com/office/officeart/2005/8/layout/hierarchy3"/>
    <dgm:cxn modelId="{D044287C-22BF-4222-8216-C355B48C7961}" type="presOf" srcId="{89FC62C2-F989-4968-95A2-5A89020596BC}" destId="{94B3EA5B-3235-4459-9EA2-5AD0B80DF35E}" srcOrd="1" destOrd="0" presId="urn:microsoft.com/office/officeart/2005/8/layout/hierarchy3"/>
    <dgm:cxn modelId="{D608477C-D794-43CC-9EAA-5CF838D8C7A1}" srcId="{886C93F6-62F7-49E1-B5DF-78561DEC743E}" destId="{21E33106-6D64-4E24-AB7E-E5E567AF190F}" srcOrd="4" destOrd="0" parTransId="{AA5C2B8A-F90F-4C60-9B92-5417917BAF06}" sibTransId="{91D9FA34-6F6A-4EF2-9A6D-5CE9B0CF3EB8}"/>
    <dgm:cxn modelId="{D68A5A82-1AD4-4CE5-BCA5-88B7433AF4AB}" type="presOf" srcId="{5D47BB7E-FD3D-4DD5-9164-813EA6727E60}" destId="{18105E12-1248-48F5-8D4B-431782FA236A}" srcOrd="0" destOrd="0" presId="urn:microsoft.com/office/officeart/2005/8/layout/hierarchy3"/>
    <dgm:cxn modelId="{C13F2585-4810-46B4-80DF-5BF58CF9C23C}" type="presOf" srcId="{21E33106-6D64-4E24-AB7E-E5E567AF190F}" destId="{577279D4-D369-478F-8908-3A2AA9BB11A8}" srcOrd="1" destOrd="0" presId="urn:microsoft.com/office/officeart/2005/8/layout/hierarchy3"/>
    <dgm:cxn modelId="{2147808A-D05C-452E-BA15-77FBE79BB7FB}" type="presOf" srcId="{0A00F465-C714-4A27-B166-A35F5C573B54}" destId="{01EF7169-1F36-428C-A2A4-22187CCE225C}" srcOrd="0" destOrd="0" presId="urn:microsoft.com/office/officeart/2005/8/layout/hierarchy3"/>
    <dgm:cxn modelId="{94290D8B-9194-4573-8AE4-979099937924}" type="presOf" srcId="{361E33EC-BAF4-4EFA-AA32-DA05AF587B62}" destId="{733B9A2D-F5CA-4CFA-9953-8F9841D819F5}" srcOrd="0" destOrd="0" presId="urn:microsoft.com/office/officeart/2005/8/layout/hierarchy3"/>
    <dgm:cxn modelId="{699A088F-7DE6-4354-B72F-5CBCD88D3905}" srcId="{886C93F6-62F7-49E1-B5DF-78561DEC743E}" destId="{A51D17FD-9BD0-4438-84BE-C730ACFEAAF5}" srcOrd="3" destOrd="0" parTransId="{DD3E0B77-55D7-4D0F-8B46-161AAC4FE5F6}" sibTransId="{20804197-4983-400D-BAE2-A8CE2437EEF7}"/>
    <dgm:cxn modelId="{954EC78F-83D8-48BF-A4B6-C45B3161AB55}" type="presOf" srcId="{245828A3-BA5C-4337-9B5F-39CC53FF7A96}" destId="{D2BA7710-C7F0-4CF2-98C1-311A1923DDE5}" srcOrd="0" destOrd="0" presId="urn:microsoft.com/office/officeart/2005/8/layout/hierarchy3"/>
    <dgm:cxn modelId="{2A063298-05D7-4B40-8F51-11E9F2F6E05C}" srcId="{5D47BB7E-FD3D-4DD5-9164-813EA6727E60}" destId="{B9FCE55C-593E-4EBC-B63A-85FD0EC237A7}" srcOrd="1" destOrd="0" parTransId="{6F8C6D53-E7A7-450B-ABEA-3A8EA8AFE1F9}" sibTransId="{4C42CE99-F183-49AF-8D26-323AB3B3C85C}"/>
    <dgm:cxn modelId="{ACF1FD98-A5BF-49CB-A131-79995EEE0805}" srcId="{F4A91A39-68A8-43A2-90DC-C570A5B260C5}" destId="{6C8BE5C3-5184-40D7-BBDA-2DBF097B0D8F}" srcOrd="0" destOrd="0" parTransId="{5C4ADFC3-0FF3-4282-A1CD-B7891991B2A9}" sibTransId="{A6A7384B-EC52-491F-826A-EFF4468F656A}"/>
    <dgm:cxn modelId="{AA970D9A-0E51-4358-9BD8-F6BDAFBA6625}" srcId="{886C93F6-62F7-49E1-B5DF-78561DEC743E}" destId="{CC4B90CB-1857-4994-BB54-698D11547786}" srcOrd="6" destOrd="0" parTransId="{9AC0D69E-334C-4D65-A576-17473AB4532D}" sibTransId="{EE617401-ED7A-4E56-83C2-FEBEB5E5DB99}"/>
    <dgm:cxn modelId="{F05D4D9B-4140-4C20-A794-D4CE9A5EAF5B}" type="presOf" srcId="{5DF9BBC2-CF34-47A4-B918-8F9D7696279B}" destId="{EAFD7003-9193-4D72-A7B7-001D5A3EB10C}" srcOrd="0" destOrd="0" presId="urn:microsoft.com/office/officeart/2005/8/layout/hierarchy3"/>
    <dgm:cxn modelId="{4618BB9B-5592-49D7-A5E1-389E53B76FBD}" srcId="{21E33106-6D64-4E24-AB7E-E5E567AF190F}" destId="{9D5C39DA-CE48-4BA6-B921-A2A98DBFD563}" srcOrd="4" destOrd="0" parTransId="{0A00F465-C714-4A27-B166-A35F5C573B54}" sibTransId="{94E2B7CE-8254-4234-BA46-88DA1BE9E734}"/>
    <dgm:cxn modelId="{F9CC22A4-4EB9-4848-A9AD-28436AEB2EF3}" type="presOf" srcId="{A51D17FD-9BD0-4438-84BE-C730ACFEAAF5}" destId="{E30AD683-01E2-40D1-8D0B-F3507234E398}" srcOrd="1" destOrd="0" presId="urn:microsoft.com/office/officeart/2005/8/layout/hierarchy3"/>
    <dgm:cxn modelId="{ED8F8EA8-0C09-4BFC-94AD-52BDE6C00442}" srcId="{CC4B90CB-1857-4994-BB54-698D11547786}" destId="{E0E04848-187C-4FB8-A750-5CEA4A661E76}" srcOrd="0" destOrd="0" parTransId="{589E1125-C3E7-4CA8-8AE9-84DFEE0655D5}" sibTransId="{D98CEE62-9A5B-4587-A79C-452E2DEEB904}"/>
    <dgm:cxn modelId="{24A06BB8-13DF-4B3E-AC2D-8ECF7DE7EFE1}" type="presOf" srcId="{3CBD0F26-B4DD-433F-81C7-636E7181B8F2}" destId="{FB36C9A8-CA84-439F-B228-4BEFDF29DC50}" srcOrd="0" destOrd="0" presId="urn:microsoft.com/office/officeart/2005/8/layout/hierarchy3"/>
    <dgm:cxn modelId="{5C86B7BD-23C1-4164-9DDD-3644EFB18A24}" srcId="{CC4B90CB-1857-4994-BB54-698D11547786}" destId="{3B2403A6-0023-47B0-9EFA-D5F27E22B6EE}" srcOrd="1" destOrd="0" parTransId="{C939CABE-BF19-4668-8EB5-481C2296F6DA}" sibTransId="{F2BCC6E7-6C7B-409C-8DDE-9DB6AF579680}"/>
    <dgm:cxn modelId="{1EA1D4BE-0924-46A4-B4F6-9D9713E0E106}" srcId="{21E33106-6D64-4E24-AB7E-E5E567AF190F}" destId="{245828A3-BA5C-4337-9B5F-39CC53FF7A96}" srcOrd="1" destOrd="0" parTransId="{3CBD0F26-B4DD-433F-81C7-636E7181B8F2}" sibTransId="{5351CBCF-8EA5-4338-9381-7E627ADF7BAB}"/>
    <dgm:cxn modelId="{976523BF-8C23-4538-9948-ACAC7D9C08C0}" srcId="{5D47BB7E-FD3D-4DD5-9164-813EA6727E60}" destId="{5BA34D13-E7DF-4DF1-9D6F-D5896B6EF7D3}" srcOrd="2" destOrd="0" parTransId="{5DF9BBC2-CF34-47A4-B918-8F9D7696279B}" sibTransId="{68E51B8A-2A76-45BE-A49E-3C136D4125F4}"/>
    <dgm:cxn modelId="{D51F91C0-0535-4190-A808-E079F36B2188}" type="presOf" srcId="{B9FCE55C-593E-4EBC-B63A-85FD0EC237A7}" destId="{03AC6FBF-3FB0-4155-9853-7CF220E73B8D}" srcOrd="0" destOrd="0" presId="urn:microsoft.com/office/officeart/2005/8/layout/hierarchy3"/>
    <dgm:cxn modelId="{B533D1D6-F7AD-49B8-A9C2-A784C90EF519}" type="presOf" srcId="{C939CABE-BF19-4668-8EB5-481C2296F6DA}" destId="{FC7D264D-51D4-4D60-8D6F-47BFE7E69348}" srcOrd="0" destOrd="0" presId="urn:microsoft.com/office/officeart/2005/8/layout/hierarchy3"/>
    <dgm:cxn modelId="{F563CBD7-1E14-4FCD-BC05-2BC2FF6E8EEC}" type="presOf" srcId="{A016BC3C-C01F-4C1A-B0BE-DBA178EF1B32}" destId="{9EE1D9D3-C088-4EA5-AE21-62C6FF3D06C5}" srcOrd="0" destOrd="0" presId="urn:microsoft.com/office/officeart/2005/8/layout/hierarchy3"/>
    <dgm:cxn modelId="{CD2A0ED8-BC9D-402A-9ED7-50330C161F68}" type="presOf" srcId="{3B2403A6-0023-47B0-9EFA-D5F27E22B6EE}" destId="{A9458DDC-3504-4DD6-A864-84806C62F781}" srcOrd="0" destOrd="0" presId="urn:microsoft.com/office/officeart/2005/8/layout/hierarchy3"/>
    <dgm:cxn modelId="{06AF4CDC-ED55-430E-8370-36B11E2741DA}" type="presOf" srcId="{589E1125-C3E7-4CA8-8AE9-84DFEE0655D5}" destId="{C560B845-9640-4773-817D-11EE03B0B13A}" srcOrd="0" destOrd="0" presId="urn:microsoft.com/office/officeart/2005/8/layout/hierarchy3"/>
    <dgm:cxn modelId="{1826EEDF-42A8-4191-B6D9-7446307B559E}" srcId="{CC4B90CB-1857-4994-BB54-698D11547786}" destId="{6816AE49-5D54-48E2-8856-D9496A8DD7B4}" srcOrd="2" destOrd="0" parTransId="{3644ECCB-1A1D-4883-9275-149E3B5B6652}" sibTransId="{829A81AB-A8A5-4900-AD5B-582BF374EE9F}"/>
    <dgm:cxn modelId="{E8979CE4-115D-4E58-ACB1-0149C1AA57DB}" type="presOf" srcId="{CC4B90CB-1857-4994-BB54-698D11547786}" destId="{035F1FF2-67F2-46B5-AB50-A30589EBDD95}" srcOrd="1" destOrd="0" presId="urn:microsoft.com/office/officeart/2005/8/layout/hierarchy3"/>
    <dgm:cxn modelId="{3DEC6BE5-8CED-47BB-8C9D-B2FF8B38A54C}" srcId="{886C93F6-62F7-49E1-B5DF-78561DEC743E}" destId="{5D47BB7E-FD3D-4DD5-9164-813EA6727E60}" srcOrd="1" destOrd="0" parTransId="{412A9F12-3857-41D9-8616-9140ABB75869}" sibTransId="{A2AFDB53-5A2D-48DC-B0F4-B819302F6654}"/>
    <dgm:cxn modelId="{BF33DEE5-949E-4EF8-BABC-E6A28DC288EE}" srcId="{21E33106-6D64-4E24-AB7E-E5E567AF190F}" destId="{05259B68-D696-4F8A-8000-F5D2A99EB339}" srcOrd="2" destOrd="0" parTransId="{983037EF-B6EA-40DD-B6C9-B854CADCBE61}" sibTransId="{07A72AD5-6179-40C0-94E1-3519EC94BC2F}"/>
    <dgm:cxn modelId="{29AF0DE8-011E-44D1-ACD2-04356667CBE7}" type="presOf" srcId="{62A93E28-C495-4D20-9ADD-E7B02F010165}" destId="{6262406E-6E57-469A-9D00-C4979C60E5A4}" srcOrd="0" destOrd="0" presId="urn:microsoft.com/office/officeart/2005/8/layout/hierarchy3"/>
    <dgm:cxn modelId="{9A9A62E8-859F-4970-9846-6EC0370AD5C6}" type="presOf" srcId="{3644ECCB-1A1D-4883-9275-149E3B5B6652}" destId="{DD3E7B8E-DD3D-462E-8379-EB477507C6F2}" srcOrd="0" destOrd="0" presId="urn:microsoft.com/office/officeart/2005/8/layout/hierarchy3"/>
    <dgm:cxn modelId="{F790A9E8-1D7E-4254-B092-89E9E4F3F4E4}" type="presOf" srcId="{CC4B90CB-1857-4994-BB54-698D11547786}" destId="{1722C38D-D615-4D78-9D22-9555D2AEC17D}" srcOrd="0" destOrd="0" presId="urn:microsoft.com/office/officeart/2005/8/layout/hierarchy3"/>
    <dgm:cxn modelId="{66DB93E9-2315-41AA-BE26-FCA48ECA5A61}" type="presOf" srcId="{6816AE49-5D54-48E2-8856-D9496A8DD7B4}" destId="{27F2D628-F701-431E-8A42-AF2D5F9E98C4}" srcOrd="0" destOrd="0" presId="urn:microsoft.com/office/officeart/2005/8/layout/hierarchy3"/>
    <dgm:cxn modelId="{7318E1E9-503F-4CBB-B7F5-AFB453ABE0AB}" type="presOf" srcId="{F4A91A39-68A8-43A2-90DC-C570A5B260C5}" destId="{67B7E5DB-12CD-48F7-B2B1-DD2BAEA75AB6}" srcOrd="0" destOrd="0" presId="urn:microsoft.com/office/officeart/2005/8/layout/hierarchy3"/>
    <dgm:cxn modelId="{CD3F60EC-CE4C-4D32-8722-010A18B41894}" type="presOf" srcId="{E0E04848-187C-4FB8-A750-5CEA4A661E76}" destId="{21FC5255-B0B7-44EA-9502-00913E054241}" srcOrd="0" destOrd="0" presId="urn:microsoft.com/office/officeart/2005/8/layout/hierarchy3"/>
    <dgm:cxn modelId="{853B46F3-E19D-4783-BCAB-F951DC25116C}" srcId="{21E33106-6D64-4E24-AB7E-E5E567AF190F}" destId="{21D36A18-91C7-40FD-AADD-1F74835C0287}" srcOrd="3" destOrd="0" parTransId="{CAFC7CB6-3101-42F3-9498-0E9928C6CC49}" sibTransId="{B7A2206E-04B2-4209-B60E-171E8456755D}"/>
    <dgm:cxn modelId="{306C2DFA-F572-4F31-9C49-1F6A741CA888}" type="presOf" srcId="{CAFC7CB6-3101-42F3-9498-0E9928C6CC49}" destId="{40C6F08C-07C5-432E-8DF4-181484904EAB}" srcOrd="0" destOrd="0" presId="urn:microsoft.com/office/officeart/2005/8/layout/hierarchy3"/>
    <dgm:cxn modelId="{4A3641FC-030E-413F-9FA1-BACE803CC50D}" srcId="{886C93F6-62F7-49E1-B5DF-78561DEC743E}" destId="{EF3785D7-275F-4EF5-BF5C-97861EBC43DE}" srcOrd="5" destOrd="0" parTransId="{1F73776F-2AA3-4789-B93A-FA27BB2ACFF9}" sibTransId="{E617B433-A757-4961-8BF9-9E0D926C0C22}"/>
    <dgm:cxn modelId="{CC2CE7FE-E6DB-4F66-89B0-ECE4505B581B}" type="presOf" srcId="{EF3785D7-275F-4EF5-BF5C-97861EBC43DE}" destId="{5D094C70-7721-4E42-BD80-4615B56BE444}" srcOrd="0" destOrd="0" presId="urn:microsoft.com/office/officeart/2005/8/layout/hierarchy3"/>
    <dgm:cxn modelId="{1600E2E4-2FF5-4D7A-A627-1E4345A140B2}" type="presParOf" srcId="{14672AD1-1D9A-4F13-8B07-8BFFFF8E3B0A}" destId="{7E6BBDDE-9586-465B-825B-B720FFCF04D0}" srcOrd="0" destOrd="0" presId="urn:microsoft.com/office/officeart/2005/8/layout/hierarchy3"/>
    <dgm:cxn modelId="{153310EC-2F61-4B4C-8BE7-AAF88E6F626D}" type="presParOf" srcId="{7E6BBDDE-9586-465B-825B-B720FFCF04D0}" destId="{669F8261-E72F-4E70-953C-83A8127A478F}" srcOrd="0" destOrd="0" presId="urn:microsoft.com/office/officeart/2005/8/layout/hierarchy3"/>
    <dgm:cxn modelId="{C67E1BC4-EF6C-4DA3-BB5D-1005AF3CF2CC}" type="presParOf" srcId="{669F8261-E72F-4E70-953C-83A8127A478F}" destId="{660DB6C1-BB30-45C9-8996-759790E05033}" srcOrd="0" destOrd="0" presId="urn:microsoft.com/office/officeart/2005/8/layout/hierarchy3"/>
    <dgm:cxn modelId="{3C1E7BA9-E34D-4257-97D1-260A50EB3F3C}" type="presParOf" srcId="{669F8261-E72F-4E70-953C-83A8127A478F}" destId="{94B3EA5B-3235-4459-9EA2-5AD0B80DF35E}" srcOrd="1" destOrd="0" presId="urn:microsoft.com/office/officeart/2005/8/layout/hierarchy3"/>
    <dgm:cxn modelId="{A24E9F2E-CF04-4F7A-A40F-9E5789C4BB23}" type="presParOf" srcId="{7E6BBDDE-9586-465B-825B-B720FFCF04D0}" destId="{FB8B180C-1098-4A5E-AC4F-1E3CF321D57D}" srcOrd="1" destOrd="0" presId="urn:microsoft.com/office/officeart/2005/8/layout/hierarchy3"/>
    <dgm:cxn modelId="{026F2709-6643-4620-8A62-6C8C0224B0FE}" type="presParOf" srcId="{14672AD1-1D9A-4F13-8B07-8BFFFF8E3B0A}" destId="{F58508B6-B1BD-402A-9AFB-B461B9B9594E}" srcOrd="1" destOrd="0" presId="urn:microsoft.com/office/officeart/2005/8/layout/hierarchy3"/>
    <dgm:cxn modelId="{84A93223-1423-4A6F-9FC8-23276DCD1CCD}" type="presParOf" srcId="{F58508B6-B1BD-402A-9AFB-B461B9B9594E}" destId="{A8494E8A-804B-4D33-B45E-4BF73796C5ED}" srcOrd="0" destOrd="0" presId="urn:microsoft.com/office/officeart/2005/8/layout/hierarchy3"/>
    <dgm:cxn modelId="{43AEE671-821A-4F3E-851B-E682F545A13C}" type="presParOf" srcId="{A8494E8A-804B-4D33-B45E-4BF73796C5ED}" destId="{18105E12-1248-48F5-8D4B-431782FA236A}" srcOrd="0" destOrd="0" presId="urn:microsoft.com/office/officeart/2005/8/layout/hierarchy3"/>
    <dgm:cxn modelId="{33D6246A-FCCC-464D-9AB5-224738ADC087}" type="presParOf" srcId="{A8494E8A-804B-4D33-B45E-4BF73796C5ED}" destId="{800B111D-12AD-44E6-9A57-150AECB89A03}" srcOrd="1" destOrd="0" presId="urn:microsoft.com/office/officeart/2005/8/layout/hierarchy3"/>
    <dgm:cxn modelId="{64B8A321-DAC2-431D-B5AE-3FD10B9DB2ED}" type="presParOf" srcId="{F58508B6-B1BD-402A-9AFB-B461B9B9594E}" destId="{51947961-979C-4B5C-8B7E-4E76757167C6}" srcOrd="1" destOrd="0" presId="urn:microsoft.com/office/officeart/2005/8/layout/hierarchy3"/>
    <dgm:cxn modelId="{CDA227CC-4FD3-484C-8F91-F735BE7C728C}" type="presParOf" srcId="{51947961-979C-4B5C-8B7E-4E76757167C6}" destId="{9EE1D9D3-C088-4EA5-AE21-62C6FF3D06C5}" srcOrd="0" destOrd="0" presId="urn:microsoft.com/office/officeart/2005/8/layout/hierarchy3"/>
    <dgm:cxn modelId="{A28773DC-493F-472D-9D69-F7590E2AAA32}" type="presParOf" srcId="{51947961-979C-4B5C-8B7E-4E76757167C6}" destId="{114F77B0-7667-44EF-8FEB-98CDBE09B8E3}" srcOrd="1" destOrd="0" presId="urn:microsoft.com/office/officeart/2005/8/layout/hierarchy3"/>
    <dgm:cxn modelId="{C2545440-3C33-42EC-91A6-C9832C7373BE}" type="presParOf" srcId="{51947961-979C-4B5C-8B7E-4E76757167C6}" destId="{240ABAE2-4924-4CDD-AC3A-6F91E41F27C4}" srcOrd="2" destOrd="0" presId="urn:microsoft.com/office/officeart/2005/8/layout/hierarchy3"/>
    <dgm:cxn modelId="{79482E27-14CD-41DD-8614-7065B4DA9619}" type="presParOf" srcId="{51947961-979C-4B5C-8B7E-4E76757167C6}" destId="{03AC6FBF-3FB0-4155-9853-7CF220E73B8D}" srcOrd="3" destOrd="0" presId="urn:microsoft.com/office/officeart/2005/8/layout/hierarchy3"/>
    <dgm:cxn modelId="{1B88C03C-9B00-4709-BBC9-3EBA2AF9FE94}" type="presParOf" srcId="{51947961-979C-4B5C-8B7E-4E76757167C6}" destId="{EAFD7003-9193-4D72-A7B7-001D5A3EB10C}" srcOrd="4" destOrd="0" presId="urn:microsoft.com/office/officeart/2005/8/layout/hierarchy3"/>
    <dgm:cxn modelId="{9FD07FFD-8F75-4E14-8294-5BE5F4A20246}" type="presParOf" srcId="{51947961-979C-4B5C-8B7E-4E76757167C6}" destId="{DE8D5933-0FA9-43B7-A97D-9C9178C9FB20}" srcOrd="5" destOrd="0" presId="urn:microsoft.com/office/officeart/2005/8/layout/hierarchy3"/>
    <dgm:cxn modelId="{277AF953-9FAB-46C5-861A-8E4B525008ED}" type="presParOf" srcId="{14672AD1-1D9A-4F13-8B07-8BFFFF8E3B0A}" destId="{45C41142-AD70-4B28-B5DF-C097A68056EE}" srcOrd="2" destOrd="0" presId="urn:microsoft.com/office/officeart/2005/8/layout/hierarchy3"/>
    <dgm:cxn modelId="{D838FB3F-533D-4523-BE10-39DCA28DE25E}" type="presParOf" srcId="{45C41142-AD70-4B28-B5DF-C097A68056EE}" destId="{C171DCF7-4718-48F7-B868-0FDD0F07E2E4}" srcOrd="0" destOrd="0" presId="urn:microsoft.com/office/officeart/2005/8/layout/hierarchy3"/>
    <dgm:cxn modelId="{40833F97-C0A8-4E7B-A45D-EF9FE13DF5EC}" type="presParOf" srcId="{C171DCF7-4718-48F7-B868-0FDD0F07E2E4}" destId="{67B7E5DB-12CD-48F7-B2B1-DD2BAEA75AB6}" srcOrd="0" destOrd="0" presId="urn:microsoft.com/office/officeart/2005/8/layout/hierarchy3"/>
    <dgm:cxn modelId="{BA31F3AC-4451-44F4-9493-3404098C5CA7}" type="presParOf" srcId="{C171DCF7-4718-48F7-B868-0FDD0F07E2E4}" destId="{D398C249-3844-422A-B98F-F30029B78508}" srcOrd="1" destOrd="0" presId="urn:microsoft.com/office/officeart/2005/8/layout/hierarchy3"/>
    <dgm:cxn modelId="{25BBFFE5-840D-436D-A2AA-68FD59C4128E}" type="presParOf" srcId="{45C41142-AD70-4B28-B5DF-C097A68056EE}" destId="{2755F394-866C-4898-9950-CB2F2B59BCF1}" srcOrd="1" destOrd="0" presId="urn:microsoft.com/office/officeart/2005/8/layout/hierarchy3"/>
    <dgm:cxn modelId="{B5B88B19-7762-47CC-9AB2-0AFF79BCD33F}" type="presParOf" srcId="{2755F394-866C-4898-9950-CB2F2B59BCF1}" destId="{D2D35BBB-E0B1-402C-BD33-00B171E41712}" srcOrd="0" destOrd="0" presId="urn:microsoft.com/office/officeart/2005/8/layout/hierarchy3"/>
    <dgm:cxn modelId="{8E61DD86-EE34-4F3A-9B53-976EE89E7208}" type="presParOf" srcId="{2755F394-866C-4898-9950-CB2F2B59BCF1}" destId="{E3BEAB2F-8E3A-48A4-86B9-10CA88470235}" srcOrd="1" destOrd="0" presId="urn:microsoft.com/office/officeart/2005/8/layout/hierarchy3"/>
    <dgm:cxn modelId="{A9AED026-10E1-4944-ADC7-573D1F852EB8}" type="presParOf" srcId="{2755F394-866C-4898-9950-CB2F2B59BCF1}" destId="{073F711B-8CD8-4DD2-AE84-005EDB83A9F5}" srcOrd="2" destOrd="0" presId="urn:microsoft.com/office/officeart/2005/8/layout/hierarchy3"/>
    <dgm:cxn modelId="{D39D1167-FE5B-4B47-98AC-BD7F68BE3F94}" type="presParOf" srcId="{2755F394-866C-4898-9950-CB2F2B59BCF1}" destId="{6262406E-6E57-469A-9D00-C4979C60E5A4}" srcOrd="3" destOrd="0" presId="urn:microsoft.com/office/officeart/2005/8/layout/hierarchy3"/>
    <dgm:cxn modelId="{81AF97DA-33F7-4769-920D-7E9C7A88F93C}" type="presParOf" srcId="{14672AD1-1D9A-4F13-8B07-8BFFFF8E3B0A}" destId="{1695C100-F1F4-459F-B444-E8D1482BC4B7}" srcOrd="3" destOrd="0" presId="urn:microsoft.com/office/officeart/2005/8/layout/hierarchy3"/>
    <dgm:cxn modelId="{28F87BCC-D010-42DA-B2F4-16BE264B2F97}" type="presParOf" srcId="{1695C100-F1F4-459F-B444-E8D1482BC4B7}" destId="{C58A11F7-A5F9-434C-AAB8-090CAEDE3874}" srcOrd="0" destOrd="0" presId="urn:microsoft.com/office/officeart/2005/8/layout/hierarchy3"/>
    <dgm:cxn modelId="{49BF4B86-0FD7-49E3-BFF0-5EB293CDB2F4}" type="presParOf" srcId="{C58A11F7-A5F9-434C-AAB8-090CAEDE3874}" destId="{B86E2444-AE59-4FB4-AB0D-249E5421DD94}" srcOrd="0" destOrd="0" presId="urn:microsoft.com/office/officeart/2005/8/layout/hierarchy3"/>
    <dgm:cxn modelId="{635B5634-4A06-4D96-9F56-F23CC132F2AA}" type="presParOf" srcId="{C58A11F7-A5F9-434C-AAB8-090CAEDE3874}" destId="{E30AD683-01E2-40D1-8D0B-F3507234E398}" srcOrd="1" destOrd="0" presId="urn:microsoft.com/office/officeart/2005/8/layout/hierarchy3"/>
    <dgm:cxn modelId="{56CFD516-1C6B-4117-A2CE-9630AB8F8C2A}" type="presParOf" srcId="{1695C100-F1F4-459F-B444-E8D1482BC4B7}" destId="{1393ABA1-1FB3-4D8B-9839-8B3B0CD8416F}" srcOrd="1" destOrd="0" presId="urn:microsoft.com/office/officeart/2005/8/layout/hierarchy3"/>
    <dgm:cxn modelId="{8164B4A3-EABF-4118-AEC6-DCCB82EBC21D}" type="presParOf" srcId="{14672AD1-1D9A-4F13-8B07-8BFFFF8E3B0A}" destId="{8AC788F4-9A12-461A-8B09-B856BCC449BA}" srcOrd="4" destOrd="0" presId="urn:microsoft.com/office/officeart/2005/8/layout/hierarchy3"/>
    <dgm:cxn modelId="{1DF89A3B-0B06-4716-8665-C808F415994A}" type="presParOf" srcId="{8AC788F4-9A12-461A-8B09-B856BCC449BA}" destId="{A7BC02B3-46E4-4488-AA00-B67DE836021F}" srcOrd="0" destOrd="0" presId="urn:microsoft.com/office/officeart/2005/8/layout/hierarchy3"/>
    <dgm:cxn modelId="{0C78F6B2-ECC2-4C05-9766-DC7C9A68F139}" type="presParOf" srcId="{A7BC02B3-46E4-4488-AA00-B67DE836021F}" destId="{5D6FF5B0-156D-4751-90E1-BD848CBDBBD0}" srcOrd="0" destOrd="0" presId="urn:microsoft.com/office/officeart/2005/8/layout/hierarchy3"/>
    <dgm:cxn modelId="{DAF58FD1-B93C-4CF3-937B-3FC2676BAD2C}" type="presParOf" srcId="{A7BC02B3-46E4-4488-AA00-B67DE836021F}" destId="{577279D4-D369-478F-8908-3A2AA9BB11A8}" srcOrd="1" destOrd="0" presId="urn:microsoft.com/office/officeart/2005/8/layout/hierarchy3"/>
    <dgm:cxn modelId="{0C1996BD-672D-4131-BC0A-DE0F6E768A6F}" type="presParOf" srcId="{8AC788F4-9A12-461A-8B09-B856BCC449BA}" destId="{14622D2B-44AF-4052-9BAF-A0AAFC8C6F35}" srcOrd="1" destOrd="0" presId="urn:microsoft.com/office/officeart/2005/8/layout/hierarchy3"/>
    <dgm:cxn modelId="{9BD0C81B-E0F0-40DC-88D0-829579679A0C}" type="presParOf" srcId="{14622D2B-44AF-4052-9BAF-A0AAFC8C6F35}" destId="{82B1F4E8-FE3B-410E-A248-B50751D5EFAB}" srcOrd="0" destOrd="0" presId="urn:microsoft.com/office/officeart/2005/8/layout/hierarchy3"/>
    <dgm:cxn modelId="{04875E92-4408-4C0C-95AA-ECEBE2EF6C68}" type="presParOf" srcId="{14622D2B-44AF-4052-9BAF-A0AAFC8C6F35}" destId="{733B9A2D-F5CA-4CFA-9953-8F9841D819F5}" srcOrd="1" destOrd="0" presId="urn:microsoft.com/office/officeart/2005/8/layout/hierarchy3"/>
    <dgm:cxn modelId="{FD83C48E-7F9C-4EF3-996E-6AE4386D3EFF}" type="presParOf" srcId="{14622D2B-44AF-4052-9BAF-A0AAFC8C6F35}" destId="{FB36C9A8-CA84-439F-B228-4BEFDF29DC50}" srcOrd="2" destOrd="0" presId="urn:microsoft.com/office/officeart/2005/8/layout/hierarchy3"/>
    <dgm:cxn modelId="{DF468FE0-D924-4301-804A-3D6E3414F895}" type="presParOf" srcId="{14622D2B-44AF-4052-9BAF-A0AAFC8C6F35}" destId="{D2BA7710-C7F0-4CF2-98C1-311A1923DDE5}" srcOrd="3" destOrd="0" presId="urn:microsoft.com/office/officeart/2005/8/layout/hierarchy3"/>
    <dgm:cxn modelId="{A8B5ABF8-E9AD-4706-BBFF-2FD3E707D4C9}" type="presParOf" srcId="{14622D2B-44AF-4052-9BAF-A0AAFC8C6F35}" destId="{901179FB-34B4-4109-BE05-736B501483EE}" srcOrd="4" destOrd="0" presId="urn:microsoft.com/office/officeart/2005/8/layout/hierarchy3"/>
    <dgm:cxn modelId="{89F7421C-5FF2-4D19-BBAF-95D8D86A9B14}" type="presParOf" srcId="{14622D2B-44AF-4052-9BAF-A0AAFC8C6F35}" destId="{5CE3D6D2-184D-47C5-A0E6-8D936E564197}" srcOrd="5" destOrd="0" presId="urn:microsoft.com/office/officeart/2005/8/layout/hierarchy3"/>
    <dgm:cxn modelId="{5C5E45AC-8C2A-4B24-94F1-0C1CEF4522A0}" type="presParOf" srcId="{14622D2B-44AF-4052-9BAF-A0AAFC8C6F35}" destId="{40C6F08C-07C5-432E-8DF4-181484904EAB}" srcOrd="6" destOrd="0" presId="urn:microsoft.com/office/officeart/2005/8/layout/hierarchy3"/>
    <dgm:cxn modelId="{B7E887AD-9529-4D4E-BC53-524BD695AA3D}" type="presParOf" srcId="{14622D2B-44AF-4052-9BAF-A0AAFC8C6F35}" destId="{8DD49DF9-C301-4436-B276-DFE3C07AD706}" srcOrd="7" destOrd="0" presId="urn:microsoft.com/office/officeart/2005/8/layout/hierarchy3"/>
    <dgm:cxn modelId="{A660A5C1-23E5-40B1-9913-6EDBC7342A36}" type="presParOf" srcId="{14622D2B-44AF-4052-9BAF-A0AAFC8C6F35}" destId="{01EF7169-1F36-428C-A2A4-22187CCE225C}" srcOrd="8" destOrd="0" presId="urn:microsoft.com/office/officeart/2005/8/layout/hierarchy3"/>
    <dgm:cxn modelId="{54ED0B9A-CF90-45FA-AF52-2AB1377B2515}" type="presParOf" srcId="{14622D2B-44AF-4052-9BAF-A0AAFC8C6F35}" destId="{61A394FE-B311-4201-A869-F55E4EEEC2E0}" srcOrd="9" destOrd="0" presId="urn:microsoft.com/office/officeart/2005/8/layout/hierarchy3"/>
    <dgm:cxn modelId="{084E24E4-C9CF-4909-89DB-C23D20EFF741}" type="presParOf" srcId="{14672AD1-1D9A-4F13-8B07-8BFFFF8E3B0A}" destId="{6FD79819-2CAD-4F36-AC97-4518683CDAB3}" srcOrd="5" destOrd="0" presId="urn:microsoft.com/office/officeart/2005/8/layout/hierarchy3"/>
    <dgm:cxn modelId="{41540E93-F421-42ED-944E-41586FC671D8}" type="presParOf" srcId="{6FD79819-2CAD-4F36-AC97-4518683CDAB3}" destId="{E06CCC30-83AD-4178-91C5-CA9516A62929}" srcOrd="0" destOrd="0" presId="urn:microsoft.com/office/officeart/2005/8/layout/hierarchy3"/>
    <dgm:cxn modelId="{E7D6223C-68F6-450F-B053-25C362914A76}" type="presParOf" srcId="{E06CCC30-83AD-4178-91C5-CA9516A62929}" destId="{5D094C70-7721-4E42-BD80-4615B56BE444}" srcOrd="0" destOrd="0" presId="urn:microsoft.com/office/officeart/2005/8/layout/hierarchy3"/>
    <dgm:cxn modelId="{050854DC-4569-48F1-9CBC-A9EB314B47D9}" type="presParOf" srcId="{E06CCC30-83AD-4178-91C5-CA9516A62929}" destId="{2F64AD1B-7497-4A79-9992-1761D78FA4B2}" srcOrd="1" destOrd="0" presId="urn:microsoft.com/office/officeart/2005/8/layout/hierarchy3"/>
    <dgm:cxn modelId="{2EA8EE69-5BBE-4DB2-A375-8CC5FD5106BD}" type="presParOf" srcId="{6FD79819-2CAD-4F36-AC97-4518683CDAB3}" destId="{45E35B9E-FDB9-4FE2-9425-F26735F9BE12}" srcOrd="1" destOrd="0" presId="urn:microsoft.com/office/officeart/2005/8/layout/hierarchy3"/>
    <dgm:cxn modelId="{28100215-19D6-44F3-8F00-716F6EA7067D}" type="presParOf" srcId="{14672AD1-1D9A-4F13-8B07-8BFFFF8E3B0A}" destId="{E4086DFE-4B3C-431C-9CDA-57C8918A0480}" srcOrd="6" destOrd="0" presId="urn:microsoft.com/office/officeart/2005/8/layout/hierarchy3"/>
    <dgm:cxn modelId="{06EDBA76-841E-4E5D-ABC4-3F9C8845A2C2}" type="presParOf" srcId="{E4086DFE-4B3C-431C-9CDA-57C8918A0480}" destId="{2471F631-76C9-4DA1-8495-81C286CA26BA}" srcOrd="0" destOrd="0" presId="urn:microsoft.com/office/officeart/2005/8/layout/hierarchy3"/>
    <dgm:cxn modelId="{05DBA041-6C17-4814-9935-51E182A91FC7}" type="presParOf" srcId="{2471F631-76C9-4DA1-8495-81C286CA26BA}" destId="{1722C38D-D615-4D78-9D22-9555D2AEC17D}" srcOrd="0" destOrd="0" presId="urn:microsoft.com/office/officeart/2005/8/layout/hierarchy3"/>
    <dgm:cxn modelId="{0DEBA35D-B051-4A94-8C40-2BEAC0DA6E6F}" type="presParOf" srcId="{2471F631-76C9-4DA1-8495-81C286CA26BA}" destId="{035F1FF2-67F2-46B5-AB50-A30589EBDD95}" srcOrd="1" destOrd="0" presId="urn:microsoft.com/office/officeart/2005/8/layout/hierarchy3"/>
    <dgm:cxn modelId="{661939DF-F9B5-4FFF-B6A0-64E2C90E94D8}" type="presParOf" srcId="{E4086DFE-4B3C-431C-9CDA-57C8918A0480}" destId="{F9DE586B-B83D-40E8-8AF0-56980FBB3EC8}" srcOrd="1" destOrd="0" presId="urn:microsoft.com/office/officeart/2005/8/layout/hierarchy3"/>
    <dgm:cxn modelId="{3055E1C3-7E66-4FB9-B2B4-D2B250995F86}" type="presParOf" srcId="{F9DE586B-B83D-40E8-8AF0-56980FBB3EC8}" destId="{C560B845-9640-4773-817D-11EE03B0B13A}" srcOrd="0" destOrd="0" presId="urn:microsoft.com/office/officeart/2005/8/layout/hierarchy3"/>
    <dgm:cxn modelId="{ABA7CB0E-2E76-4F0C-9769-676FB42E1B03}" type="presParOf" srcId="{F9DE586B-B83D-40E8-8AF0-56980FBB3EC8}" destId="{21FC5255-B0B7-44EA-9502-00913E054241}" srcOrd="1" destOrd="0" presId="urn:microsoft.com/office/officeart/2005/8/layout/hierarchy3"/>
    <dgm:cxn modelId="{3A62D10B-E6F3-4E40-B327-0AE08980A084}" type="presParOf" srcId="{F9DE586B-B83D-40E8-8AF0-56980FBB3EC8}" destId="{FC7D264D-51D4-4D60-8D6F-47BFE7E69348}" srcOrd="2" destOrd="0" presId="urn:microsoft.com/office/officeart/2005/8/layout/hierarchy3"/>
    <dgm:cxn modelId="{CC7577D0-30BD-443A-B7DD-71D57FABC54A}" type="presParOf" srcId="{F9DE586B-B83D-40E8-8AF0-56980FBB3EC8}" destId="{A9458DDC-3504-4DD6-A864-84806C62F781}" srcOrd="3" destOrd="0" presId="urn:microsoft.com/office/officeart/2005/8/layout/hierarchy3"/>
    <dgm:cxn modelId="{F3A5CC7C-0D65-453B-89BB-56CB5B166240}" type="presParOf" srcId="{F9DE586B-B83D-40E8-8AF0-56980FBB3EC8}" destId="{DD3E7B8E-DD3D-462E-8379-EB477507C6F2}" srcOrd="4" destOrd="0" presId="urn:microsoft.com/office/officeart/2005/8/layout/hierarchy3"/>
    <dgm:cxn modelId="{B9C43127-146B-41AB-B4C2-C76B139FE397}" type="presParOf" srcId="{F9DE586B-B83D-40E8-8AF0-56980FBB3EC8}" destId="{27F2D628-F701-431E-8A42-AF2D5F9E98C4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2 - GDI Abstraction Layer &lt;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6C93F6-62F7-49E1-B5DF-78561DEC743E}" type="doc">
      <dgm:prSet loTypeId="urn:microsoft.com/office/officeart/2005/8/layout/hierarchy3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81AFECA0-6D21-4610-AAD4-660B50934FC9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Rendering Context</a:t>
          </a:r>
        </a:p>
      </dgm:t>
    </dgm:pt>
    <dgm:pt modelId="{AC0AF434-D139-4DE9-90A6-0B13372C974B}" type="parTrans" cxnId="{721D5F35-EE18-401D-9E25-8762718FD348}">
      <dgm:prSet/>
      <dgm:spPr/>
      <dgm:t>
        <a:bodyPr/>
        <a:lstStyle/>
        <a:p>
          <a:endParaRPr lang="en-US"/>
        </a:p>
      </dgm:t>
    </dgm:pt>
    <dgm:pt modelId="{8E79CA85-4416-453D-874A-0203F40E5FE5}" type="sibTrans" cxnId="{721D5F35-EE18-401D-9E25-8762718FD348}">
      <dgm:prSet/>
      <dgm:spPr/>
      <dgm:t>
        <a:bodyPr/>
        <a:lstStyle/>
        <a:p>
          <a:endParaRPr lang="en-US"/>
        </a:p>
      </dgm:t>
    </dgm:pt>
    <dgm:pt modelId="{43929589-7C1B-444D-A5E3-E40EC5612FD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Shader</a:t>
          </a:r>
        </a:p>
      </dgm:t>
    </dgm:pt>
    <dgm:pt modelId="{DF303FDE-85EC-4CEA-A247-35EEEA6739F9}" type="parTrans" cxnId="{C5E642B7-E9DD-49D6-A0A7-5AEA0A227487}">
      <dgm:prSet/>
      <dgm:spPr/>
      <dgm:t>
        <a:bodyPr/>
        <a:lstStyle/>
        <a:p>
          <a:endParaRPr lang="en-US"/>
        </a:p>
      </dgm:t>
    </dgm:pt>
    <dgm:pt modelId="{3B8798D1-77A5-4093-B84D-C970D9CC24BA}" type="sibTrans" cxnId="{C5E642B7-E9DD-49D6-A0A7-5AEA0A227487}">
      <dgm:prSet/>
      <dgm:spPr/>
      <dgm:t>
        <a:bodyPr/>
        <a:lstStyle/>
        <a:p>
          <a:endParaRPr lang="en-US"/>
        </a:p>
      </dgm:t>
    </dgm:pt>
    <dgm:pt modelId="{1C99F969-BE68-4674-8958-1CF2674EC6DD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Texture</a:t>
          </a:r>
        </a:p>
      </dgm:t>
    </dgm:pt>
    <dgm:pt modelId="{98B4384C-AC48-43A0-A2D6-5C9945F3108D}" type="parTrans" cxnId="{7E7A6387-EC11-4B58-8CA4-7CC5CB78A89F}">
      <dgm:prSet/>
      <dgm:spPr/>
      <dgm:t>
        <a:bodyPr/>
        <a:lstStyle/>
        <a:p>
          <a:endParaRPr lang="en-US"/>
        </a:p>
      </dgm:t>
    </dgm:pt>
    <dgm:pt modelId="{D3226732-396B-49C4-BA72-91A1B1AD0E59}" type="sibTrans" cxnId="{7E7A6387-EC11-4B58-8CA4-7CC5CB78A89F}">
      <dgm:prSet/>
      <dgm:spPr/>
      <dgm:t>
        <a:bodyPr/>
        <a:lstStyle/>
        <a:p>
          <a:endParaRPr lang="en-US"/>
        </a:p>
      </dgm:t>
    </dgm:pt>
    <dgm:pt modelId="{16518763-775D-408B-8848-ECF6F904F425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Vertex Buffer</a:t>
          </a:r>
        </a:p>
      </dgm:t>
    </dgm:pt>
    <dgm:pt modelId="{79444023-6E67-4F56-912E-3107CF9F4A20}" type="parTrans" cxnId="{8595BDE3-8DF4-4D19-9DAA-B57F3CFC6F56}">
      <dgm:prSet/>
      <dgm:spPr/>
      <dgm:t>
        <a:bodyPr/>
        <a:lstStyle/>
        <a:p>
          <a:endParaRPr lang="en-US"/>
        </a:p>
      </dgm:t>
    </dgm:pt>
    <dgm:pt modelId="{6495F508-5266-4501-A1D9-306C77F2F536}" type="sibTrans" cxnId="{8595BDE3-8DF4-4D19-9DAA-B57F3CFC6F56}">
      <dgm:prSet/>
      <dgm:spPr/>
      <dgm:t>
        <a:bodyPr/>
        <a:lstStyle/>
        <a:p>
          <a:endParaRPr lang="en-US"/>
        </a:p>
      </dgm:t>
    </dgm:pt>
    <dgm:pt modelId="{25FB5C65-EEBA-4F65-94ED-68F1B36962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Index Buffer</a:t>
          </a:r>
        </a:p>
      </dgm:t>
    </dgm:pt>
    <dgm:pt modelId="{A9344525-7CC4-4D62-AF0A-7398757B9EA3}" type="parTrans" cxnId="{EAC9E2FD-DE42-409B-A3A1-13D8CBD357D9}">
      <dgm:prSet/>
      <dgm:spPr/>
      <dgm:t>
        <a:bodyPr/>
        <a:lstStyle/>
        <a:p>
          <a:endParaRPr lang="en-US"/>
        </a:p>
      </dgm:t>
    </dgm:pt>
    <dgm:pt modelId="{C7275B45-008B-427E-9E83-536518BD076A}" type="sibTrans" cxnId="{EAC9E2FD-DE42-409B-A3A1-13D8CBD357D9}">
      <dgm:prSet/>
      <dgm:spPr/>
      <dgm:t>
        <a:bodyPr/>
        <a:lstStyle/>
        <a:p>
          <a:endParaRPr lang="en-US"/>
        </a:p>
      </dgm:t>
    </dgm:pt>
    <dgm:pt modelId="{2C6D77E6-03D0-4035-8995-3982FC6B3882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Uniform Buffer</a:t>
          </a:r>
        </a:p>
      </dgm:t>
    </dgm:pt>
    <dgm:pt modelId="{BF2D328B-FFAF-46D0-8D5C-52DA6DD1B46A}" type="parTrans" cxnId="{86F90193-EEC9-4140-B6A4-4A3E4E08C3E6}">
      <dgm:prSet/>
      <dgm:spPr/>
      <dgm:t>
        <a:bodyPr/>
        <a:lstStyle/>
        <a:p>
          <a:endParaRPr lang="en-US"/>
        </a:p>
      </dgm:t>
    </dgm:pt>
    <dgm:pt modelId="{BA303A1B-FF66-401E-B076-89A5E5BFEF08}" type="sibTrans" cxnId="{86F90193-EEC9-4140-B6A4-4A3E4E08C3E6}">
      <dgm:prSet/>
      <dgm:spPr/>
      <dgm:t>
        <a:bodyPr/>
        <a:lstStyle/>
        <a:p>
          <a:endParaRPr lang="en-US"/>
        </a:p>
      </dgm:t>
    </dgm:pt>
    <dgm:pt modelId="{55542074-8EE6-44D0-8FCC-5B2F4DD90347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noProof="0" dirty="0"/>
            <a:t>Frame Buffer</a:t>
          </a:r>
        </a:p>
      </dgm:t>
    </dgm:pt>
    <dgm:pt modelId="{E7E433A4-1B92-42CB-8988-8278887FAAF7}" type="parTrans" cxnId="{34D6D174-0EEB-4933-ABAE-61F10BE755F6}">
      <dgm:prSet/>
      <dgm:spPr/>
      <dgm:t>
        <a:bodyPr/>
        <a:lstStyle/>
        <a:p>
          <a:endParaRPr lang="en-US"/>
        </a:p>
      </dgm:t>
    </dgm:pt>
    <dgm:pt modelId="{729C20A8-1344-40E3-8245-514B616582E1}" type="sibTrans" cxnId="{34D6D174-0EEB-4933-ABAE-61F10BE755F6}">
      <dgm:prSet/>
      <dgm:spPr/>
      <dgm:t>
        <a:bodyPr/>
        <a:lstStyle/>
        <a:p>
          <a:endParaRPr lang="en-US"/>
        </a:p>
      </dgm:t>
    </dgm:pt>
    <dgm:pt modelId="{F7872388-B595-43A8-9A49-C8663AAB9945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Device API</a:t>
          </a:r>
        </a:p>
      </dgm:t>
    </dgm:pt>
    <dgm:pt modelId="{3456105D-60DB-476B-B2D5-3ACFCC5E1291}" type="parTrans" cxnId="{DCC20963-6F81-4B4E-8865-C787BA18C654}">
      <dgm:prSet/>
      <dgm:spPr/>
      <dgm:t>
        <a:bodyPr/>
        <a:lstStyle/>
        <a:p>
          <a:endParaRPr lang="en-US"/>
        </a:p>
      </dgm:t>
    </dgm:pt>
    <dgm:pt modelId="{085D1389-E31F-44CF-B64E-C442EFE77A9B}" type="sibTrans" cxnId="{DCC20963-6F81-4B4E-8865-C787BA18C654}">
      <dgm:prSet/>
      <dgm:spPr/>
      <dgm:t>
        <a:bodyPr/>
        <a:lstStyle/>
        <a:p>
          <a:endParaRPr lang="en-US"/>
        </a:p>
      </dgm:t>
    </dgm:pt>
    <dgm:pt modelId="{79D95F22-4451-4EB0-A560-D938E81F6E8F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Buffers</a:t>
          </a:r>
        </a:p>
      </dgm:t>
    </dgm:pt>
    <dgm:pt modelId="{ABC4BBC4-326C-47A7-AAEC-C777B9BFBCA6}" type="parTrans" cxnId="{E652459C-7AE0-4A6F-A91D-6ECB33D0232E}">
      <dgm:prSet/>
      <dgm:spPr/>
      <dgm:t>
        <a:bodyPr/>
        <a:lstStyle/>
        <a:p>
          <a:endParaRPr lang="en-US"/>
        </a:p>
      </dgm:t>
    </dgm:pt>
    <dgm:pt modelId="{D9FA78B5-E86C-46ED-BDEB-67959583B5BF}" type="sibTrans" cxnId="{E652459C-7AE0-4A6F-A91D-6ECB33D0232E}">
      <dgm:prSet/>
      <dgm:spPr/>
      <dgm:t>
        <a:bodyPr/>
        <a:lstStyle/>
        <a:p>
          <a:endParaRPr lang="en-US"/>
        </a:p>
      </dgm:t>
    </dgm:pt>
    <dgm:pt modelId="{54BA06A5-485A-480D-942E-D5A27777AB39}" type="pres">
      <dgm:prSet presAssocID="{886C93F6-62F7-49E1-B5DF-78561DEC74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206B8-CD08-4AA2-80F5-40290C68C9B7}" type="pres">
      <dgm:prSet presAssocID="{F7872388-B595-43A8-9A49-C8663AAB9945}" presName="root" presStyleCnt="0"/>
      <dgm:spPr/>
    </dgm:pt>
    <dgm:pt modelId="{35B4971D-4A12-400E-AC80-034ED511070D}" type="pres">
      <dgm:prSet presAssocID="{F7872388-B595-43A8-9A49-C8663AAB9945}" presName="rootComposite" presStyleCnt="0"/>
      <dgm:spPr/>
    </dgm:pt>
    <dgm:pt modelId="{02FC4212-E081-4036-9613-50AE54EAF515}" type="pres">
      <dgm:prSet presAssocID="{F7872388-B595-43A8-9A49-C8663AAB9945}" presName="rootText" presStyleLbl="node1" presStyleIdx="0" presStyleCnt="5"/>
      <dgm:spPr/>
    </dgm:pt>
    <dgm:pt modelId="{79BC9606-58D2-48B2-9911-A8942E30C8E5}" type="pres">
      <dgm:prSet presAssocID="{F7872388-B595-43A8-9A49-C8663AAB9945}" presName="rootConnector" presStyleLbl="node1" presStyleIdx="0" presStyleCnt="5"/>
      <dgm:spPr/>
    </dgm:pt>
    <dgm:pt modelId="{BEB8C917-9E53-4351-90EF-9DC9412E4012}" type="pres">
      <dgm:prSet presAssocID="{F7872388-B595-43A8-9A49-C8663AAB9945}" presName="childShape" presStyleCnt="0"/>
      <dgm:spPr/>
    </dgm:pt>
    <dgm:pt modelId="{9433211B-BADF-41E9-AA49-4EF93DC7DA03}" type="pres">
      <dgm:prSet presAssocID="{81AFECA0-6D21-4610-AAD4-660B50934FC9}" presName="root" presStyleCnt="0"/>
      <dgm:spPr/>
    </dgm:pt>
    <dgm:pt modelId="{BA784B80-51DE-41D6-8BE6-981B2078F293}" type="pres">
      <dgm:prSet presAssocID="{81AFECA0-6D21-4610-AAD4-660B50934FC9}" presName="rootComposite" presStyleCnt="0"/>
      <dgm:spPr/>
    </dgm:pt>
    <dgm:pt modelId="{51CE58C4-5AA9-43F6-BF23-0E82B8B0F26B}" type="pres">
      <dgm:prSet presAssocID="{81AFECA0-6D21-4610-AAD4-660B50934FC9}" presName="rootText" presStyleLbl="node1" presStyleIdx="1" presStyleCnt="5"/>
      <dgm:spPr/>
    </dgm:pt>
    <dgm:pt modelId="{6C984943-6995-471A-BC11-B78D0D296797}" type="pres">
      <dgm:prSet presAssocID="{81AFECA0-6D21-4610-AAD4-660B50934FC9}" presName="rootConnector" presStyleLbl="node1" presStyleIdx="1" presStyleCnt="5"/>
      <dgm:spPr/>
    </dgm:pt>
    <dgm:pt modelId="{873C5E47-154A-42BB-B5A6-1BF57D882AA3}" type="pres">
      <dgm:prSet presAssocID="{81AFECA0-6D21-4610-AAD4-660B50934FC9}" presName="childShape" presStyleCnt="0"/>
      <dgm:spPr/>
    </dgm:pt>
    <dgm:pt modelId="{D47157ED-BE55-4279-B5E3-6180A7BD5E8C}" type="pres">
      <dgm:prSet presAssocID="{43929589-7C1B-444D-A5E3-E40EC5612FD8}" presName="root" presStyleCnt="0"/>
      <dgm:spPr/>
    </dgm:pt>
    <dgm:pt modelId="{1AB796D8-84F6-4535-8616-12DD4D02989F}" type="pres">
      <dgm:prSet presAssocID="{43929589-7C1B-444D-A5E3-E40EC5612FD8}" presName="rootComposite" presStyleCnt="0"/>
      <dgm:spPr/>
    </dgm:pt>
    <dgm:pt modelId="{96542E86-A457-4208-8E4B-318A3BBA6C5D}" type="pres">
      <dgm:prSet presAssocID="{43929589-7C1B-444D-A5E3-E40EC5612FD8}" presName="rootText" presStyleLbl="node1" presStyleIdx="2" presStyleCnt="5"/>
      <dgm:spPr/>
    </dgm:pt>
    <dgm:pt modelId="{72A38489-EBE3-4B8C-9C73-79F78D0CE8A3}" type="pres">
      <dgm:prSet presAssocID="{43929589-7C1B-444D-A5E3-E40EC5612FD8}" presName="rootConnector" presStyleLbl="node1" presStyleIdx="2" presStyleCnt="5"/>
      <dgm:spPr/>
    </dgm:pt>
    <dgm:pt modelId="{BEDE3FE7-383C-4686-A8D8-CA7C5DB6B2C7}" type="pres">
      <dgm:prSet presAssocID="{43929589-7C1B-444D-A5E3-E40EC5612FD8}" presName="childShape" presStyleCnt="0"/>
      <dgm:spPr/>
    </dgm:pt>
    <dgm:pt modelId="{183E8558-1AB7-45AC-A200-DB1CC7C6F219}" type="pres">
      <dgm:prSet presAssocID="{1C99F969-BE68-4674-8958-1CF2674EC6DD}" presName="root" presStyleCnt="0"/>
      <dgm:spPr/>
    </dgm:pt>
    <dgm:pt modelId="{6A141617-3983-450B-A1B1-078244779B9F}" type="pres">
      <dgm:prSet presAssocID="{1C99F969-BE68-4674-8958-1CF2674EC6DD}" presName="rootComposite" presStyleCnt="0"/>
      <dgm:spPr/>
    </dgm:pt>
    <dgm:pt modelId="{0F8F4E02-CF08-4F45-A0B7-A3926EB3F346}" type="pres">
      <dgm:prSet presAssocID="{1C99F969-BE68-4674-8958-1CF2674EC6DD}" presName="rootText" presStyleLbl="node1" presStyleIdx="3" presStyleCnt="5"/>
      <dgm:spPr/>
    </dgm:pt>
    <dgm:pt modelId="{6B373C10-83F6-4B27-90A0-8F24175CDBAE}" type="pres">
      <dgm:prSet presAssocID="{1C99F969-BE68-4674-8958-1CF2674EC6DD}" presName="rootConnector" presStyleLbl="node1" presStyleIdx="3" presStyleCnt="5"/>
      <dgm:spPr/>
    </dgm:pt>
    <dgm:pt modelId="{480924EA-0723-4F8C-9075-79B5EA0B0616}" type="pres">
      <dgm:prSet presAssocID="{1C99F969-BE68-4674-8958-1CF2674EC6DD}" presName="childShape" presStyleCnt="0"/>
      <dgm:spPr/>
    </dgm:pt>
    <dgm:pt modelId="{34B59B64-A885-4A9D-B9D3-EFF7E09666F2}" type="pres">
      <dgm:prSet presAssocID="{79D95F22-4451-4EB0-A560-D938E81F6E8F}" presName="root" presStyleCnt="0"/>
      <dgm:spPr/>
    </dgm:pt>
    <dgm:pt modelId="{9A8E2C7D-58CC-44F9-82EB-DFBD63372438}" type="pres">
      <dgm:prSet presAssocID="{79D95F22-4451-4EB0-A560-D938E81F6E8F}" presName="rootComposite" presStyleCnt="0"/>
      <dgm:spPr/>
    </dgm:pt>
    <dgm:pt modelId="{C7A98F7A-915F-4D49-B945-D4783D07C9BC}" type="pres">
      <dgm:prSet presAssocID="{79D95F22-4451-4EB0-A560-D938E81F6E8F}" presName="rootText" presStyleLbl="node1" presStyleIdx="4" presStyleCnt="5"/>
      <dgm:spPr/>
    </dgm:pt>
    <dgm:pt modelId="{9095E949-18DF-41DD-B559-27609F7346E7}" type="pres">
      <dgm:prSet presAssocID="{79D95F22-4451-4EB0-A560-D938E81F6E8F}" presName="rootConnector" presStyleLbl="node1" presStyleIdx="4" presStyleCnt="5"/>
      <dgm:spPr/>
    </dgm:pt>
    <dgm:pt modelId="{6AE86CB0-55C5-4ED2-91C2-236A2D23E9AE}" type="pres">
      <dgm:prSet presAssocID="{79D95F22-4451-4EB0-A560-D938E81F6E8F}" presName="childShape" presStyleCnt="0"/>
      <dgm:spPr/>
    </dgm:pt>
    <dgm:pt modelId="{62E00A20-C166-4E4F-BE09-C01A24BA0F1F}" type="pres">
      <dgm:prSet presAssocID="{79444023-6E67-4F56-912E-3107CF9F4A20}" presName="Name13" presStyleLbl="parChTrans1D2" presStyleIdx="0" presStyleCnt="4"/>
      <dgm:spPr/>
    </dgm:pt>
    <dgm:pt modelId="{5DF1AAB5-EE1A-4A34-AB99-08DA71A2C0F0}" type="pres">
      <dgm:prSet presAssocID="{16518763-775D-408B-8848-ECF6F904F425}" presName="childText" presStyleLbl="bgAcc1" presStyleIdx="0" presStyleCnt="4" custLinFactNeighborX="-1678" custLinFactNeighborY="895">
        <dgm:presLayoutVars>
          <dgm:bulletEnabled val="1"/>
        </dgm:presLayoutVars>
      </dgm:prSet>
      <dgm:spPr/>
    </dgm:pt>
    <dgm:pt modelId="{F683BDCB-6586-42F3-8476-C3C09DCB6361}" type="pres">
      <dgm:prSet presAssocID="{A9344525-7CC4-4D62-AF0A-7398757B9EA3}" presName="Name13" presStyleLbl="parChTrans1D2" presStyleIdx="1" presStyleCnt="4"/>
      <dgm:spPr/>
    </dgm:pt>
    <dgm:pt modelId="{3A80C72D-2F3C-420F-8EDF-3F39580071C6}" type="pres">
      <dgm:prSet presAssocID="{25FB5C65-EEBA-4F65-94ED-68F1B3696282}" presName="childText" presStyleLbl="bgAcc1" presStyleIdx="1" presStyleCnt="4" custLinFactNeighborX="-1678" custLinFactNeighborY="895">
        <dgm:presLayoutVars>
          <dgm:bulletEnabled val="1"/>
        </dgm:presLayoutVars>
      </dgm:prSet>
      <dgm:spPr/>
    </dgm:pt>
    <dgm:pt modelId="{4A73F676-CB34-4D03-80C6-112A17BDBE7A}" type="pres">
      <dgm:prSet presAssocID="{BF2D328B-FFAF-46D0-8D5C-52DA6DD1B46A}" presName="Name13" presStyleLbl="parChTrans1D2" presStyleIdx="2" presStyleCnt="4"/>
      <dgm:spPr/>
    </dgm:pt>
    <dgm:pt modelId="{ED596F7D-756E-4744-B523-70BFFA32C920}" type="pres">
      <dgm:prSet presAssocID="{2C6D77E6-03D0-4035-8995-3982FC6B3882}" presName="childText" presStyleLbl="bgAcc1" presStyleIdx="2" presStyleCnt="4" custLinFactNeighborX="-1678" custLinFactNeighborY="895">
        <dgm:presLayoutVars>
          <dgm:bulletEnabled val="1"/>
        </dgm:presLayoutVars>
      </dgm:prSet>
      <dgm:spPr/>
    </dgm:pt>
    <dgm:pt modelId="{53B0C97A-5F66-4F4D-959D-C58C85BDCE54}" type="pres">
      <dgm:prSet presAssocID="{E7E433A4-1B92-42CB-8988-8278887FAAF7}" presName="Name13" presStyleLbl="parChTrans1D2" presStyleIdx="3" presStyleCnt="4"/>
      <dgm:spPr/>
    </dgm:pt>
    <dgm:pt modelId="{B9715D69-0840-4DB6-AACB-07CF74E2CD68}" type="pres">
      <dgm:prSet presAssocID="{55542074-8EE6-44D0-8FCC-5B2F4DD90347}" presName="childText" presStyleLbl="bgAcc1" presStyleIdx="3" presStyleCnt="4" custLinFactNeighborX="-1678" custLinFactNeighborY="895">
        <dgm:presLayoutVars>
          <dgm:bulletEnabled val="1"/>
        </dgm:presLayoutVars>
      </dgm:prSet>
      <dgm:spPr/>
    </dgm:pt>
  </dgm:ptLst>
  <dgm:cxnLst>
    <dgm:cxn modelId="{0559EA09-1D8C-4D90-B6A7-49168B4AAAB6}" type="presOf" srcId="{43929589-7C1B-444D-A5E3-E40EC5612FD8}" destId="{72A38489-EBE3-4B8C-9C73-79F78D0CE8A3}" srcOrd="1" destOrd="0" presId="urn:microsoft.com/office/officeart/2005/8/layout/hierarchy3"/>
    <dgm:cxn modelId="{0BB95A29-859D-4C1E-94BF-7901DFB28728}" type="presOf" srcId="{81AFECA0-6D21-4610-AAD4-660B50934FC9}" destId="{6C984943-6995-471A-BC11-B78D0D296797}" srcOrd="1" destOrd="0" presId="urn:microsoft.com/office/officeart/2005/8/layout/hierarchy3"/>
    <dgm:cxn modelId="{10704432-219A-4FE7-95F6-5F1D69ACF289}" type="presOf" srcId="{81AFECA0-6D21-4610-AAD4-660B50934FC9}" destId="{51CE58C4-5AA9-43F6-BF23-0E82B8B0F26B}" srcOrd="0" destOrd="0" presId="urn:microsoft.com/office/officeart/2005/8/layout/hierarchy3"/>
    <dgm:cxn modelId="{721D5F35-EE18-401D-9E25-8762718FD348}" srcId="{886C93F6-62F7-49E1-B5DF-78561DEC743E}" destId="{81AFECA0-6D21-4610-AAD4-660B50934FC9}" srcOrd="1" destOrd="0" parTransId="{AC0AF434-D139-4DE9-90A6-0B13372C974B}" sibTransId="{8E79CA85-4416-453D-874A-0203F40E5FE5}"/>
    <dgm:cxn modelId="{1907175B-E0E4-4B32-A1CF-F2CD70E86630}" type="presOf" srcId="{1C99F969-BE68-4674-8958-1CF2674EC6DD}" destId="{6B373C10-83F6-4B27-90A0-8F24175CDBAE}" srcOrd="1" destOrd="0" presId="urn:microsoft.com/office/officeart/2005/8/layout/hierarchy3"/>
    <dgm:cxn modelId="{27CC1F62-910F-4667-809B-B98588B70C13}" type="presOf" srcId="{A9344525-7CC4-4D62-AF0A-7398757B9EA3}" destId="{F683BDCB-6586-42F3-8476-C3C09DCB6361}" srcOrd="0" destOrd="0" presId="urn:microsoft.com/office/officeart/2005/8/layout/hierarchy3"/>
    <dgm:cxn modelId="{DCC20963-6F81-4B4E-8865-C787BA18C654}" srcId="{886C93F6-62F7-49E1-B5DF-78561DEC743E}" destId="{F7872388-B595-43A8-9A49-C8663AAB9945}" srcOrd="0" destOrd="0" parTransId="{3456105D-60DB-476B-B2D5-3ACFCC5E1291}" sibTransId="{085D1389-E31F-44CF-B64E-C442EFE77A9B}"/>
    <dgm:cxn modelId="{79272D4B-4D64-4CDF-9AE1-91C985E5B58F}" type="presOf" srcId="{F7872388-B595-43A8-9A49-C8663AAB9945}" destId="{02FC4212-E081-4036-9613-50AE54EAF515}" srcOrd="0" destOrd="0" presId="urn:microsoft.com/office/officeart/2005/8/layout/hierarchy3"/>
    <dgm:cxn modelId="{F2514670-0EBA-4B5E-A1F2-E06A5FB22F62}" type="presOf" srcId="{BF2D328B-FFAF-46D0-8D5C-52DA6DD1B46A}" destId="{4A73F676-CB34-4D03-80C6-112A17BDBE7A}" srcOrd="0" destOrd="0" presId="urn:microsoft.com/office/officeart/2005/8/layout/hierarchy3"/>
    <dgm:cxn modelId="{34D6D174-0EEB-4933-ABAE-61F10BE755F6}" srcId="{79D95F22-4451-4EB0-A560-D938E81F6E8F}" destId="{55542074-8EE6-44D0-8FCC-5B2F4DD90347}" srcOrd="3" destOrd="0" parTransId="{E7E433A4-1B92-42CB-8988-8278887FAAF7}" sibTransId="{729C20A8-1344-40E3-8245-514B616582E1}"/>
    <dgm:cxn modelId="{CB35697B-15A9-4CEA-8B2F-6010BCE5B67A}" type="presOf" srcId="{79444023-6E67-4F56-912E-3107CF9F4A20}" destId="{62E00A20-C166-4E4F-BE09-C01A24BA0F1F}" srcOrd="0" destOrd="0" presId="urn:microsoft.com/office/officeart/2005/8/layout/hierarchy3"/>
    <dgm:cxn modelId="{A2ABDD83-EB75-4BE9-88FB-4D4CA6F42169}" type="presOf" srcId="{F7872388-B595-43A8-9A49-C8663AAB9945}" destId="{79BC9606-58D2-48B2-9911-A8942E30C8E5}" srcOrd="1" destOrd="0" presId="urn:microsoft.com/office/officeart/2005/8/layout/hierarchy3"/>
    <dgm:cxn modelId="{7E7A6387-EC11-4B58-8CA4-7CC5CB78A89F}" srcId="{886C93F6-62F7-49E1-B5DF-78561DEC743E}" destId="{1C99F969-BE68-4674-8958-1CF2674EC6DD}" srcOrd="3" destOrd="0" parTransId="{98B4384C-AC48-43A0-A2D6-5C9945F3108D}" sibTransId="{D3226732-396B-49C4-BA72-91A1B1AD0E59}"/>
    <dgm:cxn modelId="{8F5EC387-1C7B-47DB-A6C2-72CBF1430681}" type="presOf" srcId="{1C99F969-BE68-4674-8958-1CF2674EC6DD}" destId="{0F8F4E02-CF08-4F45-A0B7-A3926EB3F346}" srcOrd="0" destOrd="0" presId="urn:microsoft.com/office/officeart/2005/8/layout/hierarchy3"/>
    <dgm:cxn modelId="{86F90193-EEC9-4140-B6A4-4A3E4E08C3E6}" srcId="{79D95F22-4451-4EB0-A560-D938E81F6E8F}" destId="{2C6D77E6-03D0-4035-8995-3982FC6B3882}" srcOrd="2" destOrd="0" parTransId="{BF2D328B-FFAF-46D0-8D5C-52DA6DD1B46A}" sibTransId="{BA303A1B-FF66-401E-B076-89A5E5BFEF08}"/>
    <dgm:cxn modelId="{D945949A-68D4-4355-A966-34F903B3AB90}" type="presOf" srcId="{2C6D77E6-03D0-4035-8995-3982FC6B3882}" destId="{ED596F7D-756E-4744-B523-70BFFA32C920}" srcOrd="0" destOrd="0" presId="urn:microsoft.com/office/officeart/2005/8/layout/hierarchy3"/>
    <dgm:cxn modelId="{53EFB29A-4A04-40A6-9C9D-25E1590A95B9}" type="presOf" srcId="{886C93F6-62F7-49E1-B5DF-78561DEC743E}" destId="{54BA06A5-485A-480D-942E-D5A27777AB39}" srcOrd="0" destOrd="0" presId="urn:microsoft.com/office/officeart/2005/8/layout/hierarchy3"/>
    <dgm:cxn modelId="{E652459C-7AE0-4A6F-A91D-6ECB33D0232E}" srcId="{886C93F6-62F7-49E1-B5DF-78561DEC743E}" destId="{79D95F22-4451-4EB0-A560-D938E81F6E8F}" srcOrd="4" destOrd="0" parTransId="{ABC4BBC4-326C-47A7-AAEC-C777B9BFBCA6}" sibTransId="{D9FA78B5-E86C-46ED-BDEB-67959583B5BF}"/>
    <dgm:cxn modelId="{B36A309F-054C-4EF1-8C43-2B5BA3F713E9}" type="presOf" srcId="{79D95F22-4451-4EB0-A560-D938E81F6E8F}" destId="{C7A98F7A-915F-4D49-B945-D4783D07C9BC}" srcOrd="0" destOrd="0" presId="urn:microsoft.com/office/officeart/2005/8/layout/hierarchy3"/>
    <dgm:cxn modelId="{1A8639B1-4C93-446E-824E-08822DEC097D}" type="presOf" srcId="{43929589-7C1B-444D-A5E3-E40EC5612FD8}" destId="{96542E86-A457-4208-8E4B-318A3BBA6C5D}" srcOrd="0" destOrd="0" presId="urn:microsoft.com/office/officeart/2005/8/layout/hierarchy3"/>
    <dgm:cxn modelId="{E26C65B1-2E18-4C07-AFD5-3FC891ADB259}" type="presOf" srcId="{79D95F22-4451-4EB0-A560-D938E81F6E8F}" destId="{9095E949-18DF-41DD-B559-27609F7346E7}" srcOrd="1" destOrd="0" presId="urn:microsoft.com/office/officeart/2005/8/layout/hierarchy3"/>
    <dgm:cxn modelId="{B37794B3-6116-41AF-8421-8DA242B95BF8}" type="presOf" srcId="{55542074-8EE6-44D0-8FCC-5B2F4DD90347}" destId="{B9715D69-0840-4DB6-AACB-07CF74E2CD68}" srcOrd="0" destOrd="0" presId="urn:microsoft.com/office/officeart/2005/8/layout/hierarchy3"/>
    <dgm:cxn modelId="{C5E642B7-E9DD-49D6-A0A7-5AEA0A227487}" srcId="{886C93F6-62F7-49E1-B5DF-78561DEC743E}" destId="{43929589-7C1B-444D-A5E3-E40EC5612FD8}" srcOrd="2" destOrd="0" parTransId="{DF303FDE-85EC-4CEA-A247-35EEEA6739F9}" sibTransId="{3B8798D1-77A5-4093-B84D-C970D9CC24BA}"/>
    <dgm:cxn modelId="{EFFEE0CB-977C-4E00-8E52-9108F7B6F99E}" type="presOf" srcId="{25FB5C65-EEBA-4F65-94ED-68F1B3696282}" destId="{3A80C72D-2F3C-420F-8EDF-3F39580071C6}" srcOrd="0" destOrd="0" presId="urn:microsoft.com/office/officeart/2005/8/layout/hierarchy3"/>
    <dgm:cxn modelId="{8595BDE3-8DF4-4D19-9DAA-B57F3CFC6F56}" srcId="{79D95F22-4451-4EB0-A560-D938E81F6E8F}" destId="{16518763-775D-408B-8848-ECF6F904F425}" srcOrd="0" destOrd="0" parTransId="{79444023-6E67-4F56-912E-3107CF9F4A20}" sibTransId="{6495F508-5266-4501-A1D9-306C77F2F536}"/>
    <dgm:cxn modelId="{B0A2B4E6-42A3-4C60-9578-D9BD8224A0E9}" type="presOf" srcId="{E7E433A4-1B92-42CB-8988-8278887FAAF7}" destId="{53B0C97A-5F66-4F4D-959D-C58C85BDCE54}" srcOrd="0" destOrd="0" presId="urn:microsoft.com/office/officeart/2005/8/layout/hierarchy3"/>
    <dgm:cxn modelId="{842DB7F9-2F2F-4AFF-8E31-6767B63DF610}" type="presOf" srcId="{16518763-775D-408B-8848-ECF6F904F425}" destId="{5DF1AAB5-EE1A-4A34-AB99-08DA71A2C0F0}" srcOrd="0" destOrd="0" presId="urn:microsoft.com/office/officeart/2005/8/layout/hierarchy3"/>
    <dgm:cxn modelId="{EAC9E2FD-DE42-409B-A3A1-13D8CBD357D9}" srcId="{79D95F22-4451-4EB0-A560-D938E81F6E8F}" destId="{25FB5C65-EEBA-4F65-94ED-68F1B3696282}" srcOrd="1" destOrd="0" parTransId="{A9344525-7CC4-4D62-AF0A-7398757B9EA3}" sibTransId="{C7275B45-008B-427E-9E83-536518BD076A}"/>
    <dgm:cxn modelId="{BB8F4089-B25F-4FE3-AA45-85B26F9E5B50}" type="presParOf" srcId="{54BA06A5-485A-480D-942E-D5A27777AB39}" destId="{ECD206B8-CD08-4AA2-80F5-40290C68C9B7}" srcOrd="0" destOrd="0" presId="urn:microsoft.com/office/officeart/2005/8/layout/hierarchy3"/>
    <dgm:cxn modelId="{4432D3D7-0223-47EE-B0A3-D85E5EF94D8E}" type="presParOf" srcId="{ECD206B8-CD08-4AA2-80F5-40290C68C9B7}" destId="{35B4971D-4A12-400E-AC80-034ED511070D}" srcOrd="0" destOrd="0" presId="urn:microsoft.com/office/officeart/2005/8/layout/hierarchy3"/>
    <dgm:cxn modelId="{9FA07107-DBDD-44B6-9257-B4AA33D57055}" type="presParOf" srcId="{35B4971D-4A12-400E-AC80-034ED511070D}" destId="{02FC4212-E081-4036-9613-50AE54EAF515}" srcOrd="0" destOrd="0" presId="urn:microsoft.com/office/officeart/2005/8/layout/hierarchy3"/>
    <dgm:cxn modelId="{330FE119-D3AC-4691-A5AC-5862A6BB20D1}" type="presParOf" srcId="{35B4971D-4A12-400E-AC80-034ED511070D}" destId="{79BC9606-58D2-48B2-9911-A8942E30C8E5}" srcOrd="1" destOrd="0" presId="urn:microsoft.com/office/officeart/2005/8/layout/hierarchy3"/>
    <dgm:cxn modelId="{4BBA315B-BB01-49E3-84AC-AA1FBD511C70}" type="presParOf" srcId="{ECD206B8-CD08-4AA2-80F5-40290C68C9B7}" destId="{BEB8C917-9E53-4351-90EF-9DC9412E4012}" srcOrd="1" destOrd="0" presId="urn:microsoft.com/office/officeart/2005/8/layout/hierarchy3"/>
    <dgm:cxn modelId="{E09BA33A-4892-4472-9B47-32A617A87FE3}" type="presParOf" srcId="{54BA06A5-485A-480D-942E-D5A27777AB39}" destId="{9433211B-BADF-41E9-AA49-4EF93DC7DA03}" srcOrd="1" destOrd="0" presId="urn:microsoft.com/office/officeart/2005/8/layout/hierarchy3"/>
    <dgm:cxn modelId="{1A464765-A2CF-45E4-AFCD-796E091DFBF2}" type="presParOf" srcId="{9433211B-BADF-41E9-AA49-4EF93DC7DA03}" destId="{BA784B80-51DE-41D6-8BE6-981B2078F293}" srcOrd="0" destOrd="0" presId="urn:microsoft.com/office/officeart/2005/8/layout/hierarchy3"/>
    <dgm:cxn modelId="{3315E0AA-03F3-4175-AC80-B62B3A289482}" type="presParOf" srcId="{BA784B80-51DE-41D6-8BE6-981B2078F293}" destId="{51CE58C4-5AA9-43F6-BF23-0E82B8B0F26B}" srcOrd="0" destOrd="0" presId="urn:microsoft.com/office/officeart/2005/8/layout/hierarchy3"/>
    <dgm:cxn modelId="{62621BEC-58B7-45B9-80D0-0A8C9F683F3A}" type="presParOf" srcId="{BA784B80-51DE-41D6-8BE6-981B2078F293}" destId="{6C984943-6995-471A-BC11-B78D0D296797}" srcOrd="1" destOrd="0" presId="urn:microsoft.com/office/officeart/2005/8/layout/hierarchy3"/>
    <dgm:cxn modelId="{00B2356A-3ECF-450B-89A3-AEFF992EC4DB}" type="presParOf" srcId="{9433211B-BADF-41E9-AA49-4EF93DC7DA03}" destId="{873C5E47-154A-42BB-B5A6-1BF57D882AA3}" srcOrd="1" destOrd="0" presId="urn:microsoft.com/office/officeart/2005/8/layout/hierarchy3"/>
    <dgm:cxn modelId="{90533228-B72F-4D02-8909-69A2F0ED6091}" type="presParOf" srcId="{54BA06A5-485A-480D-942E-D5A27777AB39}" destId="{D47157ED-BE55-4279-B5E3-6180A7BD5E8C}" srcOrd="2" destOrd="0" presId="urn:microsoft.com/office/officeart/2005/8/layout/hierarchy3"/>
    <dgm:cxn modelId="{713F861D-42FC-4D17-96F9-6EC6231C7FEB}" type="presParOf" srcId="{D47157ED-BE55-4279-B5E3-6180A7BD5E8C}" destId="{1AB796D8-84F6-4535-8616-12DD4D02989F}" srcOrd="0" destOrd="0" presId="urn:microsoft.com/office/officeart/2005/8/layout/hierarchy3"/>
    <dgm:cxn modelId="{0853610B-C88B-4420-8B81-CDEE12488500}" type="presParOf" srcId="{1AB796D8-84F6-4535-8616-12DD4D02989F}" destId="{96542E86-A457-4208-8E4B-318A3BBA6C5D}" srcOrd="0" destOrd="0" presId="urn:microsoft.com/office/officeart/2005/8/layout/hierarchy3"/>
    <dgm:cxn modelId="{162EB4BC-2DD2-4D96-B08C-96011F749B87}" type="presParOf" srcId="{1AB796D8-84F6-4535-8616-12DD4D02989F}" destId="{72A38489-EBE3-4B8C-9C73-79F78D0CE8A3}" srcOrd="1" destOrd="0" presId="urn:microsoft.com/office/officeart/2005/8/layout/hierarchy3"/>
    <dgm:cxn modelId="{D848CE96-3BDA-432D-83CA-69C2FE1C0AFC}" type="presParOf" srcId="{D47157ED-BE55-4279-B5E3-6180A7BD5E8C}" destId="{BEDE3FE7-383C-4686-A8D8-CA7C5DB6B2C7}" srcOrd="1" destOrd="0" presId="urn:microsoft.com/office/officeart/2005/8/layout/hierarchy3"/>
    <dgm:cxn modelId="{C77219A8-B3E7-42B4-BBF6-5DA9EABFCC52}" type="presParOf" srcId="{54BA06A5-485A-480D-942E-D5A27777AB39}" destId="{183E8558-1AB7-45AC-A200-DB1CC7C6F219}" srcOrd="3" destOrd="0" presId="urn:microsoft.com/office/officeart/2005/8/layout/hierarchy3"/>
    <dgm:cxn modelId="{376042EC-A93E-4D9C-B567-CB28D09A8571}" type="presParOf" srcId="{183E8558-1AB7-45AC-A200-DB1CC7C6F219}" destId="{6A141617-3983-450B-A1B1-078244779B9F}" srcOrd="0" destOrd="0" presId="urn:microsoft.com/office/officeart/2005/8/layout/hierarchy3"/>
    <dgm:cxn modelId="{7F0BDE6F-A787-44DD-ACEF-23E3C773CCB0}" type="presParOf" srcId="{6A141617-3983-450B-A1B1-078244779B9F}" destId="{0F8F4E02-CF08-4F45-A0B7-A3926EB3F346}" srcOrd="0" destOrd="0" presId="urn:microsoft.com/office/officeart/2005/8/layout/hierarchy3"/>
    <dgm:cxn modelId="{52B781D9-B325-486E-BF2F-8C6133E8A6B9}" type="presParOf" srcId="{6A141617-3983-450B-A1B1-078244779B9F}" destId="{6B373C10-83F6-4B27-90A0-8F24175CDBAE}" srcOrd="1" destOrd="0" presId="urn:microsoft.com/office/officeart/2005/8/layout/hierarchy3"/>
    <dgm:cxn modelId="{AB1F9AEB-1EF8-4490-B5B2-A0C636924A81}" type="presParOf" srcId="{183E8558-1AB7-45AC-A200-DB1CC7C6F219}" destId="{480924EA-0723-4F8C-9075-79B5EA0B0616}" srcOrd="1" destOrd="0" presId="urn:microsoft.com/office/officeart/2005/8/layout/hierarchy3"/>
    <dgm:cxn modelId="{8D6A386B-E859-46D1-AB8B-10B5304DBB1A}" type="presParOf" srcId="{54BA06A5-485A-480D-942E-D5A27777AB39}" destId="{34B59B64-A885-4A9D-B9D3-EFF7E09666F2}" srcOrd="4" destOrd="0" presId="urn:microsoft.com/office/officeart/2005/8/layout/hierarchy3"/>
    <dgm:cxn modelId="{703D1491-4A6B-414E-96CF-51935C534002}" type="presParOf" srcId="{34B59B64-A885-4A9D-B9D3-EFF7E09666F2}" destId="{9A8E2C7D-58CC-44F9-82EB-DFBD63372438}" srcOrd="0" destOrd="0" presId="urn:microsoft.com/office/officeart/2005/8/layout/hierarchy3"/>
    <dgm:cxn modelId="{1BA86770-BD70-4962-9A5D-CDBAA35A5176}" type="presParOf" srcId="{9A8E2C7D-58CC-44F9-82EB-DFBD63372438}" destId="{C7A98F7A-915F-4D49-B945-D4783D07C9BC}" srcOrd="0" destOrd="0" presId="urn:microsoft.com/office/officeart/2005/8/layout/hierarchy3"/>
    <dgm:cxn modelId="{B3ED9123-47FD-47A4-9C53-AE0ABF892DB7}" type="presParOf" srcId="{9A8E2C7D-58CC-44F9-82EB-DFBD63372438}" destId="{9095E949-18DF-41DD-B559-27609F7346E7}" srcOrd="1" destOrd="0" presId="urn:microsoft.com/office/officeart/2005/8/layout/hierarchy3"/>
    <dgm:cxn modelId="{AA2405B5-CCB1-4BA3-9982-FBED12711E2B}" type="presParOf" srcId="{34B59B64-A885-4A9D-B9D3-EFF7E09666F2}" destId="{6AE86CB0-55C5-4ED2-91C2-236A2D23E9AE}" srcOrd="1" destOrd="0" presId="urn:microsoft.com/office/officeart/2005/8/layout/hierarchy3"/>
    <dgm:cxn modelId="{10C41D77-345A-48A7-AC2C-E318943E5299}" type="presParOf" srcId="{6AE86CB0-55C5-4ED2-91C2-236A2D23E9AE}" destId="{62E00A20-C166-4E4F-BE09-C01A24BA0F1F}" srcOrd="0" destOrd="0" presId="urn:microsoft.com/office/officeart/2005/8/layout/hierarchy3"/>
    <dgm:cxn modelId="{97472555-8697-4E61-9F14-4B71FCD06BCF}" type="presParOf" srcId="{6AE86CB0-55C5-4ED2-91C2-236A2D23E9AE}" destId="{5DF1AAB5-EE1A-4A34-AB99-08DA71A2C0F0}" srcOrd="1" destOrd="0" presId="urn:microsoft.com/office/officeart/2005/8/layout/hierarchy3"/>
    <dgm:cxn modelId="{CEFAE209-3C8E-4AEA-A590-EF09B1A4A5F4}" type="presParOf" srcId="{6AE86CB0-55C5-4ED2-91C2-236A2D23E9AE}" destId="{F683BDCB-6586-42F3-8476-C3C09DCB6361}" srcOrd="2" destOrd="0" presId="urn:microsoft.com/office/officeart/2005/8/layout/hierarchy3"/>
    <dgm:cxn modelId="{4D210A3A-BAA2-4F26-8A54-8695E0690FB8}" type="presParOf" srcId="{6AE86CB0-55C5-4ED2-91C2-236A2D23E9AE}" destId="{3A80C72D-2F3C-420F-8EDF-3F39580071C6}" srcOrd="3" destOrd="0" presId="urn:microsoft.com/office/officeart/2005/8/layout/hierarchy3"/>
    <dgm:cxn modelId="{77BD3680-114B-47FD-8631-4544A44E922D}" type="presParOf" srcId="{6AE86CB0-55C5-4ED2-91C2-236A2D23E9AE}" destId="{4A73F676-CB34-4D03-80C6-112A17BDBE7A}" srcOrd="4" destOrd="0" presId="urn:microsoft.com/office/officeart/2005/8/layout/hierarchy3"/>
    <dgm:cxn modelId="{361E48F6-7045-4EC0-B274-32CFF51AE866}" type="presParOf" srcId="{6AE86CB0-55C5-4ED2-91C2-236A2D23E9AE}" destId="{ED596F7D-756E-4744-B523-70BFFA32C920}" srcOrd="5" destOrd="0" presId="urn:microsoft.com/office/officeart/2005/8/layout/hierarchy3"/>
    <dgm:cxn modelId="{45FA9EF4-92DB-448D-BD2B-FC5514EF0FA8}" type="presParOf" srcId="{6AE86CB0-55C5-4ED2-91C2-236A2D23E9AE}" destId="{53B0C97A-5F66-4F4D-959D-C58C85BDCE54}" srcOrd="6" destOrd="0" presId="urn:microsoft.com/office/officeart/2005/8/layout/hierarchy3"/>
    <dgm:cxn modelId="{09391D73-46A9-4F3D-8D5D-6F290A84B114}" type="presParOf" srcId="{6AE86CB0-55C5-4ED2-91C2-236A2D23E9AE}" destId="{B9715D69-0840-4DB6-AACB-07CF74E2CD68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3 - Representation Layer &lt;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4 - GDI Isolation Layer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75F5E9-65B6-4677-A391-04377987EC01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879AF9-2D76-47AE-9028-3A63D1E66918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Camera</a:t>
          </a:r>
          <a:endParaRPr lang="en-US" dirty="0"/>
        </a:p>
      </dgm:t>
    </dgm:pt>
    <dgm:pt modelId="{B9137FD5-5AC0-462B-ABD9-2B4874CF4BB8}" type="parTrans" cxnId="{07CCC9BD-093F-44DD-8E86-DDFBD733987D}">
      <dgm:prSet/>
      <dgm:spPr/>
      <dgm:t>
        <a:bodyPr/>
        <a:lstStyle/>
        <a:p>
          <a:endParaRPr lang="en-US"/>
        </a:p>
      </dgm:t>
    </dgm:pt>
    <dgm:pt modelId="{1CE1E634-1BB6-4102-AB58-55A083814DBC}" type="sibTrans" cxnId="{07CCC9BD-093F-44DD-8E86-DDFBD733987D}">
      <dgm:prSet/>
      <dgm:spPr/>
      <dgm:t>
        <a:bodyPr/>
        <a:lstStyle/>
        <a:p>
          <a:endParaRPr lang="en-US"/>
        </a:p>
      </dgm:t>
    </dgm:pt>
    <dgm:pt modelId="{71D734A9-4422-4631-BC0B-9824EC52D5E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Transform</a:t>
          </a:r>
        </a:p>
      </dgm:t>
    </dgm:pt>
    <dgm:pt modelId="{AF77424B-AF0D-49A6-B81A-F81156B01E31}" type="parTrans" cxnId="{36B465A7-3A9B-477B-9B4C-03A1692B3E67}">
      <dgm:prSet/>
      <dgm:spPr/>
      <dgm:t>
        <a:bodyPr/>
        <a:lstStyle/>
        <a:p>
          <a:endParaRPr lang="en-US"/>
        </a:p>
      </dgm:t>
    </dgm:pt>
    <dgm:pt modelId="{F443FE9C-818F-49C0-A246-5BA4DE684809}" type="sibTrans" cxnId="{36B465A7-3A9B-477B-9B4C-03A1692B3E67}">
      <dgm:prSet/>
      <dgm:spPr/>
      <dgm:t>
        <a:bodyPr/>
        <a:lstStyle/>
        <a:p>
          <a:endParaRPr lang="en-US"/>
        </a:p>
      </dgm:t>
    </dgm:pt>
    <dgm:pt modelId="{7B924CF7-DE0F-48CA-BBCC-0BF865C78EC7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Material</a:t>
          </a:r>
        </a:p>
      </dgm:t>
    </dgm:pt>
    <dgm:pt modelId="{3022EC46-D4A4-49F0-AE58-1DC06A5E52B9}" type="parTrans" cxnId="{3B7985C5-95C4-44E0-B31D-01AB1A4582CE}">
      <dgm:prSet/>
      <dgm:spPr/>
      <dgm:t>
        <a:bodyPr/>
        <a:lstStyle/>
        <a:p>
          <a:endParaRPr lang="en-US"/>
        </a:p>
      </dgm:t>
    </dgm:pt>
    <dgm:pt modelId="{8E0DC1A5-A825-4D1B-A07A-B5708757942A}" type="sibTrans" cxnId="{3B7985C5-95C4-44E0-B31D-01AB1A4582CE}">
      <dgm:prSet/>
      <dgm:spPr/>
      <dgm:t>
        <a:bodyPr/>
        <a:lstStyle/>
        <a:p>
          <a:endParaRPr lang="en-US"/>
        </a:p>
      </dgm:t>
    </dgm:pt>
    <dgm:pt modelId="{9414FA62-1880-4480-904E-C5E016F292FF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 dirty="0"/>
            <a:t>Basic Shapes</a:t>
          </a:r>
        </a:p>
      </dgm:t>
    </dgm:pt>
    <dgm:pt modelId="{30DE3A5A-A9F1-4C76-A632-0CAC376DE39B}" type="parTrans" cxnId="{BD1DD9CF-B333-4FEC-9292-75F52937A662}">
      <dgm:prSet/>
      <dgm:spPr/>
      <dgm:t>
        <a:bodyPr/>
        <a:lstStyle/>
        <a:p>
          <a:endParaRPr lang="en-US"/>
        </a:p>
      </dgm:t>
    </dgm:pt>
    <dgm:pt modelId="{1C8E087A-F66C-469E-97E9-999905475353}" type="sibTrans" cxnId="{BD1DD9CF-B333-4FEC-9292-75F52937A662}">
      <dgm:prSet/>
      <dgm:spPr/>
      <dgm:t>
        <a:bodyPr/>
        <a:lstStyle/>
        <a:p>
          <a:endParaRPr lang="en-US"/>
        </a:p>
      </dgm:t>
    </dgm:pt>
    <dgm:pt modelId="{06317AAE-D4F9-4C4D-91D6-A4D0EEFB50AA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Coordinates</a:t>
          </a:r>
          <a:endParaRPr lang="en-US"/>
        </a:p>
      </dgm:t>
    </dgm:pt>
    <dgm:pt modelId="{C6EF0C02-89FB-4F5F-99F8-BAD7A901DB1A}" type="parTrans" cxnId="{4B2CF54C-F299-4812-98F2-7FEE7AD3F9B8}">
      <dgm:prSet/>
      <dgm:spPr/>
      <dgm:t>
        <a:bodyPr/>
        <a:lstStyle/>
        <a:p>
          <a:endParaRPr lang="en-US"/>
        </a:p>
      </dgm:t>
    </dgm:pt>
    <dgm:pt modelId="{4862479B-5246-4FF1-99B8-12F098D0FB22}" type="sibTrans" cxnId="{4B2CF54C-F299-4812-98F2-7FEE7AD3F9B8}">
      <dgm:prSet/>
      <dgm:spPr/>
      <dgm:t>
        <a:bodyPr/>
        <a:lstStyle/>
        <a:p>
          <a:endParaRPr lang="en-US"/>
        </a:p>
      </dgm:t>
    </dgm:pt>
    <dgm:pt modelId="{A6C4B0DC-F5B7-46E7-A89D-41DC48BFC18E}">
      <dgm:prSet phldrT="[Text]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noProof="0"/>
            <a:t>Mesh</a:t>
          </a:r>
          <a:endParaRPr lang="en-US" noProof="0" dirty="0"/>
        </a:p>
      </dgm:t>
    </dgm:pt>
    <dgm:pt modelId="{274A8405-5101-45A9-8DAC-9AE18B27952D}" type="parTrans" cxnId="{3AEFFD46-9D29-4677-B794-90A805B28E88}">
      <dgm:prSet/>
      <dgm:spPr/>
      <dgm:t>
        <a:bodyPr/>
        <a:lstStyle/>
        <a:p>
          <a:endParaRPr lang="en-US"/>
        </a:p>
      </dgm:t>
    </dgm:pt>
    <dgm:pt modelId="{662A6453-F129-4E04-8588-ACF749AAE626}" type="sibTrans" cxnId="{3AEFFD46-9D29-4677-B794-90A805B28E88}">
      <dgm:prSet/>
      <dgm:spPr/>
      <dgm:t>
        <a:bodyPr/>
        <a:lstStyle/>
        <a:p>
          <a:endParaRPr lang="en-US"/>
        </a:p>
      </dgm:t>
    </dgm:pt>
    <dgm:pt modelId="{BA8EB6E0-DBC1-48BB-935E-CAB53889451B}" type="pres">
      <dgm:prSet presAssocID="{9375F5E9-65B6-4677-A391-04377987EC0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62785A-0208-48C2-8B0A-96C4B665B704}" type="pres">
      <dgm:prSet presAssocID="{99879AF9-2D76-47AE-9028-3A63D1E66918}" presName="root" presStyleCnt="0"/>
      <dgm:spPr/>
    </dgm:pt>
    <dgm:pt modelId="{C06BB7A5-0A63-420F-848E-EBCBAA40D978}" type="pres">
      <dgm:prSet presAssocID="{99879AF9-2D76-47AE-9028-3A63D1E66918}" presName="rootComposite" presStyleCnt="0"/>
      <dgm:spPr/>
    </dgm:pt>
    <dgm:pt modelId="{83656805-5107-48BA-B566-7633F8C51604}" type="pres">
      <dgm:prSet presAssocID="{99879AF9-2D76-47AE-9028-3A63D1E66918}" presName="rootText" presStyleLbl="node1" presStyleIdx="0" presStyleCnt="6"/>
      <dgm:spPr/>
    </dgm:pt>
    <dgm:pt modelId="{FCD797BF-2287-4E39-A6F2-788156AFA4C6}" type="pres">
      <dgm:prSet presAssocID="{99879AF9-2D76-47AE-9028-3A63D1E66918}" presName="rootConnector" presStyleLbl="node1" presStyleIdx="0" presStyleCnt="6"/>
      <dgm:spPr/>
    </dgm:pt>
    <dgm:pt modelId="{47249F58-078D-4B82-910C-4238EDE95CD0}" type="pres">
      <dgm:prSet presAssocID="{99879AF9-2D76-47AE-9028-3A63D1E66918}" presName="childShape" presStyleCnt="0"/>
      <dgm:spPr/>
    </dgm:pt>
    <dgm:pt modelId="{0E5654B1-A6E3-44A7-B62A-D406875CEBD2}" type="pres">
      <dgm:prSet presAssocID="{06317AAE-D4F9-4C4D-91D6-A4D0EEFB50AA}" presName="root" presStyleCnt="0"/>
      <dgm:spPr/>
    </dgm:pt>
    <dgm:pt modelId="{42D213E6-47B6-40F8-A339-038B7A8818FE}" type="pres">
      <dgm:prSet presAssocID="{06317AAE-D4F9-4C4D-91D6-A4D0EEFB50AA}" presName="rootComposite" presStyleCnt="0"/>
      <dgm:spPr/>
    </dgm:pt>
    <dgm:pt modelId="{EFFA2D63-0E90-4339-AB6C-8FB3FFE81FA9}" type="pres">
      <dgm:prSet presAssocID="{06317AAE-D4F9-4C4D-91D6-A4D0EEFB50AA}" presName="rootText" presStyleLbl="node1" presStyleIdx="1" presStyleCnt="6"/>
      <dgm:spPr/>
    </dgm:pt>
    <dgm:pt modelId="{A02A35DF-0934-4A6C-BA28-B06BB76D276A}" type="pres">
      <dgm:prSet presAssocID="{06317AAE-D4F9-4C4D-91D6-A4D0EEFB50AA}" presName="rootConnector" presStyleLbl="node1" presStyleIdx="1" presStyleCnt="6"/>
      <dgm:spPr/>
    </dgm:pt>
    <dgm:pt modelId="{D02667A9-6619-4E38-9AD7-F1EA5967D3BA}" type="pres">
      <dgm:prSet presAssocID="{06317AAE-D4F9-4C4D-91D6-A4D0EEFB50AA}" presName="childShape" presStyleCnt="0"/>
      <dgm:spPr/>
    </dgm:pt>
    <dgm:pt modelId="{ABBDB613-97F0-44AB-8E0D-5A3FED9B65CC}" type="pres">
      <dgm:prSet presAssocID="{71D734A9-4422-4631-BC0B-9824EC52D5EA}" presName="root" presStyleCnt="0"/>
      <dgm:spPr/>
    </dgm:pt>
    <dgm:pt modelId="{94EF1AD3-26AE-4D2A-AF3A-56AB3379B7C6}" type="pres">
      <dgm:prSet presAssocID="{71D734A9-4422-4631-BC0B-9824EC52D5EA}" presName="rootComposite" presStyleCnt="0"/>
      <dgm:spPr/>
    </dgm:pt>
    <dgm:pt modelId="{BC4C1FAE-B7D0-4959-A9FE-DBC1158CC73E}" type="pres">
      <dgm:prSet presAssocID="{71D734A9-4422-4631-BC0B-9824EC52D5EA}" presName="rootText" presStyleLbl="node1" presStyleIdx="2" presStyleCnt="6"/>
      <dgm:spPr/>
    </dgm:pt>
    <dgm:pt modelId="{8A53DCAF-51A2-406E-B619-9F2C67418EED}" type="pres">
      <dgm:prSet presAssocID="{71D734A9-4422-4631-BC0B-9824EC52D5EA}" presName="rootConnector" presStyleLbl="node1" presStyleIdx="2" presStyleCnt="6"/>
      <dgm:spPr/>
    </dgm:pt>
    <dgm:pt modelId="{B12F13E3-64AA-40B0-8591-6C54E537C1CE}" type="pres">
      <dgm:prSet presAssocID="{71D734A9-4422-4631-BC0B-9824EC52D5EA}" presName="childShape" presStyleCnt="0"/>
      <dgm:spPr/>
    </dgm:pt>
    <dgm:pt modelId="{3C3178A4-BC51-47EA-A30A-033CC2CD5992}" type="pres">
      <dgm:prSet presAssocID="{7B924CF7-DE0F-48CA-BBCC-0BF865C78EC7}" presName="root" presStyleCnt="0"/>
      <dgm:spPr/>
    </dgm:pt>
    <dgm:pt modelId="{10CA989C-B9F7-48EE-B6B3-0542CF809B56}" type="pres">
      <dgm:prSet presAssocID="{7B924CF7-DE0F-48CA-BBCC-0BF865C78EC7}" presName="rootComposite" presStyleCnt="0"/>
      <dgm:spPr/>
    </dgm:pt>
    <dgm:pt modelId="{41CD2B29-9784-42DF-8717-B1FB8B6CF292}" type="pres">
      <dgm:prSet presAssocID="{7B924CF7-DE0F-48CA-BBCC-0BF865C78EC7}" presName="rootText" presStyleLbl="node1" presStyleIdx="3" presStyleCnt="6"/>
      <dgm:spPr/>
    </dgm:pt>
    <dgm:pt modelId="{84112FC3-3EA9-4FFC-971D-16ACD8343B3B}" type="pres">
      <dgm:prSet presAssocID="{7B924CF7-DE0F-48CA-BBCC-0BF865C78EC7}" presName="rootConnector" presStyleLbl="node1" presStyleIdx="3" presStyleCnt="6"/>
      <dgm:spPr/>
    </dgm:pt>
    <dgm:pt modelId="{EE9EA270-1E87-4FBD-BB29-21E06D6CC636}" type="pres">
      <dgm:prSet presAssocID="{7B924CF7-DE0F-48CA-BBCC-0BF865C78EC7}" presName="childShape" presStyleCnt="0"/>
      <dgm:spPr/>
    </dgm:pt>
    <dgm:pt modelId="{432903BB-96D0-4B70-9326-238E9C0E48DA}" type="pres">
      <dgm:prSet presAssocID="{A6C4B0DC-F5B7-46E7-A89D-41DC48BFC18E}" presName="root" presStyleCnt="0"/>
      <dgm:spPr/>
    </dgm:pt>
    <dgm:pt modelId="{E85BAA03-874F-4099-829B-262DA4A360E2}" type="pres">
      <dgm:prSet presAssocID="{A6C4B0DC-F5B7-46E7-A89D-41DC48BFC18E}" presName="rootComposite" presStyleCnt="0"/>
      <dgm:spPr/>
    </dgm:pt>
    <dgm:pt modelId="{175BD8C6-54A3-43EF-B9AA-CCB2D8F91576}" type="pres">
      <dgm:prSet presAssocID="{A6C4B0DC-F5B7-46E7-A89D-41DC48BFC18E}" presName="rootText" presStyleLbl="node1" presStyleIdx="4" presStyleCnt="6"/>
      <dgm:spPr/>
    </dgm:pt>
    <dgm:pt modelId="{1AB3C984-361D-4E72-8D09-B9A280786DD5}" type="pres">
      <dgm:prSet presAssocID="{A6C4B0DC-F5B7-46E7-A89D-41DC48BFC18E}" presName="rootConnector" presStyleLbl="node1" presStyleIdx="4" presStyleCnt="6"/>
      <dgm:spPr/>
    </dgm:pt>
    <dgm:pt modelId="{51B0BC9E-E513-43DC-A7A5-DAE080349ADD}" type="pres">
      <dgm:prSet presAssocID="{A6C4B0DC-F5B7-46E7-A89D-41DC48BFC18E}" presName="childShape" presStyleCnt="0"/>
      <dgm:spPr/>
    </dgm:pt>
    <dgm:pt modelId="{31E0D4C9-DC3D-4B44-A079-87CD25CFF144}" type="pres">
      <dgm:prSet presAssocID="{9414FA62-1880-4480-904E-C5E016F292FF}" presName="root" presStyleCnt="0"/>
      <dgm:spPr/>
    </dgm:pt>
    <dgm:pt modelId="{F88ED37D-A827-4923-BAD5-7191BE71EDD7}" type="pres">
      <dgm:prSet presAssocID="{9414FA62-1880-4480-904E-C5E016F292FF}" presName="rootComposite" presStyleCnt="0"/>
      <dgm:spPr/>
    </dgm:pt>
    <dgm:pt modelId="{45BABE1D-6CD7-4283-AF9D-8AD13106678B}" type="pres">
      <dgm:prSet presAssocID="{9414FA62-1880-4480-904E-C5E016F292FF}" presName="rootText" presStyleLbl="node1" presStyleIdx="5" presStyleCnt="6"/>
      <dgm:spPr/>
    </dgm:pt>
    <dgm:pt modelId="{AB2D73DA-45CE-4944-932E-79B773A69F4D}" type="pres">
      <dgm:prSet presAssocID="{9414FA62-1880-4480-904E-C5E016F292FF}" presName="rootConnector" presStyleLbl="node1" presStyleIdx="5" presStyleCnt="6"/>
      <dgm:spPr/>
    </dgm:pt>
    <dgm:pt modelId="{9FEAC9B9-2B34-4114-A3A7-60A367339B90}" type="pres">
      <dgm:prSet presAssocID="{9414FA62-1880-4480-904E-C5E016F292FF}" presName="childShape" presStyleCnt="0"/>
      <dgm:spPr/>
    </dgm:pt>
  </dgm:ptLst>
  <dgm:cxnLst>
    <dgm:cxn modelId="{CE36450B-5667-46ED-B2C2-2F537340E064}" type="presOf" srcId="{A6C4B0DC-F5B7-46E7-A89D-41DC48BFC18E}" destId="{1AB3C984-361D-4E72-8D09-B9A280786DD5}" srcOrd="1" destOrd="0" presId="urn:microsoft.com/office/officeart/2005/8/layout/hierarchy3"/>
    <dgm:cxn modelId="{4F387E27-1937-44D4-8D72-D8115F426681}" type="presOf" srcId="{71D734A9-4422-4631-BC0B-9824EC52D5EA}" destId="{8A53DCAF-51A2-406E-B619-9F2C67418EED}" srcOrd="1" destOrd="0" presId="urn:microsoft.com/office/officeart/2005/8/layout/hierarchy3"/>
    <dgm:cxn modelId="{5C0D4A29-1FCF-430F-AC43-759E52A63E86}" type="presOf" srcId="{99879AF9-2D76-47AE-9028-3A63D1E66918}" destId="{FCD797BF-2287-4E39-A6F2-788156AFA4C6}" srcOrd="1" destOrd="0" presId="urn:microsoft.com/office/officeart/2005/8/layout/hierarchy3"/>
    <dgm:cxn modelId="{3AEFFD46-9D29-4677-B794-90A805B28E88}" srcId="{9375F5E9-65B6-4677-A391-04377987EC01}" destId="{A6C4B0DC-F5B7-46E7-A89D-41DC48BFC18E}" srcOrd="4" destOrd="0" parTransId="{274A8405-5101-45A9-8DAC-9AE18B27952D}" sibTransId="{662A6453-F129-4E04-8588-ACF749AAE626}"/>
    <dgm:cxn modelId="{A97F784C-7C20-4D1F-8259-218E10C98553}" type="presOf" srcId="{06317AAE-D4F9-4C4D-91D6-A4D0EEFB50AA}" destId="{EFFA2D63-0E90-4339-AB6C-8FB3FFE81FA9}" srcOrd="0" destOrd="0" presId="urn:microsoft.com/office/officeart/2005/8/layout/hierarchy3"/>
    <dgm:cxn modelId="{4B2CF54C-F299-4812-98F2-7FEE7AD3F9B8}" srcId="{9375F5E9-65B6-4677-A391-04377987EC01}" destId="{06317AAE-D4F9-4C4D-91D6-A4D0EEFB50AA}" srcOrd="1" destOrd="0" parTransId="{C6EF0C02-89FB-4F5F-99F8-BAD7A901DB1A}" sibTransId="{4862479B-5246-4FF1-99B8-12F098D0FB22}"/>
    <dgm:cxn modelId="{FD84B972-B843-4799-A439-F3C50F9180CB}" type="presOf" srcId="{99879AF9-2D76-47AE-9028-3A63D1E66918}" destId="{83656805-5107-48BA-B566-7633F8C51604}" srcOrd="0" destOrd="0" presId="urn:microsoft.com/office/officeart/2005/8/layout/hierarchy3"/>
    <dgm:cxn modelId="{F1F4D954-73EA-4E50-848E-E688A47CBE63}" type="presOf" srcId="{9414FA62-1880-4480-904E-C5E016F292FF}" destId="{45BABE1D-6CD7-4283-AF9D-8AD13106678B}" srcOrd="0" destOrd="0" presId="urn:microsoft.com/office/officeart/2005/8/layout/hierarchy3"/>
    <dgm:cxn modelId="{1F81C989-8D3A-4D33-B581-67030BB4037A}" type="presOf" srcId="{9375F5E9-65B6-4677-A391-04377987EC01}" destId="{BA8EB6E0-DBC1-48BB-935E-CAB53889451B}" srcOrd="0" destOrd="0" presId="urn:microsoft.com/office/officeart/2005/8/layout/hierarchy3"/>
    <dgm:cxn modelId="{816D0E9A-B613-4788-9277-3242BEFAB88A}" type="presOf" srcId="{71D734A9-4422-4631-BC0B-9824EC52D5EA}" destId="{BC4C1FAE-B7D0-4959-A9FE-DBC1158CC73E}" srcOrd="0" destOrd="0" presId="urn:microsoft.com/office/officeart/2005/8/layout/hierarchy3"/>
    <dgm:cxn modelId="{36B465A7-3A9B-477B-9B4C-03A1692B3E67}" srcId="{9375F5E9-65B6-4677-A391-04377987EC01}" destId="{71D734A9-4422-4631-BC0B-9824EC52D5EA}" srcOrd="2" destOrd="0" parTransId="{AF77424B-AF0D-49A6-B81A-F81156B01E31}" sibTransId="{F443FE9C-818F-49C0-A246-5BA4DE684809}"/>
    <dgm:cxn modelId="{203B78B2-DD1B-4C93-B6FF-1FD5A51D6422}" type="presOf" srcId="{9414FA62-1880-4480-904E-C5E016F292FF}" destId="{AB2D73DA-45CE-4944-932E-79B773A69F4D}" srcOrd="1" destOrd="0" presId="urn:microsoft.com/office/officeart/2005/8/layout/hierarchy3"/>
    <dgm:cxn modelId="{07CCC9BD-093F-44DD-8E86-DDFBD733987D}" srcId="{9375F5E9-65B6-4677-A391-04377987EC01}" destId="{99879AF9-2D76-47AE-9028-3A63D1E66918}" srcOrd="0" destOrd="0" parTransId="{B9137FD5-5AC0-462B-ABD9-2B4874CF4BB8}" sibTransId="{1CE1E634-1BB6-4102-AB58-55A083814DBC}"/>
    <dgm:cxn modelId="{CC8FE5C0-BD87-4C0B-BCDF-44F3DF73A38D}" type="presOf" srcId="{7B924CF7-DE0F-48CA-BBCC-0BF865C78EC7}" destId="{41CD2B29-9784-42DF-8717-B1FB8B6CF292}" srcOrd="0" destOrd="0" presId="urn:microsoft.com/office/officeart/2005/8/layout/hierarchy3"/>
    <dgm:cxn modelId="{3B7985C5-95C4-44E0-B31D-01AB1A4582CE}" srcId="{9375F5E9-65B6-4677-A391-04377987EC01}" destId="{7B924CF7-DE0F-48CA-BBCC-0BF865C78EC7}" srcOrd="3" destOrd="0" parTransId="{3022EC46-D4A4-49F0-AE58-1DC06A5E52B9}" sibTransId="{8E0DC1A5-A825-4D1B-A07A-B5708757942A}"/>
    <dgm:cxn modelId="{BD1DD9CF-B333-4FEC-9292-75F52937A662}" srcId="{9375F5E9-65B6-4677-A391-04377987EC01}" destId="{9414FA62-1880-4480-904E-C5E016F292FF}" srcOrd="5" destOrd="0" parTransId="{30DE3A5A-A9F1-4C76-A632-0CAC376DE39B}" sibTransId="{1C8E087A-F66C-469E-97E9-999905475353}"/>
    <dgm:cxn modelId="{AEF535D5-E037-4137-8406-824CADB20145}" type="presOf" srcId="{A6C4B0DC-F5B7-46E7-A89D-41DC48BFC18E}" destId="{175BD8C6-54A3-43EF-B9AA-CCB2D8F91576}" srcOrd="0" destOrd="0" presId="urn:microsoft.com/office/officeart/2005/8/layout/hierarchy3"/>
    <dgm:cxn modelId="{9E7FC5E0-ED4F-4503-9CDC-5A69C3D71F50}" type="presOf" srcId="{06317AAE-D4F9-4C4D-91D6-A4D0EEFB50AA}" destId="{A02A35DF-0934-4A6C-BA28-B06BB76D276A}" srcOrd="1" destOrd="0" presId="urn:microsoft.com/office/officeart/2005/8/layout/hierarchy3"/>
    <dgm:cxn modelId="{71E04CEE-FB40-413E-B5EF-96736FB5473D}" type="presOf" srcId="{7B924CF7-DE0F-48CA-BBCC-0BF865C78EC7}" destId="{84112FC3-3EA9-4FFC-971D-16ACD8343B3B}" srcOrd="1" destOrd="0" presId="urn:microsoft.com/office/officeart/2005/8/layout/hierarchy3"/>
    <dgm:cxn modelId="{1C23D5EB-BD6F-4237-BA9C-812B9318C321}" type="presParOf" srcId="{BA8EB6E0-DBC1-48BB-935E-CAB53889451B}" destId="{2D62785A-0208-48C2-8B0A-96C4B665B704}" srcOrd="0" destOrd="0" presId="urn:microsoft.com/office/officeart/2005/8/layout/hierarchy3"/>
    <dgm:cxn modelId="{18CAB0F4-4B52-40D2-827D-109583AE1F1C}" type="presParOf" srcId="{2D62785A-0208-48C2-8B0A-96C4B665B704}" destId="{C06BB7A5-0A63-420F-848E-EBCBAA40D978}" srcOrd="0" destOrd="0" presId="urn:microsoft.com/office/officeart/2005/8/layout/hierarchy3"/>
    <dgm:cxn modelId="{8EC75BFD-F30F-422E-8505-0C40733976D4}" type="presParOf" srcId="{C06BB7A5-0A63-420F-848E-EBCBAA40D978}" destId="{83656805-5107-48BA-B566-7633F8C51604}" srcOrd="0" destOrd="0" presId="urn:microsoft.com/office/officeart/2005/8/layout/hierarchy3"/>
    <dgm:cxn modelId="{22900030-56D1-41CB-8C54-4AEAF7E12521}" type="presParOf" srcId="{C06BB7A5-0A63-420F-848E-EBCBAA40D978}" destId="{FCD797BF-2287-4E39-A6F2-788156AFA4C6}" srcOrd="1" destOrd="0" presId="urn:microsoft.com/office/officeart/2005/8/layout/hierarchy3"/>
    <dgm:cxn modelId="{5C3D0DE6-6189-4440-B3F6-2880534EF04A}" type="presParOf" srcId="{2D62785A-0208-48C2-8B0A-96C4B665B704}" destId="{47249F58-078D-4B82-910C-4238EDE95CD0}" srcOrd="1" destOrd="0" presId="urn:microsoft.com/office/officeart/2005/8/layout/hierarchy3"/>
    <dgm:cxn modelId="{F7A6DAE3-9DAB-4FAA-B993-AA3430277ACD}" type="presParOf" srcId="{BA8EB6E0-DBC1-48BB-935E-CAB53889451B}" destId="{0E5654B1-A6E3-44A7-B62A-D406875CEBD2}" srcOrd="1" destOrd="0" presId="urn:microsoft.com/office/officeart/2005/8/layout/hierarchy3"/>
    <dgm:cxn modelId="{46714E2A-DCFC-4105-95C0-185EFE657FE1}" type="presParOf" srcId="{0E5654B1-A6E3-44A7-B62A-D406875CEBD2}" destId="{42D213E6-47B6-40F8-A339-038B7A8818FE}" srcOrd="0" destOrd="0" presId="urn:microsoft.com/office/officeart/2005/8/layout/hierarchy3"/>
    <dgm:cxn modelId="{DB499E05-68E6-4303-83EF-6DDF6D1FC6EA}" type="presParOf" srcId="{42D213E6-47B6-40F8-A339-038B7A8818FE}" destId="{EFFA2D63-0E90-4339-AB6C-8FB3FFE81FA9}" srcOrd="0" destOrd="0" presId="urn:microsoft.com/office/officeart/2005/8/layout/hierarchy3"/>
    <dgm:cxn modelId="{98B085F3-8F5A-49B7-B059-251BE0260F80}" type="presParOf" srcId="{42D213E6-47B6-40F8-A339-038B7A8818FE}" destId="{A02A35DF-0934-4A6C-BA28-B06BB76D276A}" srcOrd="1" destOrd="0" presId="urn:microsoft.com/office/officeart/2005/8/layout/hierarchy3"/>
    <dgm:cxn modelId="{E9839321-D3DA-4426-939C-CA011A3445E7}" type="presParOf" srcId="{0E5654B1-A6E3-44A7-B62A-D406875CEBD2}" destId="{D02667A9-6619-4E38-9AD7-F1EA5967D3BA}" srcOrd="1" destOrd="0" presId="urn:microsoft.com/office/officeart/2005/8/layout/hierarchy3"/>
    <dgm:cxn modelId="{2FD8942B-9B27-450A-B000-8AA40AB8704F}" type="presParOf" srcId="{BA8EB6E0-DBC1-48BB-935E-CAB53889451B}" destId="{ABBDB613-97F0-44AB-8E0D-5A3FED9B65CC}" srcOrd="2" destOrd="0" presId="urn:microsoft.com/office/officeart/2005/8/layout/hierarchy3"/>
    <dgm:cxn modelId="{88AE5D24-2BA2-40CA-96CA-341BD43748E2}" type="presParOf" srcId="{ABBDB613-97F0-44AB-8E0D-5A3FED9B65CC}" destId="{94EF1AD3-26AE-4D2A-AF3A-56AB3379B7C6}" srcOrd="0" destOrd="0" presId="urn:microsoft.com/office/officeart/2005/8/layout/hierarchy3"/>
    <dgm:cxn modelId="{6099AC19-1536-4C56-8519-5DCE7B048C23}" type="presParOf" srcId="{94EF1AD3-26AE-4D2A-AF3A-56AB3379B7C6}" destId="{BC4C1FAE-B7D0-4959-A9FE-DBC1158CC73E}" srcOrd="0" destOrd="0" presId="urn:microsoft.com/office/officeart/2005/8/layout/hierarchy3"/>
    <dgm:cxn modelId="{0C0C1C83-5ECC-4F66-A3D3-2794DAC489CA}" type="presParOf" srcId="{94EF1AD3-26AE-4D2A-AF3A-56AB3379B7C6}" destId="{8A53DCAF-51A2-406E-B619-9F2C67418EED}" srcOrd="1" destOrd="0" presId="urn:microsoft.com/office/officeart/2005/8/layout/hierarchy3"/>
    <dgm:cxn modelId="{1DA9106A-D762-4D81-A371-4900C3F99911}" type="presParOf" srcId="{ABBDB613-97F0-44AB-8E0D-5A3FED9B65CC}" destId="{B12F13E3-64AA-40B0-8591-6C54E537C1CE}" srcOrd="1" destOrd="0" presId="urn:microsoft.com/office/officeart/2005/8/layout/hierarchy3"/>
    <dgm:cxn modelId="{6C874C7C-C3FA-4D1B-82C5-ED6E889B2E97}" type="presParOf" srcId="{BA8EB6E0-DBC1-48BB-935E-CAB53889451B}" destId="{3C3178A4-BC51-47EA-A30A-033CC2CD5992}" srcOrd="3" destOrd="0" presId="urn:microsoft.com/office/officeart/2005/8/layout/hierarchy3"/>
    <dgm:cxn modelId="{F2FF5982-B47F-41F3-8CD4-F4C9179FFAE1}" type="presParOf" srcId="{3C3178A4-BC51-47EA-A30A-033CC2CD5992}" destId="{10CA989C-B9F7-48EE-B6B3-0542CF809B56}" srcOrd="0" destOrd="0" presId="urn:microsoft.com/office/officeart/2005/8/layout/hierarchy3"/>
    <dgm:cxn modelId="{8BAD64F5-5CE9-4857-B4E4-508A3C65CF77}" type="presParOf" srcId="{10CA989C-B9F7-48EE-B6B3-0542CF809B56}" destId="{41CD2B29-9784-42DF-8717-B1FB8B6CF292}" srcOrd="0" destOrd="0" presId="urn:microsoft.com/office/officeart/2005/8/layout/hierarchy3"/>
    <dgm:cxn modelId="{697516B8-B2B8-4C98-87EF-9764F209A195}" type="presParOf" srcId="{10CA989C-B9F7-48EE-B6B3-0542CF809B56}" destId="{84112FC3-3EA9-4FFC-971D-16ACD8343B3B}" srcOrd="1" destOrd="0" presId="urn:microsoft.com/office/officeart/2005/8/layout/hierarchy3"/>
    <dgm:cxn modelId="{D10058E1-42FC-4095-AD12-900F93842FBC}" type="presParOf" srcId="{3C3178A4-BC51-47EA-A30A-033CC2CD5992}" destId="{EE9EA270-1E87-4FBD-BB29-21E06D6CC636}" srcOrd="1" destOrd="0" presId="urn:microsoft.com/office/officeart/2005/8/layout/hierarchy3"/>
    <dgm:cxn modelId="{26F56820-1EE2-421E-A642-B400CA2CAB9B}" type="presParOf" srcId="{BA8EB6E0-DBC1-48BB-935E-CAB53889451B}" destId="{432903BB-96D0-4B70-9326-238E9C0E48DA}" srcOrd="4" destOrd="0" presId="urn:microsoft.com/office/officeart/2005/8/layout/hierarchy3"/>
    <dgm:cxn modelId="{06775312-FD12-444A-9C57-FDEEE43CBFAB}" type="presParOf" srcId="{432903BB-96D0-4B70-9326-238E9C0E48DA}" destId="{E85BAA03-874F-4099-829B-262DA4A360E2}" srcOrd="0" destOrd="0" presId="urn:microsoft.com/office/officeart/2005/8/layout/hierarchy3"/>
    <dgm:cxn modelId="{91BD8136-D238-437A-9846-04F0FFC31332}" type="presParOf" srcId="{E85BAA03-874F-4099-829B-262DA4A360E2}" destId="{175BD8C6-54A3-43EF-B9AA-CCB2D8F91576}" srcOrd="0" destOrd="0" presId="urn:microsoft.com/office/officeart/2005/8/layout/hierarchy3"/>
    <dgm:cxn modelId="{22272BC0-0D25-452C-B036-19064BEA3774}" type="presParOf" srcId="{E85BAA03-874F-4099-829B-262DA4A360E2}" destId="{1AB3C984-361D-4E72-8D09-B9A280786DD5}" srcOrd="1" destOrd="0" presId="urn:microsoft.com/office/officeart/2005/8/layout/hierarchy3"/>
    <dgm:cxn modelId="{EFBB3558-C270-424A-8DEE-22D635E1E53D}" type="presParOf" srcId="{432903BB-96D0-4B70-9326-238E9C0E48DA}" destId="{51B0BC9E-E513-43DC-A7A5-DAE080349ADD}" srcOrd="1" destOrd="0" presId="urn:microsoft.com/office/officeart/2005/8/layout/hierarchy3"/>
    <dgm:cxn modelId="{86E3B6FE-FE1C-4862-B4FE-0AF36544AE4A}" type="presParOf" srcId="{BA8EB6E0-DBC1-48BB-935E-CAB53889451B}" destId="{31E0D4C9-DC3D-4B44-A079-87CD25CFF144}" srcOrd="5" destOrd="0" presId="urn:microsoft.com/office/officeart/2005/8/layout/hierarchy3"/>
    <dgm:cxn modelId="{BF862F8C-BA35-41A2-B8C6-1AE6BF1FE433}" type="presParOf" srcId="{31E0D4C9-DC3D-4B44-A079-87CD25CFF144}" destId="{F88ED37D-A827-4923-BAD5-7191BE71EDD7}" srcOrd="0" destOrd="0" presId="urn:microsoft.com/office/officeart/2005/8/layout/hierarchy3"/>
    <dgm:cxn modelId="{E82DA32C-9275-4721-8615-6F0002E7F51D}" type="presParOf" srcId="{F88ED37D-A827-4923-BAD5-7191BE71EDD7}" destId="{45BABE1D-6CD7-4283-AF9D-8AD13106678B}" srcOrd="0" destOrd="0" presId="urn:microsoft.com/office/officeart/2005/8/layout/hierarchy3"/>
    <dgm:cxn modelId="{8291C59D-FAF7-4E87-A805-81F0CAC30D9F}" type="presParOf" srcId="{F88ED37D-A827-4923-BAD5-7191BE71EDD7}" destId="{AB2D73DA-45CE-4944-932E-79B773A69F4D}" srcOrd="1" destOrd="0" presId="urn:microsoft.com/office/officeart/2005/8/layout/hierarchy3"/>
    <dgm:cxn modelId="{D7C8169D-5384-4A5F-AD1E-698A95484597}" type="presParOf" srcId="{31E0D4C9-DC3D-4B44-A079-87CD25CFF144}" destId="{9FEAC9B9-2B34-4114-A3A7-60A367339B9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2A7F8C-4384-4FED-90C3-C50AD51CD4D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A02680-229E-4DE5-8E8F-D7DCCA469999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8</a:t>
          </a:r>
          <a:r>
            <a:rPr lang="en-US" sz="1600" b="0" noProof="0" dirty="0"/>
            <a:t> – Integration Layer</a:t>
          </a:r>
        </a:p>
      </dgm:t>
    </dgm:pt>
    <dgm:pt modelId="{FD9C8912-36C2-4F70-8D27-0C7B04281544}" type="parTrans" cxnId="{F72A6830-7DE4-4781-8BD8-BB5BAFDFFB3D}">
      <dgm:prSet/>
      <dgm:spPr/>
      <dgm:t>
        <a:bodyPr/>
        <a:lstStyle/>
        <a:p>
          <a:endParaRPr lang="en-US"/>
        </a:p>
      </dgm:t>
    </dgm:pt>
    <dgm:pt modelId="{399D986D-F361-4165-9BF5-4EE27F4222A9}" type="sibTrans" cxnId="{F72A6830-7DE4-4781-8BD8-BB5BAFDFFB3D}">
      <dgm:prSet/>
      <dgm:spPr/>
      <dgm:t>
        <a:bodyPr/>
        <a:lstStyle/>
        <a:p>
          <a:endParaRPr lang="en-US"/>
        </a:p>
      </dgm:t>
    </dgm:pt>
    <dgm:pt modelId="{73A02E57-572D-44F5-91FF-202C06473274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6</a:t>
          </a:r>
          <a:r>
            <a:rPr lang="en-US" sz="1600" b="0" noProof="0" dirty="0"/>
            <a:t> – Graph Layer</a:t>
          </a:r>
        </a:p>
      </dgm:t>
    </dgm:pt>
    <dgm:pt modelId="{A887982E-FA99-4ED5-B0D1-A85FC179005A}" type="parTrans" cxnId="{32BA3519-49B9-47F1-887B-39C2C3D9A386}">
      <dgm:prSet/>
      <dgm:spPr/>
      <dgm:t>
        <a:bodyPr/>
        <a:lstStyle/>
        <a:p>
          <a:endParaRPr lang="en-US"/>
        </a:p>
      </dgm:t>
    </dgm:pt>
    <dgm:pt modelId="{953D941F-2ECA-4B33-8BC5-716661B312A2}" type="sibTrans" cxnId="{32BA3519-49B9-47F1-887B-39C2C3D9A386}">
      <dgm:prSet/>
      <dgm:spPr/>
      <dgm:t>
        <a:bodyPr/>
        <a:lstStyle/>
        <a:p>
          <a:endParaRPr lang="en-US"/>
        </a:p>
      </dgm:t>
    </dgm:pt>
    <dgm:pt modelId="{15D27807-574C-49D4-AAE8-60C386DD610E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5 – Communication Layer</a:t>
          </a:r>
        </a:p>
      </dgm:t>
    </dgm:pt>
    <dgm:pt modelId="{12794ECD-87A3-4EB4-B8FB-778740C225A6}" type="parTrans" cxnId="{A8F79E71-435F-40AC-9C75-ACDA74F128AC}">
      <dgm:prSet/>
      <dgm:spPr/>
      <dgm:t>
        <a:bodyPr/>
        <a:lstStyle/>
        <a:p>
          <a:endParaRPr lang="en-US"/>
        </a:p>
      </dgm:t>
    </dgm:pt>
    <dgm:pt modelId="{6206A475-1A0B-4810-89EF-DE321E2667A1}" type="sibTrans" cxnId="{A8F79E71-435F-40AC-9C75-ACDA74F128AC}">
      <dgm:prSet/>
      <dgm:spPr/>
      <dgm:t>
        <a:bodyPr/>
        <a:lstStyle/>
        <a:p>
          <a:endParaRPr lang="en-US"/>
        </a:p>
      </dgm:t>
    </dgm:pt>
    <dgm:pt modelId="{425CD942-2779-41D0-914F-F640AB7E3C5D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3 - Representation Layer</a:t>
          </a:r>
        </a:p>
      </dgm:t>
    </dgm:pt>
    <dgm:pt modelId="{26726183-1047-4D19-B9C9-AFA9DCE3BFF1}" type="parTrans" cxnId="{0784F12C-A432-4EA0-B448-B797BA8E04F8}">
      <dgm:prSet/>
      <dgm:spPr/>
      <dgm:t>
        <a:bodyPr/>
        <a:lstStyle/>
        <a:p>
          <a:endParaRPr lang="en-US"/>
        </a:p>
      </dgm:t>
    </dgm:pt>
    <dgm:pt modelId="{BC1C9FDF-FF4F-4C1B-8990-DC00A0EA6773}" type="sibTrans" cxnId="{0784F12C-A432-4EA0-B448-B797BA8E04F8}">
      <dgm:prSet/>
      <dgm:spPr/>
      <dgm:t>
        <a:bodyPr/>
        <a:lstStyle/>
        <a:p>
          <a:endParaRPr lang="en-US"/>
        </a:p>
      </dgm:t>
    </dgm:pt>
    <dgm:pt modelId="{67180261-FA11-4C70-99B6-208D22A34225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2 - GDI Abstraction Layer</a:t>
          </a:r>
        </a:p>
      </dgm:t>
    </dgm:pt>
    <dgm:pt modelId="{59464F09-C52D-4303-BCD3-E1A86FD40B46}" type="parTrans" cxnId="{3E7F8416-6E5A-4FB7-8B5D-7E6552DB9137}">
      <dgm:prSet/>
      <dgm:spPr/>
      <dgm:t>
        <a:bodyPr/>
        <a:lstStyle/>
        <a:p>
          <a:endParaRPr lang="en-US"/>
        </a:p>
      </dgm:t>
    </dgm:pt>
    <dgm:pt modelId="{EFC46B28-C8E4-4492-89C7-7481CD0F35E9}" type="sibTrans" cxnId="{3E7F8416-6E5A-4FB7-8B5D-7E6552DB9137}">
      <dgm:prSet/>
      <dgm:spPr/>
      <dgm:t>
        <a:bodyPr/>
        <a:lstStyle/>
        <a:p>
          <a:endParaRPr lang="en-US"/>
        </a:p>
      </dgm:t>
    </dgm:pt>
    <dgm:pt modelId="{432AFB55-08FE-4212-9DC7-D14ED2A025FB}">
      <dgm:prSet phldrT="[Text]" custT="1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1 – Primitives Layer</a:t>
          </a:r>
        </a:p>
      </dgm:t>
    </dgm:pt>
    <dgm:pt modelId="{05D130B0-583C-42EF-A013-EBA84E5F5145}" type="parTrans" cxnId="{56130A09-99EE-4BE9-B402-62BA4482F777}">
      <dgm:prSet/>
      <dgm:spPr/>
      <dgm:t>
        <a:bodyPr/>
        <a:lstStyle/>
        <a:p>
          <a:endParaRPr lang="en-US"/>
        </a:p>
      </dgm:t>
    </dgm:pt>
    <dgm:pt modelId="{C810953B-BB37-4D99-95A3-2A0E2B593AD3}" type="sibTrans" cxnId="{56130A09-99EE-4BE9-B402-62BA4482F777}">
      <dgm:prSet/>
      <dgm:spPr/>
      <dgm:t>
        <a:bodyPr/>
        <a:lstStyle/>
        <a:p>
          <a:endParaRPr lang="en-US"/>
        </a:p>
      </dgm:t>
    </dgm:pt>
    <dgm:pt modelId="{42BCD4A9-A9CF-4288-8C26-147300DFC46C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0" noProof="0" dirty="0"/>
            <a:t>0 - Graphics Device Interface</a:t>
          </a:r>
        </a:p>
      </dgm:t>
    </dgm:pt>
    <dgm:pt modelId="{2EC818B6-7EF7-49B2-8071-9F139B646C3D}" type="parTrans" cxnId="{69E0F8E1-8528-47CB-81D2-7A5C3269F765}">
      <dgm:prSet/>
      <dgm:spPr/>
      <dgm:t>
        <a:bodyPr/>
        <a:lstStyle/>
        <a:p>
          <a:endParaRPr lang="en-US"/>
        </a:p>
      </dgm:t>
    </dgm:pt>
    <dgm:pt modelId="{AC7342C8-5124-4DD3-A2EE-25BE180D55FB}" type="sibTrans" cxnId="{69E0F8E1-8528-47CB-81D2-7A5C3269F765}">
      <dgm:prSet/>
      <dgm:spPr/>
      <dgm:t>
        <a:bodyPr/>
        <a:lstStyle/>
        <a:p>
          <a:endParaRPr lang="en-US"/>
        </a:p>
      </dgm:t>
    </dgm:pt>
    <dgm:pt modelId="{C616C108-B7C7-48F6-8927-297071625E4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en-US" sz="1600" b="1" noProof="0" dirty="0">
              <a:solidFill>
                <a:srgbClr val="FF0000"/>
              </a:solidFill>
            </a:rPr>
            <a:t>&gt; 4 - GDI Isolation Layer &lt;</a:t>
          </a:r>
        </a:p>
      </dgm:t>
    </dgm:pt>
    <dgm:pt modelId="{ADA804D4-279F-4CAA-A98F-8F94F344AFBC}" type="parTrans" cxnId="{86812C0E-FADC-4C3E-819E-498D8148424B}">
      <dgm:prSet/>
      <dgm:spPr/>
      <dgm:t>
        <a:bodyPr/>
        <a:lstStyle/>
        <a:p>
          <a:endParaRPr lang="en-US"/>
        </a:p>
      </dgm:t>
    </dgm:pt>
    <dgm:pt modelId="{20C51BFB-A17D-482C-8A24-3C7B538AFAD5}" type="sibTrans" cxnId="{86812C0E-FADC-4C3E-819E-498D8148424B}">
      <dgm:prSet/>
      <dgm:spPr/>
      <dgm:t>
        <a:bodyPr/>
        <a:lstStyle/>
        <a:p>
          <a:endParaRPr lang="en-US"/>
        </a:p>
      </dgm:t>
    </dgm:pt>
    <dgm:pt modelId="{409AF4A9-954C-4DBA-AD54-B8C01FAFB96B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l"/>
          <a:r>
            <a:rPr lang="pl-PL" sz="1600" b="0" noProof="0" dirty="0"/>
            <a:t>7</a:t>
          </a:r>
          <a:r>
            <a:rPr lang="en-US" sz="1600" b="0" noProof="0" dirty="0"/>
            <a:t> – Render Layer</a:t>
          </a:r>
        </a:p>
      </dgm:t>
    </dgm:pt>
    <dgm:pt modelId="{446793BA-E1E5-4BFF-8B57-401A2EC8D6F9}" type="parTrans" cxnId="{790DD5CD-3F70-4ED3-9D20-1B8E281FFB5F}">
      <dgm:prSet/>
      <dgm:spPr/>
      <dgm:t>
        <a:bodyPr/>
        <a:lstStyle/>
        <a:p>
          <a:endParaRPr lang="en-US"/>
        </a:p>
      </dgm:t>
    </dgm:pt>
    <dgm:pt modelId="{36B1A9A3-E2F4-43F9-BD9A-410B4D6CF563}" type="sibTrans" cxnId="{790DD5CD-3F70-4ED3-9D20-1B8E281FFB5F}">
      <dgm:prSet/>
      <dgm:spPr/>
      <dgm:t>
        <a:bodyPr/>
        <a:lstStyle/>
        <a:p>
          <a:endParaRPr lang="en-US"/>
        </a:p>
      </dgm:t>
    </dgm:pt>
    <dgm:pt modelId="{0A2B100A-873D-4378-B06C-7D278D8A2DC0}" type="pres">
      <dgm:prSet presAssocID="{492A7F8C-4384-4FED-90C3-C50AD51CD4D0}" presName="Name0" presStyleCnt="0">
        <dgm:presLayoutVars>
          <dgm:dir/>
          <dgm:animLvl val="lvl"/>
          <dgm:resizeHandles val="exact"/>
        </dgm:presLayoutVars>
      </dgm:prSet>
      <dgm:spPr/>
    </dgm:pt>
    <dgm:pt modelId="{B6CBF893-1455-4C12-8976-948FAD51EFB8}" type="pres">
      <dgm:prSet presAssocID="{42BCD4A9-A9CF-4288-8C26-147300DFC46C}" presName="boxAndChildren" presStyleCnt="0"/>
      <dgm:spPr/>
    </dgm:pt>
    <dgm:pt modelId="{A42A819C-0492-415D-93BA-8DABF228CA62}" type="pres">
      <dgm:prSet presAssocID="{42BCD4A9-A9CF-4288-8C26-147300DFC46C}" presName="parentTextBox" presStyleLbl="node1" presStyleIdx="0" presStyleCnt="9"/>
      <dgm:spPr/>
    </dgm:pt>
    <dgm:pt modelId="{4F51C2B6-C1A6-47C4-B565-5F8B72D7AD5F}" type="pres">
      <dgm:prSet presAssocID="{C810953B-BB37-4D99-95A3-2A0E2B593AD3}" presName="sp" presStyleCnt="0"/>
      <dgm:spPr/>
    </dgm:pt>
    <dgm:pt modelId="{B490842A-F1B0-46F8-9AEB-309D9BCE7375}" type="pres">
      <dgm:prSet presAssocID="{432AFB55-08FE-4212-9DC7-D14ED2A025FB}" presName="arrowAndChildren" presStyleCnt="0"/>
      <dgm:spPr/>
    </dgm:pt>
    <dgm:pt modelId="{F44D84BB-4D82-4D22-AB84-931EDDB52237}" type="pres">
      <dgm:prSet presAssocID="{432AFB55-08FE-4212-9DC7-D14ED2A025FB}" presName="parentTextArrow" presStyleLbl="node1" presStyleIdx="1" presStyleCnt="9"/>
      <dgm:spPr/>
    </dgm:pt>
    <dgm:pt modelId="{DA7568B8-794F-43D8-9339-5CB2AB9878DC}" type="pres">
      <dgm:prSet presAssocID="{EFC46B28-C8E4-4492-89C7-7481CD0F35E9}" presName="sp" presStyleCnt="0"/>
      <dgm:spPr/>
    </dgm:pt>
    <dgm:pt modelId="{1C82E6B6-E336-490B-ADE8-0634C5F59BF2}" type="pres">
      <dgm:prSet presAssocID="{67180261-FA11-4C70-99B6-208D22A34225}" presName="arrowAndChildren" presStyleCnt="0"/>
      <dgm:spPr/>
    </dgm:pt>
    <dgm:pt modelId="{EAC5A75C-3ABE-44A2-8907-E4140A97C1E0}" type="pres">
      <dgm:prSet presAssocID="{67180261-FA11-4C70-99B6-208D22A34225}" presName="parentTextArrow" presStyleLbl="node1" presStyleIdx="2" presStyleCnt="9"/>
      <dgm:spPr/>
    </dgm:pt>
    <dgm:pt modelId="{657CDD7F-6D79-4D2A-BB77-EEE71BDB82FD}" type="pres">
      <dgm:prSet presAssocID="{BC1C9FDF-FF4F-4C1B-8990-DC00A0EA6773}" presName="sp" presStyleCnt="0"/>
      <dgm:spPr/>
    </dgm:pt>
    <dgm:pt modelId="{F659EBA3-79D2-4471-81B8-468732250214}" type="pres">
      <dgm:prSet presAssocID="{425CD942-2779-41D0-914F-F640AB7E3C5D}" presName="arrowAndChildren" presStyleCnt="0"/>
      <dgm:spPr/>
    </dgm:pt>
    <dgm:pt modelId="{CC90F8F4-F48D-4DB1-9179-26CCF2BFE1A2}" type="pres">
      <dgm:prSet presAssocID="{425CD942-2779-41D0-914F-F640AB7E3C5D}" presName="parentTextArrow" presStyleLbl="node1" presStyleIdx="3" presStyleCnt="9"/>
      <dgm:spPr/>
    </dgm:pt>
    <dgm:pt modelId="{3AD5307F-D61B-4F32-9552-0CEA92EAC762}" type="pres">
      <dgm:prSet presAssocID="{20C51BFB-A17D-482C-8A24-3C7B538AFAD5}" presName="sp" presStyleCnt="0"/>
      <dgm:spPr/>
    </dgm:pt>
    <dgm:pt modelId="{6A5FB491-9AA2-4565-AF02-E3D19F660042}" type="pres">
      <dgm:prSet presAssocID="{C616C108-B7C7-48F6-8927-297071625E4C}" presName="arrowAndChildren" presStyleCnt="0"/>
      <dgm:spPr/>
    </dgm:pt>
    <dgm:pt modelId="{24D0BC81-A687-4ECE-A51B-5DFE2CF771EA}" type="pres">
      <dgm:prSet presAssocID="{C616C108-B7C7-48F6-8927-297071625E4C}" presName="parentTextArrow" presStyleLbl="node1" presStyleIdx="4" presStyleCnt="9"/>
      <dgm:spPr/>
    </dgm:pt>
    <dgm:pt modelId="{3947E3FC-0A0C-4D50-932D-8EE29FACF341}" type="pres">
      <dgm:prSet presAssocID="{6206A475-1A0B-4810-89EF-DE321E2667A1}" presName="sp" presStyleCnt="0"/>
      <dgm:spPr/>
    </dgm:pt>
    <dgm:pt modelId="{AD82154D-4B85-4EB7-855E-B00FA2A927C1}" type="pres">
      <dgm:prSet presAssocID="{15D27807-574C-49D4-AAE8-60C386DD610E}" presName="arrowAndChildren" presStyleCnt="0"/>
      <dgm:spPr/>
    </dgm:pt>
    <dgm:pt modelId="{E7721F18-C2E7-40DB-A6DF-077F19E12852}" type="pres">
      <dgm:prSet presAssocID="{15D27807-574C-49D4-AAE8-60C386DD610E}" presName="parentTextArrow" presStyleLbl="node1" presStyleIdx="5" presStyleCnt="9"/>
      <dgm:spPr/>
    </dgm:pt>
    <dgm:pt modelId="{A912EC36-A5DC-4F45-9894-0E94BA2152B2}" type="pres">
      <dgm:prSet presAssocID="{953D941F-2ECA-4B33-8BC5-716661B312A2}" presName="sp" presStyleCnt="0"/>
      <dgm:spPr/>
    </dgm:pt>
    <dgm:pt modelId="{10F6218F-587E-4371-A510-FC30BAB3186E}" type="pres">
      <dgm:prSet presAssocID="{73A02E57-572D-44F5-91FF-202C06473274}" presName="arrowAndChildren" presStyleCnt="0"/>
      <dgm:spPr/>
    </dgm:pt>
    <dgm:pt modelId="{EB973E16-5EFD-451A-8BC2-5210A9069A5F}" type="pres">
      <dgm:prSet presAssocID="{73A02E57-572D-44F5-91FF-202C06473274}" presName="parentTextArrow" presStyleLbl="node1" presStyleIdx="6" presStyleCnt="9"/>
      <dgm:spPr/>
    </dgm:pt>
    <dgm:pt modelId="{A47B2150-AB66-4391-AEB1-FE0DBD7BEB53}" type="pres">
      <dgm:prSet presAssocID="{36B1A9A3-E2F4-43F9-BD9A-410B4D6CF563}" presName="sp" presStyleCnt="0"/>
      <dgm:spPr/>
    </dgm:pt>
    <dgm:pt modelId="{EA55E29A-7091-401C-9A0C-39594222445D}" type="pres">
      <dgm:prSet presAssocID="{409AF4A9-954C-4DBA-AD54-B8C01FAFB96B}" presName="arrowAndChildren" presStyleCnt="0"/>
      <dgm:spPr/>
    </dgm:pt>
    <dgm:pt modelId="{3DF89B0C-C280-49DB-91D6-BFC9CDC132DA}" type="pres">
      <dgm:prSet presAssocID="{409AF4A9-954C-4DBA-AD54-B8C01FAFB96B}" presName="parentTextArrow" presStyleLbl="node1" presStyleIdx="7" presStyleCnt="9"/>
      <dgm:spPr/>
    </dgm:pt>
    <dgm:pt modelId="{E65FF909-5C99-40F3-95A5-737B9BF2B0A9}" type="pres">
      <dgm:prSet presAssocID="{399D986D-F361-4165-9BF5-4EE27F4222A9}" presName="sp" presStyleCnt="0"/>
      <dgm:spPr/>
    </dgm:pt>
    <dgm:pt modelId="{58344C03-018C-4EB2-9EBE-FBACB7F2014A}" type="pres">
      <dgm:prSet presAssocID="{7CA02680-229E-4DE5-8E8F-D7DCCA469999}" presName="arrowAndChildren" presStyleCnt="0"/>
      <dgm:spPr/>
    </dgm:pt>
    <dgm:pt modelId="{1BB05907-8983-424E-8D36-085EEDFCFAFD}" type="pres">
      <dgm:prSet presAssocID="{7CA02680-229E-4DE5-8E8F-D7DCCA469999}" presName="parentTextArrow" presStyleLbl="node1" presStyleIdx="8" presStyleCnt="9"/>
      <dgm:spPr/>
    </dgm:pt>
  </dgm:ptLst>
  <dgm:cxnLst>
    <dgm:cxn modelId="{56130A09-99EE-4BE9-B402-62BA4482F777}" srcId="{492A7F8C-4384-4FED-90C3-C50AD51CD4D0}" destId="{432AFB55-08FE-4212-9DC7-D14ED2A025FB}" srcOrd="7" destOrd="0" parTransId="{05D130B0-583C-42EF-A013-EBA84E5F5145}" sibTransId="{C810953B-BB37-4D99-95A3-2A0E2B593AD3}"/>
    <dgm:cxn modelId="{86812C0E-FADC-4C3E-819E-498D8148424B}" srcId="{492A7F8C-4384-4FED-90C3-C50AD51CD4D0}" destId="{C616C108-B7C7-48F6-8927-297071625E4C}" srcOrd="4" destOrd="0" parTransId="{ADA804D4-279F-4CAA-A98F-8F94F344AFBC}" sibTransId="{20C51BFB-A17D-482C-8A24-3C7B538AFAD5}"/>
    <dgm:cxn modelId="{3A55D715-D7A3-4BA5-82FE-3238DA18CABF}" type="presOf" srcId="{409AF4A9-954C-4DBA-AD54-B8C01FAFB96B}" destId="{3DF89B0C-C280-49DB-91D6-BFC9CDC132DA}" srcOrd="0" destOrd="0" presId="urn:microsoft.com/office/officeart/2005/8/layout/process4"/>
    <dgm:cxn modelId="{3E7F8416-6E5A-4FB7-8B5D-7E6552DB9137}" srcId="{492A7F8C-4384-4FED-90C3-C50AD51CD4D0}" destId="{67180261-FA11-4C70-99B6-208D22A34225}" srcOrd="6" destOrd="0" parTransId="{59464F09-C52D-4303-BCD3-E1A86FD40B46}" sibTransId="{EFC46B28-C8E4-4492-89C7-7481CD0F35E9}"/>
    <dgm:cxn modelId="{32BA3519-49B9-47F1-887B-39C2C3D9A386}" srcId="{492A7F8C-4384-4FED-90C3-C50AD51CD4D0}" destId="{73A02E57-572D-44F5-91FF-202C06473274}" srcOrd="2" destOrd="0" parTransId="{A887982E-FA99-4ED5-B0D1-A85FC179005A}" sibTransId="{953D941F-2ECA-4B33-8BC5-716661B312A2}"/>
    <dgm:cxn modelId="{0784F12C-A432-4EA0-B448-B797BA8E04F8}" srcId="{492A7F8C-4384-4FED-90C3-C50AD51CD4D0}" destId="{425CD942-2779-41D0-914F-F640AB7E3C5D}" srcOrd="5" destOrd="0" parTransId="{26726183-1047-4D19-B9C9-AFA9DCE3BFF1}" sibTransId="{BC1C9FDF-FF4F-4C1B-8990-DC00A0EA6773}"/>
    <dgm:cxn modelId="{F72A6830-7DE4-4781-8BD8-BB5BAFDFFB3D}" srcId="{492A7F8C-4384-4FED-90C3-C50AD51CD4D0}" destId="{7CA02680-229E-4DE5-8E8F-D7DCCA469999}" srcOrd="0" destOrd="0" parTransId="{FD9C8912-36C2-4F70-8D27-0C7B04281544}" sibTransId="{399D986D-F361-4165-9BF5-4EE27F4222A9}"/>
    <dgm:cxn modelId="{40F9453C-80CC-4465-9163-9CF766BA861D}" type="presOf" srcId="{C616C108-B7C7-48F6-8927-297071625E4C}" destId="{24D0BC81-A687-4ECE-A51B-5DFE2CF771EA}" srcOrd="0" destOrd="0" presId="urn:microsoft.com/office/officeart/2005/8/layout/process4"/>
    <dgm:cxn modelId="{E7E5C442-CCB1-4A35-AE8E-C894547FE8D8}" type="presOf" srcId="{67180261-FA11-4C70-99B6-208D22A34225}" destId="{EAC5A75C-3ABE-44A2-8907-E4140A97C1E0}" srcOrd="0" destOrd="0" presId="urn:microsoft.com/office/officeart/2005/8/layout/process4"/>
    <dgm:cxn modelId="{1D3C1763-ABDA-4C99-99B6-73D9F1A2BDAD}" type="presOf" srcId="{15D27807-574C-49D4-AAE8-60C386DD610E}" destId="{E7721F18-C2E7-40DB-A6DF-077F19E12852}" srcOrd="0" destOrd="0" presId="urn:microsoft.com/office/officeart/2005/8/layout/process4"/>
    <dgm:cxn modelId="{7C4AD066-E14C-4C89-BEF5-9ACF434EB4D9}" type="presOf" srcId="{492A7F8C-4384-4FED-90C3-C50AD51CD4D0}" destId="{0A2B100A-873D-4378-B06C-7D278D8A2DC0}" srcOrd="0" destOrd="0" presId="urn:microsoft.com/office/officeart/2005/8/layout/process4"/>
    <dgm:cxn modelId="{A8F79E71-435F-40AC-9C75-ACDA74F128AC}" srcId="{492A7F8C-4384-4FED-90C3-C50AD51CD4D0}" destId="{15D27807-574C-49D4-AAE8-60C386DD610E}" srcOrd="3" destOrd="0" parTransId="{12794ECD-87A3-4EB4-B8FB-778740C225A6}" sibTransId="{6206A475-1A0B-4810-89EF-DE321E2667A1}"/>
    <dgm:cxn modelId="{A2824D91-DCBA-46E7-8AD6-E073456A6C43}" type="presOf" srcId="{73A02E57-572D-44F5-91FF-202C06473274}" destId="{EB973E16-5EFD-451A-8BC2-5210A9069A5F}" srcOrd="0" destOrd="0" presId="urn:microsoft.com/office/officeart/2005/8/layout/process4"/>
    <dgm:cxn modelId="{60CC57BD-7C11-4579-8FA3-E8A8D84CCDB7}" type="presOf" srcId="{425CD942-2779-41D0-914F-F640AB7E3C5D}" destId="{CC90F8F4-F48D-4DB1-9179-26CCF2BFE1A2}" srcOrd="0" destOrd="0" presId="urn:microsoft.com/office/officeart/2005/8/layout/process4"/>
    <dgm:cxn modelId="{074CA3C4-32AB-4DC3-94B2-BC06183DDA81}" type="presOf" srcId="{7CA02680-229E-4DE5-8E8F-D7DCCA469999}" destId="{1BB05907-8983-424E-8D36-085EEDFCFAFD}" srcOrd="0" destOrd="0" presId="urn:microsoft.com/office/officeart/2005/8/layout/process4"/>
    <dgm:cxn modelId="{790DD5CD-3F70-4ED3-9D20-1B8E281FFB5F}" srcId="{492A7F8C-4384-4FED-90C3-C50AD51CD4D0}" destId="{409AF4A9-954C-4DBA-AD54-B8C01FAFB96B}" srcOrd="1" destOrd="0" parTransId="{446793BA-E1E5-4BFF-8B57-401A2EC8D6F9}" sibTransId="{36B1A9A3-E2F4-43F9-BD9A-410B4D6CF563}"/>
    <dgm:cxn modelId="{7F4549D0-4F92-48A3-ADEA-3E0DD3C6BE91}" type="presOf" srcId="{432AFB55-08FE-4212-9DC7-D14ED2A025FB}" destId="{F44D84BB-4D82-4D22-AB84-931EDDB52237}" srcOrd="0" destOrd="0" presId="urn:microsoft.com/office/officeart/2005/8/layout/process4"/>
    <dgm:cxn modelId="{C3F52AE0-9571-44BC-994A-3E38C7334213}" type="presOf" srcId="{42BCD4A9-A9CF-4288-8C26-147300DFC46C}" destId="{A42A819C-0492-415D-93BA-8DABF228CA62}" srcOrd="0" destOrd="0" presId="urn:microsoft.com/office/officeart/2005/8/layout/process4"/>
    <dgm:cxn modelId="{69E0F8E1-8528-47CB-81D2-7A5C3269F765}" srcId="{492A7F8C-4384-4FED-90C3-C50AD51CD4D0}" destId="{42BCD4A9-A9CF-4288-8C26-147300DFC46C}" srcOrd="8" destOrd="0" parTransId="{2EC818B6-7EF7-49B2-8071-9F139B646C3D}" sibTransId="{AC7342C8-5124-4DD3-A2EE-25BE180D55FB}"/>
    <dgm:cxn modelId="{835D6DE4-DE41-458A-BD0A-5F86A845C2F5}" type="presParOf" srcId="{0A2B100A-873D-4378-B06C-7D278D8A2DC0}" destId="{B6CBF893-1455-4C12-8976-948FAD51EFB8}" srcOrd="0" destOrd="0" presId="urn:microsoft.com/office/officeart/2005/8/layout/process4"/>
    <dgm:cxn modelId="{341A1051-9F16-4EFC-B2EE-8CBAED3916D4}" type="presParOf" srcId="{B6CBF893-1455-4C12-8976-948FAD51EFB8}" destId="{A42A819C-0492-415D-93BA-8DABF228CA62}" srcOrd="0" destOrd="0" presId="urn:microsoft.com/office/officeart/2005/8/layout/process4"/>
    <dgm:cxn modelId="{82D065DA-47EA-4386-93CB-83D8BB5AADFC}" type="presParOf" srcId="{0A2B100A-873D-4378-B06C-7D278D8A2DC0}" destId="{4F51C2B6-C1A6-47C4-B565-5F8B72D7AD5F}" srcOrd="1" destOrd="0" presId="urn:microsoft.com/office/officeart/2005/8/layout/process4"/>
    <dgm:cxn modelId="{531E0F1A-36E8-4062-ACBC-EA75308EAE95}" type="presParOf" srcId="{0A2B100A-873D-4378-B06C-7D278D8A2DC0}" destId="{B490842A-F1B0-46F8-9AEB-309D9BCE7375}" srcOrd="2" destOrd="0" presId="urn:microsoft.com/office/officeart/2005/8/layout/process4"/>
    <dgm:cxn modelId="{07B6682D-4C99-4986-9356-27B313422581}" type="presParOf" srcId="{B490842A-F1B0-46F8-9AEB-309D9BCE7375}" destId="{F44D84BB-4D82-4D22-AB84-931EDDB52237}" srcOrd="0" destOrd="0" presId="urn:microsoft.com/office/officeart/2005/8/layout/process4"/>
    <dgm:cxn modelId="{46CFFCD6-2BD0-4562-BF8E-CCD8AB6C0B39}" type="presParOf" srcId="{0A2B100A-873D-4378-B06C-7D278D8A2DC0}" destId="{DA7568B8-794F-43D8-9339-5CB2AB9878DC}" srcOrd="3" destOrd="0" presId="urn:microsoft.com/office/officeart/2005/8/layout/process4"/>
    <dgm:cxn modelId="{1997BFBC-1113-4449-A244-FA9A9D45760C}" type="presParOf" srcId="{0A2B100A-873D-4378-B06C-7D278D8A2DC0}" destId="{1C82E6B6-E336-490B-ADE8-0634C5F59BF2}" srcOrd="4" destOrd="0" presId="urn:microsoft.com/office/officeart/2005/8/layout/process4"/>
    <dgm:cxn modelId="{8669089A-2245-400F-91C0-DFE4C4032EA9}" type="presParOf" srcId="{1C82E6B6-E336-490B-ADE8-0634C5F59BF2}" destId="{EAC5A75C-3ABE-44A2-8907-E4140A97C1E0}" srcOrd="0" destOrd="0" presId="urn:microsoft.com/office/officeart/2005/8/layout/process4"/>
    <dgm:cxn modelId="{79C84663-D93D-4383-8CD2-E8E456086C67}" type="presParOf" srcId="{0A2B100A-873D-4378-B06C-7D278D8A2DC0}" destId="{657CDD7F-6D79-4D2A-BB77-EEE71BDB82FD}" srcOrd="5" destOrd="0" presId="urn:microsoft.com/office/officeart/2005/8/layout/process4"/>
    <dgm:cxn modelId="{9C8AF549-EED3-4EF3-BB88-4B727A0242CF}" type="presParOf" srcId="{0A2B100A-873D-4378-B06C-7D278D8A2DC0}" destId="{F659EBA3-79D2-4471-81B8-468732250214}" srcOrd="6" destOrd="0" presId="urn:microsoft.com/office/officeart/2005/8/layout/process4"/>
    <dgm:cxn modelId="{95969611-51D9-4501-A5B9-4F378D357CA7}" type="presParOf" srcId="{F659EBA3-79D2-4471-81B8-468732250214}" destId="{CC90F8F4-F48D-4DB1-9179-26CCF2BFE1A2}" srcOrd="0" destOrd="0" presId="urn:microsoft.com/office/officeart/2005/8/layout/process4"/>
    <dgm:cxn modelId="{A2058D8E-8F14-4BB3-8820-0F7AE196C439}" type="presParOf" srcId="{0A2B100A-873D-4378-B06C-7D278D8A2DC0}" destId="{3AD5307F-D61B-4F32-9552-0CEA92EAC762}" srcOrd="7" destOrd="0" presId="urn:microsoft.com/office/officeart/2005/8/layout/process4"/>
    <dgm:cxn modelId="{649639AA-52E9-4370-A238-DEBC6D79DD4C}" type="presParOf" srcId="{0A2B100A-873D-4378-B06C-7D278D8A2DC0}" destId="{6A5FB491-9AA2-4565-AF02-E3D19F660042}" srcOrd="8" destOrd="0" presId="urn:microsoft.com/office/officeart/2005/8/layout/process4"/>
    <dgm:cxn modelId="{79EC268A-D918-4D83-B529-EAB484660686}" type="presParOf" srcId="{6A5FB491-9AA2-4565-AF02-E3D19F660042}" destId="{24D0BC81-A687-4ECE-A51B-5DFE2CF771EA}" srcOrd="0" destOrd="0" presId="urn:microsoft.com/office/officeart/2005/8/layout/process4"/>
    <dgm:cxn modelId="{5DF68820-D0F3-4EC3-8655-69F6BF85806F}" type="presParOf" srcId="{0A2B100A-873D-4378-B06C-7D278D8A2DC0}" destId="{3947E3FC-0A0C-4D50-932D-8EE29FACF341}" srcOrd="9" destOrd="0" presId="urn:microsoft.com/office/officeart/2005/8/layout/process4"/>
    <dgm:cxn modelId="{C9145179-E79D-4389-B628-941F682FE043}" type="presParOf" srcId="{0A2B100A-873D-4378-B06C-7D278D8A2DC0}" destId="{AD82154D-4B85-4EB7-855E-B00FA2A927C1}" srcOrd="10" destOrd="0" presId="urn:microsoft.com/office/officeart/2005/8/layout/process4"/>
    <dgm:cxn modelId="{55B58455-39B5-49B2-9BF9-A779EEA392DE}" type="presParOf" srcId="{AD82154D-4B85-4EB7-855E-B00FA2A927C1}" destId="{E7721F18-C2E7-40DB-A6DF-077F19E12852}" srcOrd="0" destOrd="0" presId="urn:microsoft.com/office/officeart/2005/8/layout/process4"/>
    <dgm:cxn modelId="{B0500116-1811-4137-A9DF-3E9C44A92F76}" type="presParOf" srcId="{0A2B100A-873D-4378-B06C-7D278D8A2DC0}" destId="{A912EC36-A5DC-4F45-9894-0E94BA2152B2}" srcOrd="11" destOrd="0" presId="urn:microsoft.com/office/officeart/2005/8/layout/process4"/>
    <dgm:cxn modelId="{2D225CAB-3304-4606-B62B-3F57D737E2FA}" type="presParOf" srcId="{0A2B100A-873D-4378-B06C-7D278D8A2DC0}" destId="{10F6218F-587E-4371-A510-FC30BAB3186E}" srcOrd="12" destOrd="0" presId="urn:microsoft.com/office/officeart/2005/8/layout/process4"/>
    <dgm:cxn modelId="{1CF71B0C-1B3C-42E6-B784-090387C2D32A}" type="presParOf" srcId="{10F6218F-587E-4371-A510-FC30BAB3186E}" destId="{EB973E16-5EFD-451A-8BC2-5210A9069A5F}" srcOrd="0" destOrd="0" presId="urn:microsoft.com/office/officeart/2005/8/layout/process4"/>
    <dgm:cxn modelId="{8F7AA846-8173-44C5-B41B-555A4C56CFE2}" type="presParOf" srcId="{0A2B100A-873D-4378-B06C-7D278D8A2DC0}" destId="{A47B2150-AB66-4391-AEB1-FE0DBD7BEB53}" srcOrd="13" destOrd="0" presId="urn:microsoft.com/office/officeart/2005/8/layout/process4"/>
    <dgm:cxn modelId="{083CC97F-8C9C-4176-A8A3-BC2297D30167}" type="presParOf" srcId="{0A2B100A-873D-4378-B06C-7D278D8A2DC0}" destId="{EA55E29A-7091-401C-9A0C-39594222445D}" srcOrd="14" destOrd="0" presId="urn:microsoft.com/office/officeart/2005/8/layout/process4"/>
    <dgm:cxn modelId="{1B7DA07E-2525-4A4F-B854-897A11131D3C}" type="presParOf" srcId="{EA55E29A-7091-401C-9A0C-39594222445D}" destId="{3DF89B0C-C280-49DB-91D6-BFC9CDC132DA}" srcOrd="0" destOrd="0" presId="urn:microsoft.com/office/officeart/2005/8/layout/process4"/>
    <dgm:cxn modelId="{8CE4982B-518F-4914-910C-66714897BA79}" type="presParOf" srcId="{0A2B100A-873D-4378-B06C-7D278D8A2DC0}" destId="{E65FF909-5C99-40F3-95A5-737B9BF2B0A9}" srcOrd="15" destOrd="0" presId="urn:microsoft.com/office/officeart/2005/8/layout/process4"/>
    <dgm:cxn modelId="{1F05A424-0602-4243-BE69-3C7BA203B9C4}" type="presParOf" srcId="{0A2B100A-873D-4378-B06C-7D278D8A2DC0}" destId="{58344C03-018C-4EB2-9EBE-FBACB7F2014A}" srcOrd="16" destOrd="0" presId="urn:microsoft.com/office/officeart/2005/8/layout/process4"/>
    <dgm:cxn modelId="{CF9AE254-0D0F-4F66-BF34-993265757266}" type="presParOf" srcId="{58344C03-018C-4EB2-9EBE-FBACB7F2014A}" destId="{1BB05907-8983-424E-8D36-085EEDFCF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C9CAE0A-CB66-447A-A85F-292729167A21}" type="doc">
      <dgm:prSet loTypeId="urn:microsoft.com/office/officeart/2005/8/layout/hierarchy3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EADB950-1253-4C97-B676-4602748EC1FD}">
      <dgm:prSet phldrT="[Text]"/>
      <dgm:spPr/>
      <dgm:t>
        <a:bodyPr/>
        <a:lstStyle/>
        <a:p>
          <a:r>
            <a:rPr lang="en-US" noProof="0" dirty="0"/>
            <a:t>Render Device</a:t>
          </a:r>
          <a:endParaRPr lang="en-US" dirty="0"/>
        </a:p>
      </dgm:t>
    </dgm:pt>
    <dgm:pt modelId="{7F0E55B1-D384-453F-BD54-B5A85FC402CB}" type="parTrans" cxnId="{4A87D3FF-3185-437B-8805-80BD56BF19B2}">
      <dgm:prSet/>
      <dgm:spPr/>
      <dgm:t>
        <a:bodyPr/>
        <a:lstStyle/>
        <a:p>
          <a:endParaRPr lang="en-US"/>
        </a:p>
      </dgm:t>
    </dgm:pt>
    <dgm:pt modelId="{F240AC9F-9052-407C-A65B-F26B9C3CAEF5}" type="sibTrans" cxnId="{4A87D3FF-3185-437B-8805-80BD56BF19B2}">
      <dgm:prSet/>
      <dgm:spPr/>
      <dgm:t>
        <a:bodyPr/>
        <a:lstStyle/>
        <a:p>
          <a:endParaRPr lang="en-US"/>
        </a:p>
      </dgm:t>
    </dgm:pt>
    <dgm:pt modelId="{1CDF8CCB-9099-438F-829D-DEE5CD3618FF}">
      <dgm:prSet phldrT="[Text]"/>
      <dgm:spPr/>
      <dgm:t>
        <a:bodyPr/>
        <a:lstStyle/>
        <a:p>
          <a:r>
            <a:rPr lang="en-US" noProof="0" dirty="0"/>
            <a:t>Render Commands</a:t>
          </a:r>
        </a:p>
      </dgm:t>
    </dgm:pt>
    <dgm:pt modelId="{B267702C-C09E-44CE-A42F-297A7CD9CDDD}" type="parTrans" cxnId="{BF97C444-C78B-4EDB-90B3-DA9E69C24EEC}">
      <dgm:prSet/>
      <dgm:spPr/>
      <dgm:t>
        <a:bodyPr/>
        <a:lstStyle/>
        <a:p>
          <a:endParaRPr lang="en-US"/>
        </a:p>
      </dgm:t>
    </dgm:pt>
    <dgm:pt modelId="{B5B86B92-BD58-4AFB-8267-B50706992529}" type="sibTrans" cxnId="{BF97C444-C78B-4EDB-90B3-DA9E69C24EEC}">
      <dgm:prSet/>
      <dgm:spPr/>
      <dgm:t>
        <a:bodyPr/>
        <a:lstStyle/>
        <a:p>
          <a:endParaRPr lang="en-US"/>
        </a:p>
      </dgm:t>
    </dgm:pt>
    <dgm:pt modelId="{7809C635-1F51-4383-96FD-FAAFF65E9702}" type="pres">
      <dgm:prSet presAssocID="{6C9CAE0A-CB66-447A-A85F-292729167A2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E27253-3259-4D11-8B73-E97AA1308052}" type="pres">
      <dgm:prSet presAssocID="{3EADB950-1253-4C97-B676-4602748EC1FD}" presName="root" presStyleCnt="0"/>
      <dgm:spPr/>
    </dgm:pt>
    <dgm:pt modelId="{9ED4FE12-0F1E-42CA-82F6-0CABD16F4355}" type="pres">
      <dgm:prSet presAssocID="{3EADB950-1253-4C97-B676-4602748EC1FD}" presName="rootComposite" presStyleCnt="0"/>
      <dgm:spPr/>
    </dgm:pt>
    <dgm:pt modelId="{2B0B0951-4153-43D1-96E9-D6049850B170}" type="pres">
      <dgm:prSet presAssocID="{3EADB950-1253-4C97-B676-4602748EC1FD}" presName="rootText" presStyleLbl="node1" presStyleIdx="0" presStyleCnt="2"/>
      <dgm:spPr/>
    </dgm:pt>
    <dgm:pt modelId="{8980E66E-6F5E-49A0-A688-57B605DD3972}" type="pres">
      <dgm:prSet presAssocID="{3EADB950-1253-4C97-B676-4602748EC1FD}" presName="rootConnector" presStyleLbl="node1" presStyleIdx="0" presStyleCnt="2"/>
      <dgm:spPr/>
    </dgm:pt>
    <dgm:pt modelId="{6AC640E9-0EAE-4F7B-8750-F6FB414BF7D7}" type="pres">
      <dgm:prSet presAssocID="{3EADB950-1253-4C97-B676-4602748EC1FD}" presName="childShape" presStyleCnt="0"/>
      <dgm:spPr/>
    </dgm:pt>
    <dgm:pt modelId="{C1696C89-3634-4EA6-85E5-CF43DBF9B38A}" type="pres">
      <dgm:prSet presAssocID="{1CDF8CCB-9099-438F-829D-DEE5CD3618FF}" presName="root" presStyleCnt="0"/>
      <dgm:spPr/>
    </dgm:pt>
    <dgm:pt modelId="{159BBAA8-02D9-4C56-818A-B4FD0FDEB31C}" type="pres">
      <dgm:prSet presAssocID="{1CDF8CCB-9099-438F-829D-DEE5CD3618FF}" presName="rootComposite" presStyleCnt="0"/>
      <dgm:spPr/>
    </dgm:pt>
    <dgm:pt modelId="{52E103D1-0A45-4948-A47E-0C426A5F4CE9}" type="pres">
      <dgm:prSet presAssocID="{1CDF8CCB-9099-438F-829D-DEE5CD3618FF}" presName="rootText" presStyleLbl="node1" presStyleIdx="1" presStyleCnt="2"/>
      <dgm:spPr/>
    </dgm:pt>
    <dgm:pt modelId="{1CC9D85F-95ED-412A-A24C-E4A54DDCF389}" type="pres">
      <dgm:prSet presAssocID="{1CDF8CCB-9099-438F-829D-DEE5CD3618FF}" presName="rootConnector" presStyleLbl="node1" presStyleIdx="1" presStyleCnt="2"/>
      <dgm:spPr/>
    </dgm:pt>
    <dgm:pt modelId="{7F52EE22-83B7-41B4-A198-95709AFEF795}" type="pres">
      <dgm:prSet presAssocID="{1CDF8CCB-9099-438F-829D-DEE5CD3618FF}" presName="childShape" presStyleCnt="0"/>
      <dgm:spPr/>
    </dgm:pt>
  </dgm:ptLst>
  <dgm:cxnLst>
    <dgm:cxn modelId="{1322652C-93A4-41CD-866A-30B620302090}" type="presOf" srcId="{1CDF8CCB-9099-438F-829D-DEE5CD3618FF}" destId="{1CC9D85F-95ED-412A-A24C-E4A54DDCF389}" srcOrd="1" destOrd="0" presId="urn:microsoft.com/office/officeart/2005/8/layout/hierarchy3"/>
    <dgm:cxn modelId="{E38D0139-3462-493E-B012-9728B309A419}" type="presOf" srcId="{3EADB950-1253-4C97-B676-4602748EC1FD}" destId="{8980E66E-6F5E-49A0-A688-57B605DD3972}" srcOrd="1" destOrd="0" presId="urn:microsoft.com/office/officeart/2005/8/layout/hierarchy3"/>
    <dgm:cxn modelId="{BF97C444-C78B-4EDB-90B3-DA9E69C24EEC}" srcId="{6C9CAE0A-CB66-447A-A85F-292729167A21}" destId="{1CDF8CCB-9099-438F-829D-DEE5CD3618FF}" srcOrd="1" destOrd="0" parTransId="{B267702C-C09E-44CE-A42F-297A7CD9CDDD}" sibTransId="{B5B86B92-BD58-4AFB-8267-B50706992529}"/>
    <dgm:cxn modelId="{B0840C79-68D7-424C-BBC5-E8F2B91420D5}" type="presOf" srcId="{6C9CAE0A-CB66-447A-A85F-292729167A21}" destId="{7809C635-1F51-4383-96FD-FAAFF65E9702}" srcOrd="0" destOrd="0" presId="urn:microsoft.com/office/officeart/2005/8/layout/hierarchy3"/>
    <dgm:cxn modelId="{C141CD9E-01CF-48B0-B211-F1AC2B679756}" type="presOf" srcId="{1CDF8CCB-9099-438F-829D-DEE5CD3618FF}" destId="{52E103D1-0A45-4948-A47E-0C426A5F4CE9}" srcOrd="0" destOrd="0" presId="urn:microsoft.com/office/officeart/2005/8/layout/hierarchy3"/>
    <dgm:cxn modelId="{C5EC11D8-4F7F-45D3-AAA8-CE785B09B410}" type="presOf" srcId="{3EADB950-1253-4C97-B676-4602748EC1FD}" destId="{2B0B0951-4153-43D1-96E9-D6049850B170}" srcOrd="0" destOrd="0" presId="urn:microsoft.com/office/officeart/2005/8/layout/hierarchy3"/>
    <dgm:cxn modelId="{4A87D3FF-3185-437B-8805-80BD56BF19B2}" srcId="{6C9CAE0A-CB66-447A-A85F-292729167A21}" destId="{3EADB950-1253-4C97-B676-4602748EC1FD}" srcOrd="0" destOrd="0" parTransId="{7F0E55B1-D384-453F-BD54-B5A85FC402CB}" sibTransId="{F240AC9F-9052-407C-A65B-F26B9C3CAEF5}"/>
    <dgm:cxn modelId="{E7175F9C-59A6-4937-BFEB-CB3ECA0E1695}" type="presParOf" srcId="{7809C635-1F51-4383-96FD-FAAFF65E9702}" destId="{83E27253-3259-4D11-8B73-E97AA1308052}" srcOrd="0" destOrd="0" presId="urn:microsoft.com/office/officeart/2005/8/layout/hierarchy3"/>
    <dgm:cxn modelId="{32655B74-BDA3-4032-8077-C88E781BCD0D}" type="presParOf" srcId="{83E27253-3259-4D11-8B73-E97AA1308052}" destId="{9ED4FE12-0F1E-42CA-82F6-0CABD16F4355}" srcOrd="0" destOrd="0" presId="urn:microsoft.com/office/officeart/2005/8/layout/hierarchy3"/>
    <dgm:cxn modelId="{47C0D6CF-4F0F-49F6-9990-9B200FFC4873}" type="presParOf" srcId="{9ED4FE12-0F1E-42CA-82F6-0CABD16F4355}" destId="{2B0B0951-4153-43D1-96E9-D6049850B170}" srcOrd="0" destOrd="0" presId="urn:microsoft.com/office/officeart/2005/8/layout/hierarchy3"/>
    <dgm:cxn modelId="{5631F902-84A3-41E4-BCE2-DF1D5A35767A}" type="presParOf" srcId="{9ED4FE12-0F1E-42CA-82F6-0CABD16F4355}" destId="{8980E66E-6F5E-49A0-A688-57B605DD3972}" srcOrd="1" destOrd="0" presId="urn:microsoft.com/office/officeart/2005/8/layout/hierarchy3"/>
    <dgm:cxn modelId="{5D93F3FA-0737-4ED2-ACBE-7A38D8CBF5B5}" type="presParOf" srcId="{83E27253-3259-4D11-8B73-E97AA1308052}" destId="{6AC640E9-0EAE-4F7B-8750-F6FB414BF7D7}" srcOrd="1" destOrd="0" presId="urn:microsoft.com/office/officeart/2005/8/layout/hierarchy3"/>
    <dgm:cxn modelId="{D49C487C-5584-45DD-8763-3B9503FB363B}" type="presParOf" srcId="{7809C635-1F51-4383-96FD-FAAFF65E9702}" destId="{C1696C89-3634-4EA6-85E5-CF43DBF9B38A}" srcOrd="1" destOrd="0" presId="urn:microsoft.com/office/officeart/2005/8/layout/hierarchy3"/>
    <dgm:cxn modelId="{76EF9529-B386-482B-8EB0-F549B31AE662}" type="presParOf" srcId="{C1696C89-3634-4EA6-85E5-CF43DBF9B38A}" destId="{159BBAA8-02D9-4C56-818A-B4FD0FDEB31C}" srcOrd="0" destOrd="0" presId="urn:microsoft.com/office/officeart/2005/8/layout/hierarchy3"/>
    <dgm:cxn modelId="{D84C28AC-B88B-467E-9A21-F9FDA14CFDCC}" type="presParOf" srcId="{159BBAA8-02D9-4C56-818A-B4FD0FDEB31C}" destId="{52E103D1-0A45-4948-A47E-0C426A5F4CE9}" srcOrd="0" destOrd="0" presId="urn:microsoft.com/office/officeart/2005/8/layout/hierarchy3"/>
    <dgm:cxn modelId="{73D0DDAE-51EA-40CD-8079-9D4D93B05DA2}" type="presParOf" srcId="{159BBAA8-02D9-4C56-818A-B4FD0FDEB31C}" destId="{1CC9D85F-95ED-412A-A24C-E4A54DDCF389}" srcOrd="1" destOrd="0" presId="urn:microsoft.com/office/officeart/2005/8/layout/hierarchy3"/>
    <dgm:cxn modelId="{5E2E6952-4802-4365-B547-5D214A9ABCBD}" type="presParOf" srcId="{C1696C89-3634-4EA6-85E5-CF43DBF9B38A}" destId="{7F52EE22-83B7-41B4-A198-95709AFEF79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EA8613-8D23-41D8-9B98-0EE982021788}">
      <dsp:nvSpPr>
        <dsp:cNvPr id="0" name=""/>
        <dsp:cNvSpPr/>
      </dsp:nvSpPr>
      <dsp:spPr>
        <a:xfrm>
          <a:off x="0" y="5760541"/>
          <a:ext cx="1003417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10034178" cy="255229"/>
      </dsp:txXfrm>
    </dsp:sp>
    <dsp:sp modelId="{4C7134A9-CFC0-42BE-BBE6-8013607503CF}">
      <dsp:nvSpPr>
        <dsp:cNvPr id="0" name=""/>
        <dsp:cNvSpPr/>
      </dsp:nvSpPr>
      <dsp:spPr>
        <a:xfrm>
          <a:off x="0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OpenGL</a:t>
          </a:r>
        </a:p>
      </dsp:txBody>
      <dsp:txXfrm>
        <a:off x="0" y="6006317"/>
        <a:ext cx="2508544" cy="217417"/>
      </dsp:txXfrm>
    </dsp:sp>
    <dsp:sp modelId="{520FB264-D8DB-4B38-B376-5705D5C983B6}">
      <dsp:nvSpPr>
        <dsp:cNvPr id="0" name=""/>
        <dsp:cNvSpPr/>
      </dsp:nvSpPr>
      <dsp:spPr>
        <a:xfrm>
          <a:off x="2508544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Vulkan</a:t>
          </a:r>
        </a:p>
      </dsp:txBody>
      <dsp:txXfrm>
        <a:off x="2508544" y="6006317"/>
        <a:ext cx="2508544" cy="217417"/>
      </dsp:txXfrm>
    </dsp:sp>
    <dsp:sp modelId="{C5159B75-F703-45A6-B07A-9C0B1993D0A2}">
      <dsp:nvSpPr>
        <dsp:cNvPr id="0" name=""/>
        <dsp:cNvSpPr/>
      </dsp:nvSpPr>
      <dsp:spPr>
        <a:xfrm>
          <a:off x="5017089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DirectX3D</a:t>
          </a:r>
        </a:p>
      </dsp:txBody>
      <dsp:txXfrm>
        <a:off x="5017089" y="6006317"/>
        <a:ext cx="2508544" cy="217417"/>
      </dsp:txXfrm>
    </dsp:sp>
    <dsp:sp modelId="{1EAF5CAF-32BE-4077-B3C4-D8B521020B21}">
      <dsp:nvSpPr>
        <dsp:cNvPr id="0" name=""/>
        <dsp:cNvSpPr/>
      </dsp:nvSpPr>
      <dsp:spPr>
        <a:xfrm>
          <a:off x="7525633" y="6006317"/>
          <a:ext cx="2508544" cy="217417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Metal</a:t>
          </a:r>
        </a:p>
      </dsp:txBody>
      <dsp:txXfrm>
        <a:off x="7525633" y="6006317"/>
        <a:ext cx="2508544" cy="217417"/>
      </dsp:txXfrm>
    </dsp:sp>
    <dsp:sp modelId="{1ADEB702-401C-4386-90EE-7702485DB93F}">
      <dsp:nvSpPr>
        <dsp:cNvPr id="0" name=""/>
        <dsp:cNvSpPr/>
      </dsp:nvSpPr>
      <dsp:spPr>
        <a:xfrm rot="10800000">
          <a:off x="0" y="5040698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-10800000">
        <a:off x="0" y="5040698"/>
        <a:ext cx="10034178" cy="255153"/>
      </dsp:txXfrm>
    </dsp:sp>
    <dsp:sp modelId="{C2CDED37-9DF3-42C4-8DC1-74C1BDD970F9}">
      <dsp:nvSpPr>
        <dsp:cNvPr id="0" name=""/>
        <dsp:cNvSpPr/>
      </dsp:nvSpPr>
      <dsp:spPr>
        <a:xfrm>
          <a:off x="1224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 err="1"/>
            <a:t>GDIType</a:t>
          </a:r>
          <a:endParaRPr lang="en-US" sz="1200" kern="1200" noProof="0" dirty="0"/>
        </a:p>
      </dsp:txBody>
      <dsp:txXfrm>
        <a:off x="1224" y="5295851"/>
        <a:ext cx="1433104" cy="217352"/>
      </dsp:txXfrm>
    </dsp:sp>
    <dsp:sp modelId="{2528012E-0E4A-465E-8142-992517B5BAF6}">
      <dsp:nvSpPr>
        <dsp:cNvPr id="0" name=""/>
        <dsp:cNvSpPr/>
      </dsp:nvSpPr>
      <dsp:spPr>
        <a:xfrm>
          <a:off x="1434328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Data</a:t>
          </a:r>
        </a:p>
      </dsp:txBody>
      <dsp:txXfrm>
        <a:off x="1434328" y="5295851"/>
        <a:ext cx="1433104" cy="217352"/>
      </dsp:txXfrm>
    </dsp:sp>
    <dsp:sp modelId="{DA6ABB71-03C1-4BF7-A549-D312671623AB}">
      <dsp:nvSpPr>
        <dsp:cNvPr id="0" name=""/>
        <dsp:cNvSpPr/>
      </dsp:nvSpPr>
      <dsp:spPr>
        <a:xfrm>
          <a:off x="2867432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Vertex Data</a:t>
          </a:r>
        </a:p>
      </dsp:txBody>
      <dsp:txXfrm>
        <a:off x="2867432" y="5295851"/>
        <a:ext cx="1433104" cy="217352"/>
      </dsp:txXfrm>
    </dsp:sp>
    <dsp:sp modelId="{D76D0FC9-C91D-47CE-B4A9-AB7186C6A16D}">
      <dsp:nvSpPr>
        <dsp:cNvPr id="0" name=""/>
        <dsp:cNvSpPr/>
      </dsp:nvSpPr>
      <dsp:spPr>
        <a:xfrm>
          <a:off x="4300536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Uniform</a:t>
          </a:r>
        </a:p>
      </dsp:txBody>
      <dsp:txXfrm>
        <a:off x="4300536" y="5295851"/>
        <a:ext cx="1433104" cy="217352"/>
      </dsp:txXfrm>
    </dsp:sp>
    <dsp:sp modelId="{42300C33-5C8B-46C4-8813-FF0157C5C3B6}">
      <dsp:nvSpPr>
        <dsp:cNvPr id="0" name=""/>
        <dsp:cNvSpPr/>
      </dsp:nvSpPr>
      <dsp:spPr>
        <a:xfrm>
          <a:off x="5733641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 Data</a:t>
          </a:r>
        </a:p>
      </dsp:txBody>
      <dsp:txXfrm>
        <a:off x="5733641" y="5295851"/>
        <a:ext cx="1433104" cy="217352"/>
      </dsp:txXfrm>
    </dsp:sp>
    <dsp:sp modelId="{DB62403D-B9FB-4A68-A047-0304C0DBEB31}">
      <dsp:nvSpPr>
        <dsp:cNvPr id="0" name=""/>
        <dsp:cNvSpPr/>
      </dsp:nvSpPr>
      <dsp:spPr>
        <a:xfrm>
          <a:off x="7166745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 Texture Slot</a:t>
          </a:r>
        </a:p>
      </dsp:txBody>
      <dsp:txXfrm>
        <a:off x="7166745" y="5295851"/>
        <a:ext cx="1433104" cy="217352"/>
      </dsp:txXfrm>
    </dsp:sp>
    <dsp:sp modelId="{F27A4BE7-D601-48C8-A44D-C32BA6007A83}">
      <dsp:nvSpPr>
        <dsp:cNvPr id="0" name=""/>
        <dsp:cNvSpPr/>
      </dsp:nvSpPr>
      <dsp:spPr>
        <a:xfrm>
          <a:off x="8599849" y="5295851"/>
          <a:ext cx="1433104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Frame Buffer Data</a:t>
          </a:r>
        </a:p>
      </dsp:txBody>
      <dsp:txXfrm>
        <a:off x="8599849" y="5295851"/>
        <a:ext cx="1433104" cy="217352"/>
      </dsp:txXfrm>
    </dsp:sp>
    <dsp:sp modelId="{BD4D7166-D5DB-4159-863B-CEDD4EB41D67}">
      <dsp:nvSpPr>
        <dsp:cNvPr id="0" name=""/>
        <dsp:cNvSpPr/>
      </dsp:nvSpPr>
      <dsp:spPr>
        <a:xfrm rot="10800000">
          <a:off x="0" y="4320856"/>
          <a:ext cx="1003417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-10800000">
        <a:off x="0" y="4320856"/>
        <a:ext cx="10034178" cy="255153"/>
      </dsp:txXfrm>
    </dsp:sp>
    <dsp:sp modelId="{B2D713D1-4744-4036-9474-434E798555E6}">
      <dsp:nvSpPr>
        <dsp:cNvPr id="0" name=""/>
        <dsp:cNvSpPr/>
      </dsp:nvSpPr>
      <dsp:spPr>
        <a:xfrm>
          <a:off x="1224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Device API</a:t>
          </a:r>
        </a:p>
      </dsp:txBody>
      <dsp:txXfrm>
        <a:off x="1224" y="4576009"/>
        <a:ext cx="2006345" cy="217352"/>
      </dsp:txXfrm>
    </dsp:sp>
    <dsp:sp modelId="{E9E97FC4-7844-4FA1-B455-D10AD9BA63E9}">
      <dsp:nvSpPr>
        <dsp:cNvPr id="0" name=""/>
        <dsp:cNvSpPr/>
      </dsp:nvSpPr>
      <dsp:spPr>
        <a:xfrm>
          <a:off x="2007570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Rendering Context</a:t>
          </a:r>
        </a:p>
      </dsp:txBody>
      <dsp:txXfrm>
        <a:off x="2007570" y="4576009"/>
        <a:ext cx="2006345" cy="217352"/>
      </dsp:txXfrm>
    </dsp:sp>
    <dsp:sp modelId="{7BCF40F3-06E5-4F54-91A1-DD1F46272372}">
      <dsp:nvSpPr>
        <dsp:cNvPr id="0" name=""/>
        <dsp:cNvSpPr/>
      </dsp:nvSpPr>
      <dsp:spPr>
        <a:xfrm>
          <a:off x="4013916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Shader</a:t>
          </a:r>
        </a:p>
      </dsp:txBody>
      <dsp:txXfrm>
        <a:off x="4013916" y="4576009"/>
        <a:ext cx="2006345" cy="217352"/>
      </dsp:txXfrm>
    </dsp:sp>
    <dsp:sp modelId="{90629DF9-1DB8-4CF2-B803-B9E570A0695D}">
      <dsp:nvSpPr>
        <dsp:cNvPr id="0" name=""/>
        <dsp:cNvSpPr/>
      </dsp:nvSpPr>
      <dsp:spPr>
        <a:xfrm>
          <a:off x="6020261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Texture</a:t>
          </a:r>
        </a:p>
      </dsp:txBody>
      <dsp:txXfrm>
        <a:off x="6020261" y="4576009"/>
        <a:ext cx="2006345" cy="217352"/>
      </dsp:txXfrm>
    </dsp:sp>
    <dsp:sp modelId="{5992A6B8-0219-4F5A-8EC2-47F98682A23F}">
      <dsp:nvSpPr>
        <dsp:cNvPr id="0" name=""/>
        <dsp:cNvSpPr/>
      </dsp:nvSpPr>
      <dsp:spPr>
        <a:xfrm>
          <a:off x="8026607" y="4576009"/>
          <a:ext cx="2006345" cy="217352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Buffers</a:t>
          </a:r>
        </a:p>
      </dsp:txBody>
      <dsp:txXfrm>
        <a:off x="8026607" y="4576009"/>
        <a:ext cx="2006345" cy="217352"/>
      </dsp:txXfrm>
    </dsp:sp>
    <dsp:sp modelId="{354DCEC2-6D10-48ED-AAE1-6D11E6F4C598}">
      <dsp:nvSpPr>
        <dsp:cNvPr id="0" name=""/>
        <dsp:cNvSpPr/>
      </dsp:nvSpPr>
      <dsp:spPr>
        <a:xfrm rot="10800000">
          <a:off x="0" y="3601014"/>
          <a:ext cx="1003417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-10800000">
        <a:off x="0" y="3601014"/>
        <a:ext cx="10034178" cy="255153"/>
      </dsp:txXfrm>
    </dsp:sp>
    <dsp:sp modelId="{82681B7C-5183-49FC-BDC3-872B7525DF8E}">
      <dsp:nvSpPr>
        <dsp:cNvPr id="0" name=""/>
        <dsp:cNvSpPr/>
      </dsp:nvSpPr>
      <dsp:spPr>
        <a:xfrm>
          <a:off x="489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Camera</a:t>
          </a:r>
        </a:p>
      </dsp:txBody>
      <dsp:txXfrm>
        <a:off x="4899" y="3856167"/>
        <a:ext cx="1670729" cy="217352"/>
      </dsp:txXfrm>
    </dsp:sp>
    <dsp:sp modelId="{B52ED3DE-AA75-4061-B6B5-44FED972FB0F}">
      <dsp:nvSpPr>
        <dsp:cNvPr id="0" name=""/>
        <dsp:cNvSpPr/>
      </dsp:nvSpPr>
      <dsp:spPr>
        <a:xfrm>
          <a:off x="167562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Coordinates</a:t>
          </a:r>
        </a:p>
      </dsp:txBody>
      <dsp:txXfrm>
        <a:off x="1675629" y="3856167"/>
        <a:ext cx="1670729" cy="217352"/>
      </dsp:txXfrm>
    </dsp:sp>
    <dsp:sp modelId="{21B614CE-C76C-4583-B2DF-B30248842739}">
      <dsp:nvSpPr>
        <dsp:cNvPr id="0" name=""/>
        <dsp:cNvSpPr/>
      </dsp:nvSpPr>
      <dsp:spPr>
        <a:xfrm>
          <a:off x="334635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Transform</a:t>
          </a:r>
        </a:p>
      </dsp:txBody>
      <dsp:txXfrm>
        <a:off x="3346359" y="3856167"/>
        <a:ext cx="1670729" cy="217352"/>
      </dsp:txXfrm>
    </dsp:sp>
    <dsp:sp modelId="{06D13BA5-986A-4BB4-AB96-011A95F5547C}">
      <dsp:nvSpPr>
        <dsp:cNvPr id="0" name=""/>
        <dsp:cNvSpPr/>
      </dsp:nvSpPr>
      <dsp:spPr>
        <a:xfrm>
          <a:off x="5017089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Mesh</a:t>
          </a:r>
        </a:p>
      </dsp:txBody>
      <dsp:txXfrm>
        <a:off x="5017089" y="3856167"/>
        <a:ext cx="1670729" cy="217352"/>
      </dsp:txXfrm>
    </dsp:sp>
    <dsp:sp modelId="{9D7D12D6-C547-410C-B834-AD581C7C6CEC}">
      <dsp:nvSpPr>
        <dsp:cNvPr id="0" name=""/>
        <dsp:cNvSpPr/>
      </dsp:nvSpPr>
      <dsp:spPr>
        <a:xfrm>
          <a:off x="668781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Material</a:t>
          </a:r>
        </a:p>
      </dsp:txBody>
      <dsp:txXfrm>
        <a:off x="6687818" y="3856167"/>
        <a:ext cx="1670729" cy="217352"/>
      </dsp:txXfrm>
    </dsp:sp>
    <dsp:sp modelId="{20B29839-4AA2-48B3-B250-7827257247DC}">
      <dsp:nvSpPr>
        <dsp:cNvPr id="0" name=""/>
        <dsp:cNvSpPr/>
      </dsp:nvSpPr>
      <dsp:spPr>
        <a:xfrm>
          <a:off x="8358548" y="3856167"/>
          <a:ext cx="1670729" cy="217352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Basic Shapes</a:t>
          </a:r>
        </a:p>
      </dsp:txBody>
      <dsp:txXfrm>
        <a:off x="8358548" y="3856167"/>
        <a:ext cx="1670729" cy="217352"/>
      </dsp:txXfrm>
    </dsp:sp>
    <dsp:sp modelId="{CCFFC3C8-CA2B-476D-BC59-C863E2F70BED}">
      <dsp:nvSpPr>
        <dsp:cNvPr id="0" name=""/>
        <dsp:cNvSpPr/>
      </dsp:nvSpPr>
      <dsp:spPr>
        <a:xfrm rot="10800000">
          <a:off x="0" y="2881171"/>
          <a:ext cx="1003417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-10800000">
        <a:off x="0" y="2881171"/>
        <a:ext cx="10034178" cy="255153"/>
      </dsp:txXfrm>
    </dsp:sp>
    <dsp:sp modelId="{DCF7CE0D-31CF-4A29-9779-DC70F84CD08D}">
      <dsp:nvSpPr>
        <dsp:cNvPr id="0" name=""/>
        <dsp:cNvSpPr/>
      </dsp:nvSpPr>
      <dsp:spPr>
        <a:xfrm>
          <a:off x="0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Device</a:t>
          </a:r>
        </a:p>
      </dsp:txBody>
      <dsp:txXfrm>
        <a:off x="0" y="3136324"/>
        <a:ext cx="5017089" cy="217352"/>
      </dsp:txXfrm>
    </dsp:sp>
    <dsp:sp modelId="{5A2A62D0-72D3-40F9-AEC5-8956A59D9F9C}">
      <dsp:nvSpPr>
        <dsp:cNvPr id="0" name=""/>
        <dsp:cNvSpPr/>
      </dsp:nvSpPr>
      <dsp:spPr>
        <a:xfrm>
          <a:off x="5017089" y="3136324"/>
          <a:ext cx="5017089" cy="217352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Commands</a:t>
          </a:r>
        </a:p>
      </dsp:txBody>
      <dsp:txXfrm>
        <a:off x="5017089" y="3136324"/>
        <a:ext cx="5017089" cy="217352"/>
      </dsp:txXfrm>
    </dsp:sp>
    <dsp:sp modelId="{14D976F3-56ED-4569-B70A-8B01DD613ECB}">
      <dsp:nvSpPr>
        <dsp:cNvPr id="0" name=""/>
        <dsp:cNvSpPr/>
      </dsp:nvSpPr>
      <dsp:spPr>
        <a:xfrm rot="10800000">
          <a:off x="0" y="2161329"/>
          <a:ext cx="1003417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-10800000">
        <a:off x="0" y="2161329"/>
        <a:ext cx="10034178" cy="255153"/>
      </dsp:txXfrm>
    </dsp:sp>
    <dsp:sp modelId="{4760293C-CA35-4DEE-986C-20839E10480E}">
      <dsp:nvSpPr>
        <dsp:cNvPr id="0" name=""/>
        <dsp:cNvSpPr/>
      </dsp:nvSpPr>
      <dsp:spPr>
        <a:xfrm>
          <a:off x="489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Asset Loader</a:t>
          </a:r>
        </a:p>
      </dsp:txBody>
      <dsp:txXfrm>
        <a:off x="4899" y="2416482"/>
        <a:ext cx="3341459" cy="217352"/>
      </dsp:txXfrm>
    </dsp:sp>
    <dsp:sp modelId="{A4BF7681-8812-49E7-9BBB-C5A24A9094B3}">
      <dsp:nvSpPr>
        <dsp:cNvPr id="0" name=""/>
        <dsp:cNvSpPr/>
      </dsp:nvSpPr>
      <dsp:spPr>
        <a:xfrm>
          <a:off x="3346359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Command Queue</a:t>
          </a:r>
        </a:p>
      </dsp:txBody>
      <dsp:txXfrm>
        <a:off x="3346359" y="2416482"/>
        <a:ext cx="3341459" cy="217352"/>
      </dsp:txXfrm>
    </dsp:sp>
    <dsp:sp modelId="{073FB968-F266-47F7-9D78-09AB79C0A761}">
      <dsp:nvSpPr>
        <dsp:cNvPr id="0" name=""/>
        <dsp:cNvSpPr/>
      </dsp:nvSpPr>
      <dsp:spPr>
        <a:xfrm>
          <a:off x="6687818" y="2416482"/>
          <a:ext cx="3341459" cy="217352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Swap Chain</a:t>
          </a:r>
        </a:p>
      </dsp:txBody>
      <dsp:txXfrm>
        <a:off x="6687818" y="2416482"/>
        <a:ext cx="3341459" cy="217352"/>
      </dsp:txXfrm>
    </dsp:sp>
    <dsp:sp modelId="{13F5E610-0621-4F04-B163-98CDD3CF2E16}">
      <dsp:nvSpPr>
        <dsp:cNvPr id="0" name=""/>
        <dsp:cNvSpPr/>
      </dsp:nvSpPr>
      <dsp:spPr>
        <a:xfrm rot="10800000">
          <a:off x="0" y="1441486"/>
          <a:ext cx="1003417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6 – Graph Layer</a:t>
          </a:r>
        </a:p>
      </dsp:txBody>
      <dsp:txXfrm rot="-10800000">
        <a:off x="0" y="1441486"/>
        <a:ext cx="10034178" cy="255153"/>
      </dsp:txXfrm>
    </dsp:sp>
    <dsp:sp modelId="{7BFB710E-23A5-4000-8E85-BB2D0F449645}">
      <dsp:nvSpPr>
        <dsp:cNvPr id="0" name=""/>
        <dsp:cNvSpPr/>
      </dsp:nvSpPr>
      <dsp:spPr>
        <a:xfrm>
          <a:off x="0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Pipeline</a:t>
          </a:r>
        </a:p>
      </dsp:txBody>
      <dsp:txXfrm>
        <a:off x="0" y="1696640"/>
        <a:ext cx="5017089" cy="217352"/>
      </dsp:txXfrm>
    </dsp:sp>
    <dsp:sp modelId="{C56EC4AC-443F-46A9-96B8-30A129B7E7CF}">
      <dsp:nvSpPr>
        <dsp:cNvPr id="0" name=""/>
        <dsp:cNvSpPr/>
      </dsp:nvSpPr>
      <dsp:spPr>
        <a:xfrm>
          <a:off x="5017089" y="1696640"/>
          <a:ext cx="5017089" cy="217352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Pass</a:t>
          </a:r>
        </a:p>
      </dsp:txBody>
      <dsp:txXfrm>
        <a:off x="5017089" y="1696640"/>
        <a:ext cx="5017089" cy="217352"/>
      </dsp:txXfrm>
    </dsp:sp>
    <dsp:sp modelId="{92901171-3C0E-450E-9539-4CD75B01ECD6}">
      <dsp:nvSpPr>
        <dsp:cNvPr id="0" name=""/>
        <dsp:cNvSpPr/>
      </dsp:nvSpPr>
      <dsp:spPr>
        <a:xfrm rot="10800000">
          <a:off x="0" y="721644"/>
          <a:ext cx="1003417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7 – Render Layer</a:t>
          </a:r>
        </a:p>
      </dsp:txBody>
      <dsp:txXfrm rot="-10800000">
        <a:off x="0" y="721644"/>
        <a:ext cx="10034178" cy="255153"/>
      </dsp:txXfrm>
    </dsp:sp>
    <dsp:sp modelId="{A0FC7889-D654-43E6-83A5-E01BC73A0527}">
      <dsp:nvSpPr>
        <dsp:cNvPr id="0" name=""/>
        <dsp:cNvSpPr/>
      </dsp:nvSpPr>
      <dsp:spPr>
        <a:xfrm>
          <a:off x="0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Geometry Renderer</a:t>
          </a:r>
        </a:p>
      </dsp:txBody>
      <dsp:txXfrm>
        <a:off x="0" y="976797"/>
        <a:ext cx="2508544" cy="217352"/>
      </dsp:txXfrm>
    </dsp:sp>
    <dsp:sp modelId="{14320433-9796-4777-BC67-0B323166DC2C}">
      <dsp:nvSpPr>
        <dsp:cNvPr id="0" name=""/>
        <dsp:cNvSpPr/>
      </dsp:nvSpPr>
      <dsp:spPr>
        <a:xfrm>
          <a:off x="2508544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Deferred Renderer</a:t>
          </a:r>
        </a:p>
      </dsp:txBody>
      <dsp:txXfrm>
        <a:off x="2508544" y="976797"/>
        <a:ext cx="2508544" cy="217352"/>
      </dsp:txXfrm>
    </dsp:sp>
    <dsp:sp modelId="{109BEEAF-629A-4A82-A2A0-4847FD261716}">
      <dsp:nvSpPr>
        <dsp:cNvPr id="0" name=""/>
        <dsp:cNvSpPr/>
      </dsp:nvSpPr>
      <dsp:spPr>
        <a:xfrm>
          <a:off x="5017089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Forward Renderer</a:t>
          </a:r>
        </a:p>
      </dsp:txBody>
      <dsp:txXfrm>
        <a:off x="5017089" y="976797"/>
        <a:ext cx="2508544" cy="217352"/>
      </dsp:txXfrm>
    </dsp:sp>
    <dsp:sp modelId="{9C17246C-7A43-46BE-B9A9-026CA5F44B39}">
      <dsp:nvSpPr>
        <dsp:cNvPr id="0" name=""/>
        <dsp:cNvSpPr/>
      </dsp:nvSpPr>
      <dsp:spPr>
        <a:xfrm>
          <a:off x="7525633" y="976797"/>
          <a:ext cx="2508544" cy="217352"/>
        </a:xfrm>
        <a:prstGeom prst="rect">
          <a:avLst/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VFX Renderer</a:t>
          </a:r>
        </a:p>
      </dsp:txBody>
      <dsp:txXfrm>
        <a:off x="7525633" y="976797"/>
        <a:ext cx="2508544" cy="217352"/>
      </dsp:txXfrm>
    </dsp:sp>
    <dsp:sp modelId="{027CF994-8182-447A-9A5E-01709396860B}">
      <dsp:nvSpPr>
        <dsp:cNvPr id="0" name=""/>
        <dsp:cNvSpPr/>
      </dsp:nvSpPr>
      <dsp:spPr>
        <a:xfrm rot="10800000">
          <a:off x="0" y="1802"/>
          <a:ext cx="1003417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8 – Integration Layer</a:t>
          </a:r>
        </a:p>
      </dsp:txBody>
      <dsp:txXfrm rot="-10800000">
        <a:off x="0" y="1802"/>
        <a:ext cx="10034178" cy="255153"/>
      </dsp:txXfrm>
    </dsp:sp>
    <dsp:sp modelId="{1B6D6FA3-24C3-4B01-B77A-EF0920B3D103}">
      <dsp:nvSpPr>
        <dsp:cNvPr id="0" name=""/>
        <dsp:cNvSpPr/>
      </dsp:nvSpPr>
      <dsp:spPr>
        <a:xfrm>
          <a:off x="489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Render Director</a:t>
          </a:r>
        </a:p>
      </dsp:txBody>
      <dsp:txXfrm>
        <a:off x="4899" y="256955"/>
        <a:ext cx="3341459" cy="217352"/>
      </dsp:txXfrm>
    </dsp:sp>
    <dsp:sp modelId="{520087BB-6474-48FA-BADE-554E1121AB89}">
      <dsp:nvSpPr>
        <dsp:cNvPr id="0" name=""/>
        <dsp:cNvSpPr/>
      </dsp:nvSpPr>
      <dsp:spPr>
        <a:xfrm>
          <a:off x="3346359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Scene Renderer</a:t>
          </a:r>
        </a:p>
      </dsp:txBody>
      <dsp:txXfrm>
        <a:off x="3346359" y="256955"/>
        <a:ext cx="3341459" cy="217352"/>
      </dsp:txXfrm>
    </dsp:sp>
    <dsp:sp modelId="{4F5DC906-8F73-4978-95C1-63026105B9EA}">
      <dsp:nvSpPr>
        <dsp:cNvPr id="0" name=""/>
        <dsp:cNvSpPr/>
      </dsp:nvSpPr>
      <dsp:spPr>
        <a:xfrm>
          <a:off x="6687818" y="256955"/>
          <a:ext cx="3341459" cy="217352"/>
        </a:xfrm>
        <a:prstGeom prst="rect">
          <a:avLst/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UI Renderer</a:t>
          </a:r>
        </a:p>
      </dsp:txBody>
      <dsp:txXfrm>
        <a:off x="6687818" y="256955"/>
        <a:ext cx="3341459" cy="2173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5 – Communication Layer &lt;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A57D1-94BD-47DD-8A9A-B928088084CA}">
      <dsp:nvSpPr>
        <dsp:cNvPr id="0" name=""/>
        <dsp:cNvSpPr/>
      </dsp:nvSpPr>
      <dsp:spPr>
        <a:xfrm>
          <a:off x="93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/>
            <a:t>Asset Loader</a:t>
          </a:r>
          <a:endParaRPr lang="en-US" sz="3300" kern="1200" dirty="0"/>
        </a:p>
      </dsp:txBody>
      <dsp:txXfrm>
        <a:off x="33042" y="253316"/>
        <a:ext cx="2128159" cy="1031973"/>
      </dsp:txXfrm>
    </dsp:sp>
    <dsp:sp modelId="{42AF4DF5-CB24-43B4-8498-6BCFAAE5F3A4}">
      <dsp:nvSpPr>
        <dsp:cNvPr id="0" name=""/>
        <dsp:cNvSpPr/>
      </dsp:nvSpPr>
      <dsp:spPr>
        <a:xfrm>
          <a:off x="2741401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Command Queue</a:t>
          </a:r>
        </a:p>
      </dsp:txBody>
      <dsp:txXfrm>
        <a:off x="2773507" y="253316"/>
        <a:ext cx="2128159" cy="1031973"/>
      </dsp:txXfrm>
    </dsp:sp>
    <dsp:sp modelId="{E49F54BD-F139-4FA3-ABC8-9757716E276F}">
      <dsp:nvSpPr>
        <dsp:cNvPr id="0" name=""/>
        <dsp:cNvSpPr/>
      </dsp:nvSpPr>
      <dsp:spPr>
        <a:xfrm>
          <a:off x="5481866" y="221210"/>
          <a:ext cx="2192371" cy="1096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41910" rIns="62865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noProof="0" dirty="0"/>
            <a:t>Swap Chain</a:t>
          </a:r>
        </a:p>
      </dsp:txBody>
      <dsp:txXfrm>
        <a:off x="5513972" y="253316"/>
        <a:ext cx="2128159" cy="103197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7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7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7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7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7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7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6587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7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7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7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7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7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6</a:t>
          </a:r>
          <a:r>
            <a:rPr lang="en-US" sz="1600" b="1" kern="1200" noProof="0" dirty="0">
              <a:solidFill>
                <a:srgbClr val="FF0000"/>
              </a:solidFill>
            </a:rPr>
            <a:t> – Graph Layer &lt;</a:t>
          </a:r>
        </a:p>
      </dsp:txBody>
      <dsp:txXfrm rot="10800000">
        <a:off x="0" y="1441486"/>
        <a:ext cx="2676587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7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7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7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7" cy="472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ECD47-4A2F-4407-BDAE-DC78B5415580}">
      <dsp:nvSpPr>
        <dsp:cNvPr id="0" name=""/>
        <dsp:cNvSpPr/>
      </dsp:nvSpPr>
      <dsp:spPr>
        <a:xfrm>
          <a:off x="186372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Pipeline</a:t>
          </a:r>
          <a:endParaRPr lang="en-US" sz="3500" kern="1200" dirty="0"/>
        </a:p>
      </dsp:txBody>
      <dsp:txXfrm>
        <a:off x="1863725" y="1135"/>
        <a:ext cx="2095499" cy="1257300"/>
      </dsp:txXfrm>
    </dsp:sp>
    <dsp:sp modelId="{A401CDB7-E683-442E-A420-D2F106D1A43F}">
      <dsp:nvSpPr>
        <dsp:cNvPr id="0" name=""/>
        <dsp:cNvSpPr/>
      </dsp:nvSpPr>
      <dsp:spPr>
        <a:xfrm>
          <a:off x="4168775" y="1135"/>
          <a:ext cx="2095499" cy="12573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noProof="0" dirty="0"/>
            <a:t>Render Pass</a:t>
          </a:r>
        </a:p>
      </dsp:txBody>
      <dsp:txXfrm>
        <a:off x="4168775" y="1135"/>
        <a:ext cx="2095499" cy="12573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4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4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4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4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4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596914"/>
          <a:ext cx="2682644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596914"/>
        <a:ext cx="2682644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4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4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4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4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4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4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4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</a:t>
          </a:r>
          <a:r>
            <a:rPr lang="pl-PL" sz="1600" b="1" kern="1200" noProof="0" dirty="0">
              <a:solidFill>
                <a:srgbClr val="FF0000"/>
              </a:solidFill>
            </a:rPr>
            <a:t>7</a:t>
          </a:r>
          <a:r>
            <a:rPr lang="en-US" sz="1600" b="1" kern="1200" noProof="0" dirty="0">
              <a:solidFill>
                <a:srgbClr val="FF0000"/>
              </a:solidFill>
            </a:rPr>
            <a:t> – Render Layer &lt;</a:t>
          </a:r>
        </a:p>
      </dsp:txBody>
      <dsp:txXfrm rot="10800000">
        <a:off x="0" y="721644"/>
        <a:ext cx="2682644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4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4" cy="47233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2410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Geometry Renderer</a:t>
          </a:r>
          <a:endParaRPr lang="en-US" sz="3200" kern="1200" dirty="0"/>
        </a:p>
      </dsp:txBody>
      <dsp:txXfrm>
        <a:off x="2410" y="501287"/>
        <a:ext cx="1911957" cy="1147174"/>
      </dsp:txXfrm>
    </dsp:sp>
    <dsp:sp modelId="{C248FEB7-389B-4A15-9848-B39E8DEAF24F}">
      <dsp:nvSpPr>
        <dsp:cNvPr id="0" name=""/>
        <dsp:cNvSpPr/>
      </dsp:nvSpPr>
      <dsp:spPr>
        <a:xfrm>
          <a:off x="2105563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Deferred Renderer</a:t>
          </a:r>
        </a:p>
      </dsp:txBody>
      <dsp:txXfrm>
        <a:off x="2105563" y="501287"/>
        <a:ext cx="1911957" cy="1147174"/>
      </dsp:txXfrm>
    </dsp:sp>
    <dsp:sp modelId="{D2A67E87-D8D3-4CE8-8A26-78C7C5DE003B}">
      <dsp:nvSpPr>
        <dsp:cNvPr id="0" name=""/>
        <dsp:cNvSpPr/>
      </dsp:nvSpPr>
      <dsp:spPr>
        <a:xfrm>
          <a:off x="4208716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Forward Renderer</a:t>
          </a:r>
        </a:p>
      </dsp:txBody>
      <dsp:txXfrm>
        <a:off x="4208716" y="501287"/>
        <a:ext cx="1911957" cy="1147174"/>
      </dsp:txXfrm>
    </dsp:sp>
    <dsp:sp modelId="{4C857994-6324-4197-BBE1-7E83D2B33D75}">
      <dsp:nvSpPr>
        <dsp:cNvPr id="0" name=""/>
        <dsp:cNvSpPr/>
      </dsp:nvSpPr>
      <dsp:spPr>
        <a:xfrm>
          <a:off x="6311869" y="501287"/>
          <a:ext cx="1911957" cy="11471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VFX Renderer</a:t>
          </a:r>
        </a:p>
      </dsp:txBody>
      <dsp:txXfrm>
        <a:off x="6311869" y="501287"/>
        <a:ext cx="1911957" cy="11471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>
              <a:solidFill>
                <a:schemeClr val="bg1"/>
              </a:solidFill>
            </a:rPr>
            <a:t>7</a:t>
          </a:r>
          <a:r>
            <a:rPr lang="en-US" sz="1600" b="0" kern="1200" noProof="0" dirty="0">
              <a:solidFill>
                <a:schemeClr val="bg1"/>
              </a:solidFill>
            </a:rPr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/>
            <a:t>&gt; </a:t>
          </a:r>
          <a:r>
            <a:rPr lang="pl-PL" sz="1600" b="0" kern="1200" noProof="0"/>
            <a:t>8</a:t>
          </a:r>
          <a:r>
            <a:rPr lang="en-US" sz="1600" b="0" kern="1200" noProof="0"/>
            <a:t> </a:t>
          </a:r>
          <a:r>
            <a:rPr lang="en-US" sz="1600" b="0" kern="1200" noProof="0" dirty="0"/>
            <a:t>– Integration Layer &lt;</a:t>
          </a:r>
        </a:p>
      </dsp:txBody>
      <dsp:txXfrm rot="10800000">
        <a:off x="0" y="1802"/>
        <a:ext cx="2682643" cy="47233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B221D-F281-4201-9F43-2CB544FC4097}">
      <dsp:nvSpPr>
        <dsp:cNvPr id="0" name=""/>
        <dsp:cNvSpPr/>
      </dsp:nvSpPr>
      <dsp:spPr>
        <a:xfrm>
          <a:off x="559127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Render Director</a:t>
          </a:r>
          <a:endParaRPr lang="en-US" sz="3700" kern="1200" dirty="0"/>
        </a:p>
      </dsp:txBody>
      <dsp:txXfrm>
        <a:off x="559127" y="502"/>
        <a:ext cx="2221244" cy="1332746"/>
      </dsp:txXfrm>
    </dsp:sp>
    <dsp:sp modelId="{DF7EABBE-0C6F-43A0-A2EF-2C4C067D2CCE}">
      <dsp:nvSpPr>
        <dsp:cNvPr id="0" name=""/>
        <dsp:cNvSpPr/>
      </dsp:nvSpPr>
      <dsp:spPr>
        <a:xfrm>
          <a:off x="3002496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Scene Renderer</a:t>
          </a:r>
        </a:p>
      </dsp:txBody>
      <dsp:txXfrm>
        <a:off x="3002496" y="502"/>
        <a:ext cx="2221244" cy="1332746"/>
      </dsp:txXfrm>
    </dsp:sp>
    <dsp:sp modelId="{044420C5-7493-46AD-9192-AAEA3B03259B}">
      <dsp:nvSpPr>
        <dsp:cNvPr id="0" name=""/>
        <dsp:cNvSpPr/>
      </dsp:nvSpPr>
      <dsp:spPr>
        <a:xfrm>
          <a:off x="5445865" y="502"/>
          <a:ext cx="2221244" cy="1332746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noProof="0" dirty="0"/>
            <a:t>UI Renderer</a:t>
          </a:r>
        </a:p>
      </dsp:txBody>
      <dsp:txXfrm>
        <a:off x="5445865" y="502"/>
        <a:ext cx="2221244" cy="1332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1 – Primitives Layer &lt;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 </a:t>
          </a:r>
          <a:r>
            <a:rPr lang="en-US" sz="1600" b="0" kern="1200" noProof="0" dirty="0"/>
            <a:t>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0DB6C1-BB30-45C9-8996-759790E05033}">
      <dsp:nvSpPr>
        <dsp:cNvPr id="0" name=""/>
        <dsp:cNvSpPr/>
      </dsp:nvSpPr>
      <dsp:spPr>
        <a:xfrm>
          <a:off x="4810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GDIType</a:t>
          </a:r>
          <a:endParaRPr lang="en-US" sz="1400" kern="1200" dirty="0"/>
        </a:p>
      </dsp:txBody>
      <dsp:txXfrm>
        <a:off x="18447" y="543998"/>
        <a:ext cx="1095797" cy="438330"/>
      </dsp:txXfrm>
    </dsp:sp>
    <dsp:sp modelId="{18105E12-1248-48F5-8D4B-431782FA236A}">
      <dsp:nvSpPr>
        <dsp:cNvPr id="0" name=""/>
        <dsp:cNvSpPr/>
      </dsp:nvSpPr>
      <dsp:spPr>
        <a:xfrm>
          <a:off x="1266815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Shader Data</a:t>
          </a:r>
        </a:p>
      </dsp:txBody>
      <dsp:txXfrm>
        <a:off x="1280452" y="543998"/>
        <a:ext cx="1095797" cy="438330"/>
      </dsp:txXfrm>
    </dsp:sp>
    <dsp:sp modelId="{9EE1D9D3-C088-4EA5-AE21-62C6FF3D06C5}">
      <dsp:nvSpPr>
        <dsp:cNvPr id="0" name=""/>
        <dsp:cNvSpPr/>
      </dsp:nvSpPr>
      <dsp:spPr>
        <a:xfrm>
          <a:off x="1379122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4F77B0-7667-44EF-8FEB-98CDBE09B8E3}">
      <dsp:nvSpPr>
        <dsp:cNvPr id="0" name=""/>
        <dsp:cNvSpPr/>
      </dsp:nvSpPr>
      <dsp:spPr>
        <a:xfrm>
          <a:off x="1491429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Primitive</a:t>
          </a:r>
        </a:p>
      </dsp:txBody>
      <dsp:txXfrm>
        <a:off x="1505066" y="1079069"/>
        <a:ext cx="871187" cy="438330"/>
      </dsp:txXfrm>
    </dsp:sp>
    <dsp:sp modelId="{240ABAE2-4924-4CDD-AC3A-6F91E41F27C4}">
      <dsp:nvSpPr>
        <dsp:cNvPr id="0" name=""/>
        <dsp:cNvSpPr/>
      </dsp:nvSpPr>
      <dsp:spPr>
        <a:xfrm>
          <a:off x="1379122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6FBF-3FB0-4155-9853-7CF220E73B8D}">
      <dsp:nvSpPr>
        <dsp:cNvPr id="0" name=""/>
        <dsp:cNvSpPr/>
      </dsp:nvSpPr>
      <dsp:spPr>
        <a:xfrm>
          <a:off x="1491429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</a:t>
          </a:r>
        </a:p>
      </dsp:txBody>
      <dsp:txXfrm>
        <a:off x="1505066" y="1614141"/>
        <a:ext cx="871187" cy="438330"/>
      </dsp:txXfrm>
    </dsp:sp>
    <dsp:sp modelId="{EAFD7003-9193-4D72-A7B7-001D5A3EB10C}">
      <dsp:nvSpPr>
        <dsp:cNvPr id="0" name=""/>
        <dsp:cNvSpPr/>
      </dsp:nvSpPr>
      <dsp:spPr>
        <a:xfrm>
          <a:off x="1379122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D5933-0FA9-43B7-A97D-9C9178C9FB20}">
      <dsp:nvSpPr>
        <dsp:cNvPr id="0" name=""/>
        <dsp:cNvSpPr/>
      </dsp:nvSpPr>
      <dsp:spPr>
        <a:xfrm>
          <a:off x="1491429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1505066" y="2149212"/>
        <a:ext cx="871187" cy="438330"/>
      </dsp:txXfrm>
    </dsp:sp>
    <dsp:sp modelId="{67B7E5DB-12CD-48F7-B2B1-DD2BAEA75AB6}">
      <dsp:nvSpPr>
        <dsp:cNvPr id="0" name=""/>
        <dsp:cNvSpPr/>
      </dsp:nvSpPr>
      <dsp:spPr>
        <a:xfrm>
          <a:off x="252881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Vertex Data</a:t>
          </a:r>
          <a:endParaRPr lang="en-US" sz="1400" kern="1200" noProof="0" dirty="0"/>
        </a:p>
      </dsp:txBody>
      <dsp:txXfrm>
        <a:off x="2542456" y="543998"/>
        <a:ext cx="1095797" cy="438330"/>
      </dsp:txXfrm>
    </dsp:sp>
    <dsp:sp modelId="{D2D35BBB-E0B1-402C-BD33-00B171E41712}">
      <dsp:nvSpPr>
        <dsp:cNvPr id="0" name=""/>
        <dsp:cNvSpPr/>
      </dsp:nvSpPr>
      <dsp:spPr>
        <a:xfrm>
          <a:off x="2641127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BEAB2F-8E3A-48A4-86B9-10CA88470235}">
      <dsp:nvSpPr>
        <dsp:cNvPr id="0" name=""/>
        <dsp:cNvSpPr/>
      </dsp:nvSpPr>
      <dsp:spPr>
        <a:xfrm>
          <a:off x="2753434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Element</a:t>
          </a:r>
        </a:p>
      </dsp:txBody>
      <dsp:txXfrm>
        <a:off x="2767071" y="1079069"/>
        <a:ext cx="871187" cy="438330"/>
      </dsp:txXfrm>
    </dsp:sp>
    <dsp:sp modelId="{073F711B-8CD8-4DD2-AE84-005EDB83A9F5}">
      <dsp:nvSpPr>
        <dsp:cNvPr id="0" name=""/>
        <dsp:cNvSpPr/>
      </dsp:nvSpPr>
      <dsp:spPr>
        <a:xfrm>
          <a:off x="2641127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2406E-6E57-469A-9D00-C4979C60E5A4}">
      <dsp:nvSpPr>
        <dsp:cNvPr id="0" name=""/>
        <dsp:cNvSpPr/>
      </dsp:nvSpPr>
      <dsp:spPr>
        <a:xfrm>
          <a:off x="2753434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Layout</a:t>
          </a:r>
        </a:p>
      </dsp:txBody>
      <dsp:txXfrm>
        <a:off x="2767071" y="1614141"/>
        <a:ext cx="871187" cy="438330"/>
      </dsp:txXfrm>
    </dsp:sp>
    <dsp:sp modelId="{B86E2444-AE59-4FB4-AB0D-249E5421DD94}">
      <dsp:nvSpPr>
        <dsp:cNvPr id="0" name=""/>
        <dsp:cNvSpPr/>
      </dsp:nvSpPr>
      <dsp:spPr>
        <a:xfrm>
          <a:off x="379082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Uniform</a:t>
          </a:r>
        </a:p>
      </dsp:txBody>
      <dsp:txXfrm>
        <a:off x="3804461" y="543998"/>
        <a:ext cx="1095797" cy="438330"/>
      </dsp:txXfrm>
    </dsp:sp>
    <dsp:sp modelId="{5D6FF5B0-156D-4751-90E1-BD848CBDBBD0}">
      <dsp:nvSpPr>
        <dsp:cNvPr id="0" name=""/>
        <dsp:cNvSpPr/>
      </dsp:nvSpPr>
      <dsp:spPr>
        <a:xfrm>
          <a:off x="5052829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Texture Data</a:t>
          </a:r>
        </a:p>
      </dsp:txBody>
      <dsp:txXfrm>
        <a:off x="5066466" y="543998"/>
        <a:ext cx="1095797" cy="438330"/>
      </dsp:txXfrm>
    </dsp:sp>
    <dsp:sp modelId="{82B1F4E8-FE3B-410E-A248-B50751D5EFAB}">
      <dsp:nvSpPr>
        <dsp:cNvPr id="0" name=""/>
        <dsp:cNvSpPr/>
      </dsp:nvSpPr>
      <dsp:spPr>
        <a:xfrm>
          <a:off x="5165136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B9A2D-F5CA-4CFA-9953-8F9841D819F5}">
      <dsp:nvSpPr>
        <dsp:cNvPr id="0" name=""/>
        <dsp:cNvSpPr/>
      </dsp:nvSpPr>
      <dsp:spPr>
        <a:xfrm>
          <a:off x="527744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Type</a:t>
          </a:r>
        </a:p>
      </dsp:txBody>
      <dsp:txXfrm>
        <a:off x="5291080" y="1079069"/>
        <a:ext cx="871187" cy="438330"/>
      </dsp:txXfrm>
    </dsp:sp>
    <dsp:sp modelId="{FB36C9A8-CA84-439F-B228-4BEFDF29DC50}">
      <dsp:nvSpPr>
        <dsp:cNvPr id="0" name=""/>
        <dsp:cNvSpPr/>
      </dsp:nvSpPr>
      <dsp:spPr>
        <a:xfrm>
          <a:off x="5165136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A7710-C7F0-4CF2-98C1-311A1923DDE5}">
      <dsp:nvSpPr>
        <dsp:cNvPr id="0" name=""/>
        <dsp:cNvSpPr/>
      </dsp:nvSpPr>
      <dsp:spPr>
        <a:xfrm>
          <a:off x="5277443" y="1600504"/>
          <a:ext cx="894695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Usage</a:t>
          </a:r>
        </a:p>
      </dsp:txBody>
      <dsp:txXfrm>
        <a:off x="5291080" y="1614141"/>
        <a:ext cx="867421" cy="438330"/>
      </dsp:txXfrm>
    </dsp:sp>
    <dsp:sp modelId="{901179FB-34B4-4109-BE05-736B501483EE}">
      <dsp:nvSpPr>
        <dsp:cNvPr id="0" name=""/>
        <dsp:cNvSpPr/>
      </dsp:nvSpPr>
      <dsp:spPr>
        <a:xfrm>
          <a:off x="5165136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3D6D2-184D-47C5-A0E6-8D936E564197}">
      <dsp:nvSpPr>
        <dsp:cNvPr id="0" name=""/>
        <dsp:cNvSpPr/>
      </dsp:nvSpPr>
      <dsp:spPr>
        <a:xfrm>
          <a:off x="527744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Components</a:t>
          </a:r>
        </a:p>
      </dsp:txBody>
      <dsp:txXfrm>
        <a:off x="5291080" y="2149212"/>
        <a:ext cx="871187" cy="438330"/>
      </dsp:txXfrm>
    </dsp:sp>
    <dsp:sp modelId="{40C6F08C-07C5-432E-8DF4-181484904EAB}">
      <dsp:nvSpPr>
        <dsp:cNvPr id="0" name=""/>
        <dsp:cNvSpPr/>
      </dsp:nvSpPr>
      <dsp:spPr>
        <a:xfrm>
          <a:off x="5165136" y="995965"/>
          <a:ext cx="112307" cy="1907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7483"/>
              </a:lnTo>
              <a:lnTo>
                <a:pt x="112307" y="190748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D49DF9-C301-4436-B276-DFE3C07AD706}">
      <dsp:nvSpPr>
        <dsp:cNvPr id="0" name=""/>
        <dsp:cNvSpPr/>
      </dsp:nvSpPr>
      <dsp:spPr>
        <a:xfrm>
          <a:off x="5277443" y="2670647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Format</a:t>
          </a:r>
        </a:p>
      </dsp:txBody>
      <dsp:txXfrm>
        <a:off x="5291080" y="2684284"/>
        <a:ext cx="871187" cy="438330"/>
      </dsp:txXfrm>
    </dsp:sp>
    <dsp:sp modelId="{01EF7169-1F36-428C-A2A4-22187CCE225C}">
      <dsp:nvSpPr>
        <dsp:cNvPr id="0" name=""/>
        <dsp:cNvSpPr/>
      </dsp:nvSpPr>
      <dsp:spPr>
        <a:xfrm>
          <a:off x="5165136" y="995965"/>
          <a:ext cx="112307" cy="24425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2555"/>
              </a:lnTo>
              <a:lnTo>
                <a:pt x="112307" y="2442555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A394FE-B311-4201-A869-F55E4EEEC2E0}">
      <dsp:nvSpPr>
        <dsp:cNvPr id="0" name=""/>
        <dsp:cNvSpPr/>
      </dsp:nvSpPr>
      <dsp:spPr>
        <a:xfrm>
          <a:off x="5277443" y="3205719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5291080" y="3219356"/>
        <a:ext cx="871187" cy="438330"/>
      </dsp:txXfrm>
    </dsp:sp>
    <dsp:sp modelId="{5D094C70-7721-4E42-BD80-4615B56BE444}">
      <dsp:nvSpPr>
        <dsp:cNvPr id="0" name=""/>
        <dsp:cNvSpPr/>
      </dsp:nvSpPr>
      <dsp:spPr>
        <a:xfrm>
          <a:off x="6314834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/>
            <a:t>Shader Texture Slot</a:t>
          </a:r>
          <a:endParaRPr lang="en-US" sz="1400" kern="1200" noProof="0" dirty="0"/>
        </a:p>
      </dsp:txBody>
      <dsp:txXfrm>
        <a:off x="6328471" y="543998"/>
        <a:ext cx="1095797" cy="438330"/>
      </dsp:txXfrm>
    </dsp:sp>
    <dsp:sp modelId="{1722C38D-D615-4D78-9D22-9555D2AEC17D}">
      <dsp:nvSpPr>
        <dsp:cNvPr id="0" name=""/>
        <dsp:cNvSpPr/>
      </dsp:nvSpPr>
      <dsp:spPr>
        <a:xfrm>
          <a:off x="7576838" y="530361"/>
          <a:ext cx="112307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Frame Buffer Data</a:t>
          </a:r>
        </a:p>
      </dsp:txBody>
      <dsp:txXfrm>
        <a:off x="7590475" y="543998"/>
        <a:ext cx="1095797" cy="438330"/>
      </dsp:txXfrm>
    </dsp:sp>
    <dsp:sp modelId="{C560B845-9640-4773-817D-11EE03B0B13A}">
      <dsp:nvSpPr>
        <dsp:cNvPr id="0" name=""/>
        <dsp:cNvSpPr/>
      </dsp:nvSpPr>
      <dsp:spPr>
        <a:xfrm>
          <a:off x="7689145" y="995965"/>
          <a:ext cx="112307" cy="302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"/>
              </a:lnTo>
              <a:lnTo>
                <a:pt x="112307" y="302269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C5255-B0B7-44EA-9502-00913E054241}">
      <dsp:nvSpPr>
        <dsp:cNvPr id="0" name=""/>
        <dsp:cNvSpPr/>
      </dsp:nvSpPr>
      <dsp:spPr>
        <a:xfrm>
          <a:off x="7801453" y="1065432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Attachment Specification</a:t>
          </a:r>
        </a:p>
      </dsp:txBody>
      <dsp:txXfrm>
        <a:off x="7815090" y="1079069"/>
        <a:ext cx="871187" cy="438330"/>
      </dsp:txXfrm>
    </dsp:sp>
    <dsp:sp modelId="{FC7D264D-51D4-4D60-8D6F-47BFE7E69348}">
      <dsp:nvSpPr>
        <dsp:cNvPr id="0" name=""/>
        <dsp:cNvSpPr/>
      </dsp:nvSpPr>
      <dsp:spPr>
        <a:xfrm>
          <a:off x="7689145" y="995965"/>
          <a:ext cx="112307" cy="8373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340"/>
              </a:lnTo>
              <a:lnTo>
                <a:pt x="112307" y="837340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458DDC-3504-4DD6-A864-84806C62F781}">
      <dsp:nvSpPr>
        <dsp:cNvPr id="0" name=""/>
        <dsp:cNvSpPr/>
      </dsp:nvSpPr>
      <dsp:spPr>
        <a:xfrm>
          <a:off x="7801453" y="1600504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</a:t>
          </a:r>
        </a:p>
      </dsp:txBody>
      <dsp:txXfrm>
        <a:off x="7815090" y="1614141"/>
        <a:ext cx="871187" cy="438330"/>
      </dsp:txXfrm>
    </dsp:sp>
    <dsp:sp modelId="{DD3E7B8E-DD3D-462E-8379-EB477507C6F2}">
      <dsp:nvSpPr>
        <dsp:cNvPr id="0" name=""/>
        <dsp:cNvSpPr/>
      </dsp:nvSpPr>
      <dsp:spPr>
        <a:xfrm>
          <a:off x="7689145" y="995965"/>
          <a:ext cx="112307" cy="13724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72412"/>
              </a:lnTo>
              <a:lnTo>
                <a:pt x="112307" y="1372412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2D628-F701-431E-8A42-AF2D5F9E98C4}">
      <dsp:nvSpPr>
        <dsp:cNvPr id="0" name=""/>
        <dsp:cNvSpPr/>
      </dsp:nvSpPr>
      <dsp:spPr>
        <a:xfrm>
          <a:off x="7801453" y="2135575"/>
          <a:ext cx="898461" cy="4656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Specification Builder</a:t>
          </a:r>
        </a:p>
      </dsp:txBody>
      <dsp:txXfrm>
        <a:off x="7815090" y="2149212"/>
        <a:ext cx="871187" cy="438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0531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0531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0531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0531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2 - GDI Abstraction Layer &lt;</a:t>
          </a:r>
        </a:p>
      </dsp:txBody>
      <dsp:txXfrm rot="10800000">
        <a:off x="0" y="4320856"/>
        <a:ext cx="2670531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0531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70531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0531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0531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0531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0531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0531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0531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0531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0531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0531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0531" cy="472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C4212-E081-4036-9613-50AE54EAF515}">
      <dsp:nvSpPr>
        <dsp:cNvPr id="0" name=""/>
        <dsp:cNvSpPr/>
      </dsp:nvSpPr>
      <dsp:spPr>
        <a:xfrm>
          <a:off x="396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Device API</a:t>
          </a:r>
        </a:p>
      </dsp:txBody>
      <dsp:txXfrm>
        <a:off x="23787" y="91106"/>
        <a:ext cx="1313705" cy="637033"/>
      </dsp:txXfrm>
    </dsp:sp>
    <dsp:sp modelId="{51CE58C4-5AA9-43F6-BF23-0E82B8B0F26B}">
      <dsp:nvSpPr>
        <dsp:cNvPr id="0" name=""/>
        <dsp:cNvSpPr/>
      </dsp:nvSpPr>
      <dsp:spPr>
        <a:xfrm>
          <a:off x="169564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Rendering Context</a:t>
          </a:r>
        </a:p>
      </dsp:txBody>
      <dsp:txXfrm>
        <a:off x="1715467" y="91106"/>
        <a:ext cx="1313705" cy="637033"/>
      </dsp:txXfrm>
    </dsp:sp>
    <dsp:sp modelId="{96542E86-A457-4208-8E4B-318A3BBA6C5D}">
      <dsp:nvSpPr>
        <dsp:cNvPr id="0" name=""/>
        <dsp:cNvSpPr/>
      </dsp:nvSpPr>
      <dsp:spPr>
        <a:xfrm>
          <a:off x="3387328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Shader</a:t>
          </a:r>
        </a:p>
      </dsp:txBody>
      <dsp:txXfrm>
        <a:off x="3407147" y="91106"/>
        <a:ext cx="1313705" cy="637033"/>
      </dsp:txXfrm>
    </dsp:sp>
    <dsp:sp modelId="{0F8F4E02-CF08-4F45-A0B7-A3926EB3F346}">
      <dsp:nvSpPr>
        <dsp:cNvPr id="0" name=""/>
        <dsp:cNvSpPr/>
      </dsp:nvSpPr>
      <dsp:spPr>
        <a:xfrm>
          <a:off x="507900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Texture</a:t>
          </a:r>
        </a:p>
      </dsp:txBody>
      <dsp:txXfrm>
        <a:off x="5098826" y="91106"/>
        <a:ext cx="1313705" cy="637033"/>
      </dsp:txXfrm>
    </dsp:sp>
    <dsp:sp modelId="{C7A98F7A-915F-4D49-B945-D4783D07C9BC}">
      <dsp:nvSpPr>
        <dsp:cNvPr id="0" name=""/>
        <dsp:cNvSpPr/>
      </dsp:nvSpPr>
      <dsp:spPr>
        <a:xfrm>
          <a:off x="6770687" y="71287"/>
          <a:ext cx="1353343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Buffers</a:t>
          </a:r>
        </a:p>
      </dsp:txBody>
      <dsp:txXfrm>
        <a:off x="6790506" y="91106"/>
        <a:ext cx="1313705" cy="637033"/>
      </dsp:txXfrm>
    </dsp:sp>
    <dsp:sp modelId="{62E00A20-C166-4E4F-BE09-C01A24BA0F1F}">
      <dsp:nvSpPr>
        <dsp:cNvPr id="0" name=""/>
        <dsp:cNvSpPr/>
      </dsp:nvSpPr>
      <dsp:spPr>
        <a:xfrm>
          <a:off x="6906021" y="747959"/>
          <a:ext cx="117167" cy="513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60"/>
              </a:lnTo>
              <a:lnTo>
                <a:pt x="117167" y="51356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F1AAB5-EE1A-4A34-AB99-08DA71A2C0F0}">
      <dsp:nvSpPr>
        <dsp:cNvPr id="0" name=""/>
        <dsp:cNvSpPr/>
      </dsp:nvSpPr>
      <dsp:spPr>
        <a:xfrm>
          <a:off x="7023188" y="92318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Vertex Buffer</a:t>
          </a:r>
        </a:p>
      </dsp:txBody>
      <dsp:txXfrm>
        <a:off x="7043007" y="943002"/>
        <a:ext cx="1043037" cy="637033"/>
      </dsp:txXfrm>
    </dsp:sp>
    <dsp:sp modelId="{F683BDCB-6586-42F3-8476-C3C09DCB6361}">
      <dsp:nvSpPr>
        <dsp:cNvPr id="0" name=""/>
        <dsp:cNvSpPr/>
      </dsp:nvSpPr>
      <dsp:spPr>
        <a:xfrm>
          <a:off x="6906021" y="747959"/>
          <a:ext cx="117167" cy="1359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9399"/>
              </a:lnTo>
              <a:lnTo>
                <a:pt x="117167" y="135939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0C72D-2F3C-420F-8EDF-3F39580071C6}">
      <dsp:nvSpPr>
        <dsp:cNvPr id="0" name=""/>
        <dsp:cNvSpPr/>
      </dsp:nvSpPr>
      <dsp:spPr>
        <a:xfrm>
          <a:off x="7023188" y="176902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Index Buffer</a:t>
          </a:r>
        </a:p>
      </dsp:txBody>
      <dsp:txXfrm>
        <a:off x="7043007" y="1788842"/>
        <a:ext cx="1043037" cy="637033"/>
      </dsp:txXfrm>
    </dsp:sp>
    <dsp:sp modelId="{4A73F676-CB34-4D03-80C6-112A17BDBE7A}">
      <dsp:nvSpPr>
        <dsp:cNvPr id="0" name=""/>
        <dsp:cNvSpPr/>
      </dsp:nvSpPr>
      <dsp:spPr>
        <a:xfrm>
          <a:off x="6906021" y="747959"/>
          <a:ext cx="117167" cy="220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5239"/>
              </a:lnTo>
              <a:lnTo>
                <a:pt x="117167" y="220523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596F7D-756E-4744-B523-70BFFA32C920}">
      <dsp:nvSpPr>
        <dsp:cNvPr id="0" name=""/>
        <dsp:cNvSpPr/>
      </dsp:nvSpPr>
      <dsp:spPr>
        <a:xfrm>
          <a:off x="7023188" y="261486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Uniform Buffer</a:t>
          </a:r>
        </a:p>
      </dsp:txBody>
      <dsp:txXfrm>
        <a:off x="7043007" y="2634682"/>
        <a:ext cx="1043037" cy="637033"/>
      </dsp:txXfrm>
    </dsp:sp>
    <dsp:sp modelId="{53B0C97A-5F66-4F4D-959D-C58C85BDCE54}">
      <dsp:nvSpPr>
        <dsp:cNvPr id="0" name=""/>
        <dsp:cNvSpPr/>
      </dsp:nvSpPr>
      <dsp:spPr>
        <a:xfrm>
          <a:off x="6906021" y="747959"/>
          <a:ext cx="117167" cy="3051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1079"/>
              </a:lnTo>
              <a:lnTo>
                <a:pt x="117167" y="3051079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715D69-0840-4DB6-AACB-07CF74E2CD68}">
      <dsp:nvSpPr>
        <dsp:cNvPr id="0" name=""/>
        <dsp:cNvSpPr/>
      </dsp:nvSpPr>
      <dsp:spPr>
        <a:xfrm>
          <a:off x="7023188" y="3460703"/>
          <a:ext cx="1082675" cy="67667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Frame Buffer</a:t>
          </a:r>
        </a:p>
      </dsp:txBody>
      <dsp:txXfrm>
        <a:off x="7043007" y="3480522"/>
        <a:ext cx="1043037" cy="637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76588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76588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76588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76588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76588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76588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3 - Representation Layer &lt;</a:t>
          </a:r>
        </a:p>
      </dsp:txBody>
      <dsp:txXfrm rot="10800000">
        <a:off x="0" y="3601014"/>
        <a:ext cx="2676588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76588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4 - GDI Isolation Layer</a:t>
          </a:r>
        </a:p>
      </dsp:txBody>
      <dsp:txXfrm rot="10800000">
        <a:off x="0" y="2881171"/>
        <a:ext cx="2676588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76588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76588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76588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76588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76588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76588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76588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76588" cy="4723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56805-5107-48BA-B566-7633F8C51604}">
      <dsp:nvSpPr>
        <dsp:cNvPr id="0" name=""/>
        <dsp:cNvSpPr/>
      </dsp:nvSpPr>
      <dsp:spPr>
        <a:xfrm>
          <a:off x="6925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Camera</a:t>
          </a:r>
          <a:endParaRPr lang="en-US" sz="1600" kern="1200" dirty="0"/>
        </a:p>
      </dsp:txBody>
      <dsp:txXfrm>
        <a:off x="23269" y="487475"/>
        <a:ext cx="1083349" cy="525330"/>
      </dsp:txXfrm>
    </dsp:sp>
    <dsp:sp modelId="{EFFA2D63-0E90-4339-AB6C-8FB3FFE81FA9}">
      <dsp:nvSpPr>
        <dsp:cNvPr id="0" name=""/>
        <dsp:cNvSpPr/>
      </dsp:nvSpPr>
      <dsp:spPr>
        <a:xfrm>
          <a:off x="1401972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Coordinates</a:t>
          </a:r>
          <a:endParaRPr lang="en-US" sz="1600" kern="1200"/>
        </a:p>
      </dsp:txBody>
      <dsp:txXfrm>
        <a:off x="1418316" y="487475"/>
        <a:ext cx="1083349" cy="525330"/>
      </dsp:txXfrm>
    </dsp:sp>
    <dsp:sp modelId="{BC4C1FAE-B7D0-4959-A9FE-DBC1158CC73E}">
      <dsp:nvSpPr>
        <dsp:cNvPr id="0" name=""/>
        <dsp:cNvSpPr/>
      </dsp:nvSpPr>
      <dsp:spPr>
        <a:xfrm>
          <a:off x="2797020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Transform</a:t>
          </a:r>
        </a:p>
      </dsp:txBody>
      <dsp:txXfrm>
        <a:off x="2813364" y="487475"/>
        <a:ext cx="1083349" cy="525330"/>
      </dsp:txXfrm>
    </dsp:sp>
    <dsp:sp modelId="{41CD2B29-9784-42DF-8717-B1FB8B6CF292}">
      <dsp:nvSpPr>
        <dsp:cNvPr id="0" name=""/>
        <dsp:cNvSpPr/>
      </dsp:nvSpPr>
      <dsp:spPr>
        <a:xfrm>
          <a:off x="4192067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Material</a:t>
          </a:r>
        </a:p>
      </dsp:txBody>
      <dsp:txXfrm>
        <a:off x="4208411" y="487475"/>
        <a:ext cx="1083349" cy="525330"/>
      </dsp:txXfrm>
    </dsp:sp>
    <dsp:sp modelId="{175BD8C6-54A3-43EF-B9AA-CCB2D8F91576}">
      <dsp:nvSpPr>
        <dsp:cNvPr id="0" name=""/>
        <dsp:cNvSpPr/>
      </dsp:nvSpPr>
      <dsp:spPr>
        <a:xfrm>
          <a:off x="5587114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/>
            <a:t>Mesh</a:t>
          </a:r>
          <a:endParaRPr lang="en-US" sz="1600" kern="1200" noProof="0" dirty="0"/>
        </a:p>
      </dsp:txBody>
      <dsp:txXfrm>
        <a:off x="5603458" y="487475"/>
        <a:ext cx="1083349" cy="525330"/>
      </dsp:txXfrm>
    </dsp:sp>
    <dsp:sp modelId="{45BABE1D-6CD7-4283-AF9D-8AD13106678B}">
      <dsp:nvSpPr>
        <dsp:cNvPr id="0" name=""/>
        <dsp:cNvSpPr/>
      </dsp:nvSpPr>
      <dsp:spPr>
        <a:xfrm>
          <a:off x="6982161" y="471131"/>
          <a:ext cx="1116037" cy="5580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Basic Shapes</a:t>
          </a:r>
        </a:p>
      </dsp:txBody>
      <dsp:txXfrm>
        <a:off x="6998505" y="487475"/>
        <a:ext cx="1083349" cy="5253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A819C-0492-415D-93BA-8DABF228CA62}">
      <dsp:nvSpPr>
        <dsp:cNvPr id="0" name=""/>
        <dsp:cNvSpPr/>
      </dsp:nvSpPr>
      <dsp:spPr>
        <a:xfrm>
          <a:off x="0" y="5760541"/>
          <a:ext cx="2682643" cy="472647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0 - Graphics Device Interface</a:t>
          </a:r>
        </a:p>
      </dsp:txBody>
      <dsp:txXfrm>
        <a:off x="0" y="5760541"/>
        <a:ext cx="2682643" cy="472647"/>
      </dsp:txXfrm>
    </dsp:sp>
    <dsp:sp modelId="{F44D84BB-4D82-4D22-AB84-931EDDB52237}">
      <dsp:nvSpPr>
        <dsp:cNvPr id="0" name=""/>
        <dsp:cNvSpPr/>
      </dsp:nvSpPr>
      <dsp:spPr>
        <a:xfrm rot="10800000">
          <a:off x="0" y="5040698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1 – Primitives Layer</a:t>
          </a:r>
        </a:p>
      </dsp:txBody>
      <dsp:txXfrm rot="10800000">
        <a:off x="0" y="5040698"/>
        <a:ext cx="2682643" cy="472339"/>
      </dsp:txXfrm>
    </dsp:sp>
    <dsp:sp modelId="{EAC5A75C-3ABE-44A2-8907-E4140A97C1E0}">
      <dsp:nvSpPr>
        <dsp:cNvPr id="0" name=""/>
        <dsp:cNvSpPr/>
      </dsp:nvSpPr>
      <dsp:spPr>
        <a:xfrm rot="10800000">
          <a:off x="0" y="4320856"/>
          <a:ext cx="2682643" cy="726932"/>
        </a:xfrm>
        <a:prstGeom prst="upArrowCallou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2 - GDI Abstraction Layer</a:t>
          </a:r>
        </a:p>
      </dsp:txBody>
      <dsp:txXfrm rot="10800000">
        <a:off x="0" y="4320856"/>
        <a:ext cx="2682643" cy="472339"/>
      </dsp:txXfrm>
    </dsp:sp>
    <dsp:sp modelId="{CC90F8F4-F48D-4DB1-9179-26CCF2BFE1A2}">
      <dsp:nvSpPr>
        <dsp:cNvPr id="0" name=""/>
        <dsp:cNvSpPr/>
      </dsp:nvSpPr>
      <dsp:spPr>
        <a:xfrm rot="10800000">
          <a:off x="0" y="3601014"/>
          <a:ext cx="2682643" cy="726932"/>
        </a:xfrm>
        <a:prstGeom prst="upArrowCallout">
          <a:avLst/>
        </a:prstGeom>
        <a:gradFill rotWithShape="1">
          <a:gsLst>
            <a:gs pos="0">
              <a:schemeClr val="accent5">
                <a:satMod val="103000"/>
                <a:lumMod val="102000"/>
                <a:tint val="94000"/>
              </a:schemeClr>
            </a:gs>
            <a:gs pos="50000">
              <a:schemeClr val="accent5">
                <a:satMod val="110000"/>
                <a:lumMod val="100000"/>
                <a:shade val="10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3 - Representation Layer</a:t>
          </a:r>
        </a:p>
      </dsp:txBody>
      <dsp:txXfrm rot="10800000">
        <a:off x="0" y="3601014"/>
        <a:ext cx="2682643" cy="472339"/>
      </dsp:txXfrm>
    </dsp:sp>
    <dsp:sp modelId="{24D0BC81-A687-4ECE-A51B-5DFE2CF771EA}">
      <dsp:nvSpPr>
        <dsp:cNvPr id="0" name=""/>
        <dsp:cNvSpPr/>
      </dsp:nvSpPr>
      <dsp:spPr>
        <a:xfrm rot="10800000">
          <a:off x="0" y="2881171"/>
          <a:ext cx="2682643" cy="726932"/>
        </a:xfrm>
        <a:prstGeom prst="upArrowCallou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srgbClr val="FF0000"/>
              </a:solidFill>
            </a:rPr>
            <a:t>&gt; 4 - GDI Isolation Layer &lt;</a:t>
          </a:r>
        </a:p>
      </dsp:txBody>
      <dsp:txXfrm rot="10800000">
        <a:off x="0" y="2881171"/>
        <a:ext cx="2682643" cy="472339"/>
      </dsp:txXfrm>
    </dsp:sp>
    <dsp:sp modelId="{E7721F18-C2E7-40DB-A6DF-077F19E12852}">
      <dsp:nvSpPr>
        <dsp:cNvPr id="0" name=""/>
        <dsp:cNvSpPr/>
      </dsp:nvSpPr>
      <dsp:spPr>
        <a:xfrm rot="10800000">
          <a:off x="0" y="2161329"/>
          <a:ext cx="2682643" cy="726932"/>
        </a:xfrm>
        <a:prstGeom prst="upArrowCallout">
          <a:avLst/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5 – Communication Layer</a:t>
          </a:r>
        </a:p>
      </dsp:txBody>
      <dsp:txXfrm rot="10800000">
        <a:off x="0" y="2161329"/>
        <a:ext cx="2682643" cy="472339"/>
      </dsp:txXfrm>
    </dsp:sp>
    <dsp:sp modelId="{EB973E16-5EFD-451A-8BC2-5210A9069A5F}">
      <dsp:nvSpPr>
        <dsp:cNvPr id="0" name=""/>
        <dsp:cNvSpPr/>
      </dsp:nvSpPr>
      <dsp:spPr>
        <a:xfrm rot="10800000">
          <a:off x="0" y="1441486"/>
          <a:ext cx="2682643" cy="726932"/>
        </a:xfrm>
        <a:prstGeom prst="upArrowCallou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6</a:t>
          </a:r>
          <a:r>
            <a:rPr lang="en-US" sz="1600" b="0" kern="1200" noProof="0" dirty="0"/>
            <a:t> – Graph Layer</a:t>
          </a:r>
        </a:p>
      </dsp:txBody>
      <dsp:txXfrm rot="10800000">
        <a:off x="0" y="1441486"/>
        <a:ext cx="2682643" cy="472339"/>
      </dsp:txXfrm>
    </dsp:sp>
    <dsp:sp modelId="{3DF89B0C-C280-49DB-91D6-BFC9CDC132DA}">
      <dsp:nvSpPr>
        <dsp:cNvPr id="0" name=""/>
        <dsp:cNvSpPr/>
      </dsp:nvSpPr>
      <dsp:spPr>
        <a:xfrm rot="10800000">
          <a:off x="0" y="721644"/>
          <a:ext cx="2682643" cy="726932"/>
        </a:xfrm>
        <a:prstGeom prst="upArrowCallou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7</a:t>
          </a:r>
          <a:r>
            <a:rPr lang="en-US" sz="1600" b="0" kern="1200" noProof="0" dirty="0"/>
            <a:t> – Render Layer</a:t>
          </a:r>
        </a:p>
      </dsp:txBody>
      <dsp:txXfrm rot="10800000">
        <a:off x="0" y="721644"/>
        <a:ext cx="2682643" cy="472339"/>
      </dsp:txXfrm>
    </dsp:sp>
    <dsp:sp modelId="{1BB05907-8983-424E-8D36-085EEDFCFAFD}">
      <dsp:nvSpPr>
        <dsp:cNvPr id="0" name=""/>
        <dsp:cNvSpPr/>
      </dsp:nvSpPr>
      <dsp:spPr>
        <a:xfrm rot="10800000">
          <a:off x="0" y="1802"/>
          <a:ext cx="2682643" cy="726932"/>
        </a:xfrm>
        <a:prstGeom prst="upArrowCallou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kern="1200" noProof="0" dirty="0"/>
            <a:t>8</a:t>
          </a:r>
          <a:r>
            <a:rPr lang="en-US" sz="1600" b="0" kern="1200" noProof="0" dirty="0"/>
            <a:t> – Integration Layer</a:t>
          </a:r>
        </a:p>
      </dsp:txBody>
      <dsp:txXfrm rot="10800000">
        <a:off x="0" y="1802"/>
        <a:ext cx="2682643" cy="47233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B0951-4153-43D1-96E9-D6049850B170}">
      <dsp:nvSpPr>
        <dsp:cNvPr id="0" name=""/>
        <dsp:cNvSpPr/>
      </dsp:nvSpPr>
      <dsp:spPr>
        <a:xfrm>
          <a:off x="529771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Device</a:t>
          </a:r>
          <a:endParaRPr lang="en-US" sz="4300" kern="1200" dirty="0"/>
        </a:p>
      </dsp:txBody>
      <dsp:txXfrm>
        <a:off x="570710" y="41478"/>
        <a:ext cx="2713665" cy="1315893"/>
      </dsp:txXfrm>
    </dsp:sp>
    <dsp:sp modelId="{52E103D1-0A45-4948-A47E-0C426A5F4CE9}">
      <dsp:nvSpPr>
        <dsp:cNvPr id="0" name=""/>
        <dsp:cNvSpPr/>
      </dsp:nvSpPr>
      <dsp:spPr>
        <a:xfrm>
          <a:off x="4024200" y="539"/>
          <a:ext cx="2795543" cy="13977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15" tIns="54610" rIns="81915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noProof="0" dirty="0"/>
            <a:t>Render Commands</a:t>
          </a:r>
        </a:p>
      </dsp:txBody>
      <dsp:txXfrm>
        <a:off x="4065139" y="41478"/>
        <a:ext cx="2713665" cy="1315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12.08.2024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a.com/seed/news/seed-dd18-presentation-slides-raytrac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Planned </a:t>
            </a:r>
            <a:r>
              <a:rPr lang="pl-PL" sz="3200" b="1" dirty="0">
                <a:solidFill>
                  <a:schemeClr val="tx1"/>
                </a:solidFill>
              </a:rPr>
              <a:t>Rendering Architecture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of 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3BCB6-BCCD-344C-B0D2-960BF5D6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AF4EC5E-A0F2-18E7-5BB4-FDDAA8C79C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540638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C2FCA06-1D85-7414-12B5-61A80BF584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30241"/>
              </p:ext>
            </p:extLst>
          </p:nvPr>
        </p:nvGraphicFramePr>
        <p:xfrm>
          <a:off x="451480" y="2095249"/>
          <a:ext cx="8226237" cy="1333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64713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/>
              <p:nvPr/>
            </p:nvSpPr>
            <p:spPr>
              <a:xfrm>
                <a:off x="668215" y="1231381"/>
                <a:ext cx="4353950" cy="3367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𝐷𝐹𝐺</m:t>
                                  </m:r>
                                </m:num>
                                <m:den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>
                                              <a:latin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den>
                              </m:f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2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2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91E86B-1088-6125-D6A6-663EA7917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5" y="1231381"/>
                <a:ext cx="4353950" cy="3367845"/>
              </a:xfrm>
              <a:prstGeom prst="rect">
                <a:avLst/>
              </a:prstGeom>
              <a:blipFill>
                <a:blip r:embed="rId2"/>
                <a:stretch>
                  <a:fillRect l="-9384" t="-1594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668215" y="358725"/>
            <a:ext cx="85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Redeferred</a:t>
            </a:r>
            <a:r>
              <a:rPr lang="en-US" dirty="0"/>
              <a:t> rendering – Experimental concept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80D278-A6F8-EFEB-1BBA-DB3684144AD8}"/>
              </a:ext>
            </a:extLst>
          </p:cNvPr>
          <p:cNvSpPr txBox="1"/>
          <p:nvPr/>
        </p:nvSpPr>
        <p:spPr>
          <a:xfrm>
            <a:off x="668215" y="815882"/>
            <a:ext cx="6150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Let’s split diffused and specular contributions of the reflectance part of the rendering equation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CF65EB-1EBC-955D-E199-D0F801876199}"/>
              </a:ext>
            </a:extLst>
          </p:cNvPr>
          <p:cNvSpPr txBox="1"/>
          <p:nvPr/>
        </p:nvSpPr>
        <p:spPr>
          <a:xfrm>
            <a:off x="841240" y="3474551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3999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0F1EB5-FC4A-31B5-A238-6352AEFCAB09}"/>
              </a:ext>
            </a:extLst>
          </p:cNvPr>
          <p:cNvSpPr txBox="1"/>
          <p:nvPr/>
        </p:nvSpPr>
        <p:spPr>
          <a:xfrm>
            <a:off x="5283757" y="329566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/>
              <p:nvPr/>
            </p:nvSpPr>
            <p:spPr>
              <a:xfrm>
                <a:off x="592144" y="514232"/>
                <a:ext cx="4606690" cy="5718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10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10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1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l-PL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1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1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1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pl-PL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l-PL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1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l-PL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1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:endParaRPr lang="en-US" sz="1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l-PL" sz="1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pl-PL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10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10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1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1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F65EB-1EBC-955D-E199-D0F80187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44" y="514232"/>
                <a:ext cx="4606690" cy="5718425"/>
              </a:xfrm>
              <a:prstGeom prst="rect">
                <a:avLst/>
              </a:prstGeom>
              <a:blipFill>
                <a:blip r:embed="rId2"/>
                <a:stretch>
                  <a:fillRect l="-7407" t="-12047" b="-1098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4589871" y="1268418"/>
                <a:ext cx="2548966" cy="1054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Fresnel-</a:t>
                </a:r>
                <a:r>
                  <a:rPr lang="en-US" sz="1100" dirty="0" err="1"/>
                  <a:t>Schlick</a:t>
                </a:r>
                <a:r>
                  <a:rPr lang="en-US" sz="11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100" b="0" dirty="0"/>
              </a:p>
              <a:p>
                <a:endParaRPr lang="en-US" sz="11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871" y="1268418"/>
                <a:ext cx="2548966" cy="10540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36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/>
              <p:nvPr/>
            </p:nvSpPr>
            <p:spPr>
              <a:xfrm>
                <a:off x="9039497" y="637748"/>
                <a:ext cx="2943497" cy="22601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dirty="0"/>
                  <a:t>Fresnel-</a:t>
                </a:r>
                <a:r>
                  <a:rPr lang="en-US" sz="1100" dirty="0" err="1"/>
                  <a:t>Schlick</a:t>
                </a:r>
                <a:r>
                  <a:rPr lang="en-US" sz="1100" b="0" i="0" dirty="0">
                    <a:solidFill>
                      <a:srgbClr val="111111"/>
                    </a:solidFill>
                    <a:effectLst/>
                    <a:latin typeface="Gudea"/>
                  </a:rPr>
                  <a:t> approximation:</a:t>
                </a:r>
                <a:endParaRPr lang="en-US" sz="11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l-PL" sz="1100" b="0" dirty="0"/>
              </a:p>
              <a:p>
                <a:pPr/>
                <a:endParaRPr lang="pl-PL" sz="1100" dirty="0"/>
              </a:p>
              <a:p>
                <a:pPr/>
                <a:endParaRPr lang="pl-PL" sz="1100" dirty="0"/>
              </a:p>
              <a:p>
                <a:r>
                  <a:rPr lang="pl-PL" sz="1100" b="0" i="0" dirty="0" err="1">
                    <a:solidFill>
                      <a:srgbClr val="111111"/>
                    </a:solidFill>
                    <a:effectLst/>
                    <a:latin typeface="Gudea"/>
                  </a:rPr>
                  <a:t>Smith's</a:t>
                </a:r>
                <a:r>
                  <a:rPr lang="pl-PL" sz="1100" b="0" i="0" dirty="0">
                    <a:solidFill>
                      <a:srgbClr val="111111"/>
                    </a:solidFill>
                    <a:effectLst/>
                    <a:latin typeface="Gudea"/>
                  </a:rPr>
                  <a:t> </a:t>
                </a:r>
                <a:r>
                  <a:rPr lang="pl-PL" sz="1100" b="0" i="0" dirty="0" err="1">
                    <a:solidFill>
                      <a:srgbClr val="111111"/>
                    </a:solidFill>
                    <a:effectLst/>
                    <a:latin typeface="Gudea"/>
                  </a:rPr>
                  <a:t>method</a:t>
                </a:r>
                <a:r>
                  <a:rPr lang="pl-PL" sz="1100" b="0" i="0" dirty="0">
                    <a:solidFill>
                      <a:srgbClr val="111111"/>
                    </a:solidFill>
                    <a:effectLst/>
                    <a:latin typeface="Gudea"/>
                  </a:rPr>
                  <a:t> with Schlick-GGX: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GB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l-PL" sz="1100" dirty="0"/>
              </a:p>
              <a:p>
                <a:pPr/>
                <a:endParaRPr lang="pl-PL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1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7CCD9E-8F0D-07DF-A50E-708DB962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97" y="637748"/>
                <a:ext cx="2943497" cy="22601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/>
              <p:nvPr/>
            </p:nvSpPr>
            <p:spPr>
              <a:xfrm>
                <a:off x="455807" y="1144528"/>
                <a:ext cx="3996262" cy="45689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1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𝐷𝐹𝐺</m:t>
                              </m:r>
                            </m:num>
                            <m:den>
                              <m:r>
                                <a:rPr lang="en-US" sz="110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100" i="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sz="11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  <m:oMath xmlns:m="http://schemas.openxmlformats.org/officeDocument/2006/math">
                      <m:r>
                        <a:rPr lang="pl-PL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pl-PL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l-PL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 b="0" i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b="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 b="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pl-PL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1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100" b="0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𝐷𝐺</m:t>
                              </m:r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pl-PL" sz="11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nary>
                            <m:naryPr>
                              <m:limLoc m:val="undOvr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4"/>
                                </m:rPr>
                                <a:rPr lang="el-G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dirty="0">
                  <a:latin typeface="Calibri" panose="020F0502020204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1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>
                  <a:defRPr/>
                </a:pPr>
                <a:endParaRPr kumimoji="0" lang="pl-PL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A62A43-8878-0CD3-6889-2FD320F2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07" y="1144528"/>
                <a:ext cx="3996262" cy="4568943"/>
              </a:xfrm>
              <a:prstGeom prst="rect">
                <a:avLst/>
              </a:prstGeom>
              <a:blipFill>
                <a:blip r:embed="rId3"/>
                <a:stretch>
                  <a:fillRect l="-1221" t="-15220" b="-1655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FAF5250-2C65-7CC4-D69E-809A6735B868}"/>
              </a:ext>
            </a:extLst>
          </p:cNvPr>
          <p:cNvSpPr txBox="1"/>
          <p:nvPr/>
        </p:nvSpPr>
        <p:spPr>
          <a:xfrm>
            <a:off x="534188" y="453082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Specular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4C2FAACD-5CB9-C4D6-F656-8853A7ABEA53}"/>
                  </a:ext>
                </a:extLst>
              </p:cNvPr>
              <p:cNvSpPr txBox="1"/>
              <p:nvPr/>
            </p:nvSpPr>
            <p:spPr>
              <a:xfrm>
                <a:off x="4552812" y="1045053"/>
                <a:ext cx="4382177" cy="49566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1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𝐷𝐺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dirty="0">
                  <a:latin typeface="Calibri" panose="020F0502020204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1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dirty="0">
                  <a:latin typeface="Calibri" panose="020F0502020204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f>
                            <m:f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dirty="0">
                  <a:latin typeface="Calibri" panose="020F0502020204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l-PL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l-PL" sz="11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l-PL" sz="1100" b="0" dirty="0">
                  <a:latin typeface="Calibri" panose="020F0502020204030204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l-PL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GB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pl-PL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0" lang="pl-PL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kumimoji="0" lang="pl-PL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1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1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1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l-PL" sz="11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pl-PL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r>
                        <a:rPr kumimoji="0" lang="pl-PL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pl-PL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GB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pl-PL" sz="11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1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4(</m:t>
                          </m:r>
                          <m:d>
                            <m:dPr>
                              <m:ctrlPr>
                                <a:rPr lang="pl-PL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1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1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1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1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GB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11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l-PL" sz="1100" b="0" dirty="0">
                  <a:latin typeface="Calibri" panose="020F0502020204030204"/>
                </a:endParaRPr>
              </a:p>
              <a:p>
                <a:pPr/>
                <a:endParaRPr lang="pl-PL" sz="1100" dirty="0">
                  <a:latin typeface="Calibri" panose="020F0502020204030204"/>
                </a:endParaRPr>
              </a:p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pl-PL" sz="1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l-PL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1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pl-PL" sz="11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l-PL" sz="11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pl-PL" sz="1100" b="0" dirty="0">
                    <a:latin typeface="Calibri" panose="020F0502020204030204"/>
                  </a:rPr>
                  <a:t> </a:t>
                </a:r>
                <a:r>
                  <a:rPr lang="pl-PL" sz="1100" b="0" dirty="0" err="1">
                    <a:latin typeface="Calibri" panose="020F0502020204030204"/>
                  </a:rPr>
                  <a:t>can</a:t>
                </a:r>
                <a:r>
                  <a:rPr lang="pl-PL" sz="1100" b="0" dirty="0">
                    <a:latin typeface="Calibri" panose="020F0502020204030204"/>
                  </a:rPr>
                  <a:t> </a:t>
                </a:r>
                <a:r>
                  <a:rPr lang="pl-PL" sz="1100" b="0" dirty="0" err="1">
                    <a:latin typeface="Calibri" panose="020F0502020204030204"/>
                  </a:rPr>
                  <a:t>also</a:t>
                </a:r>
                <a:r>
                  <a:rPr lang="pl-PL" sz="1100" b="0" dirty="0">
                    <a:latin typeface="Calibri" panose="020F0502020204030204"/>
                  </a:rPr>
                  <a:t> be </a:t>
                </a:r>
                <a:r>
                  <a:rPr lang="pl-PL" sz="1100" b="0" dirty="0" err="1">
                    <a:latin typeface="Calibri" panose="020F0502020204030204"/>
                  </a:rPr>
                  <a:t>pulled</a:t>
                </a:r>
                <a:r>
                  <a:rPr lang="pl-PL" sz="1100" b="0" dirty="0">
                    <a:latin typeface="Calibri" panose="020F0502020204030204"/>
                  </a:rPr>
                  <a:t> out of NDF, </a:t>
                </a:r>
                <a:r>
                  <a:rPr lang="pl-PL" sz="1100" b="0" dirty="0" err="1">
                    <a:latin typeface="Calibri" panose="020F0502020204030204"/>
                  </a:rPr>
                  <a:t>will</a:t>
                </a:r>
                <a:r>
                  <a:rPr lang="pl-PL" sz="1100" b="0" dirty="0">
                    <a:latin typeface="Calibri" panose="020F0502020204030204"/>
                  </a:rPr>
                  <a:t> </a:t>
                </a:r>
                <a:r>
                  <a:rPr lang="pl-PL" sz="1100" b="0" dirty="0" err="1">
                    <a:latin typeface="Calibri" panose="020F0502020204030204"/>
                  </a:rPr>
                  <a:t>leave</a:t>
                </a:r>
                <a:r>
                  <a:rPr lang="pl-PL" sz="1100" b="0" dirty="0">
                    <a:latin typeface="Calibri" panose="020F0502020204030204"/>
                  </a:rPr>
                  <a:t> </a:t>
                </a:r>
                <a:r>
                  <a:rPr lang="pl-PL" sz="1100" b="0" dirty="0" err="1">
                    <a:latin typeface="Calibri" panose="020F0502020204030204"/>
                  </a:rPr>
                  <a:t>it</a:t>
                </a:r>
                <a:r>
                  <a:rPr lang="pl-PL" sz="1100" b="0" dirty="0">
                    <a:latin typeface="Calibri" panose="020F0502020204030204"/>
                  </a:rPr>
                  <a:t> as </a:t>
                </a:r>
                <a:r>
                  <a:rPr lang="pl-PL" sz="1100" b="0" dirty="0" err="1">
                    <a:latin typeface="Calibri" panose="020F0502020204030204"/>
                  </a:rPr>
                  <a:t>is</a:t>
                </a:r>
                <a:r>
                  <a:rPr lang="pl-PL" sz="1100" dirty="0">
                    <a:latin typeface="Calibri" panose="020F0502020204030204"/>
                  </a:rPr>
                  <a:t>, </a:t>
                </a:r>
                <a:r>
                  <a:rPr lang="pl-PL" sz="1100" dirty="0" err="1">
                    <a:latin typeface="Calibri" panose="020F0502020204030204"/>
                  </a:rPr>
                  <a:t>because</a:t>
                </a:r>
                <a:r>
                  <a:rPr lang="pl-PL" sz="1100" dirty="0">
                    <a:latin typeface="Calibri" panose="020F0502020204030204"/>
                  </a:rPr>
                  <a:t> </a:t>
                </a:r>
                <a:r>
                  <a:rPr lang="pl-PL" sz="1100" dirty="0" err="1">
                    <a:latin typeface="Calibri" panose="020F0502020204030204"/>
                  </a:rPr>
                  <a:t>it</a:t>
                </a:r>
                <a:r>
                  <a:rPr lang="pl-PL" sz="1100" dirty="0">
                    <a:latin typeface="Calibri" panose="020F0502020204030204"/>
                  </a:rPr>
                  <a:t> </a:t>
                </a:r>
                <a:r>
                  <a:rPr lang="pl-PL" sz="1100" dirty="0" err="1">
                    <a:latin typeface="Calibri" panose="020F0502020204030204"/>
                  </a:rPr>
                  <a:t>does</a:t>
                </a:r>
                <a:r>
                  <a:rPr lang="pl-PL" sz="1100" dirty="0">
                    <a:latin typeface="Calibri" panose="020F0502020204030204"/>
                  </a:rPr>
                  <a:t> not </a:t>
                </a:r>
                <a:r>
                  <a:rPr lang="pl-PL" sz="1100" dirty="0" err="1">
                    <a:latin typeface="Calibri" panose="020F0502020204030204"/>
                  </a:rPr>
                  <a:t>make</a:t>
                </a:r>
                <a:r>
                  <a:rPr lang="pl-PL" sz="1100" dirty="0">
                    <a:latin typeface="Calibri" panose="020F0502020204030204"/>
                  </a:rPr>
                  <a:t> much of a </a:t>
                </a:r>
                <a:r>
                  <a:rPr lang="pl-PL" sz="1100" dirty="0" err="1">
                    <a:latin typeface="Calibri" panose="020F0502020204030204"/>
                  </a:rPr>
                  <a:t>difference</a:t>
                </a:r>
                <a:endParaRPr lang="pl-PL" sz="1100" b="0" dirty="0"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4C2FAACD-5CB9-C4D6-F656-8853A7ABE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12" y="1045053"/>
                <a:ext cx="4382177" cy="4956678"/>
              </a:xfrm>
              <a:prstGeom prst="rect">
                <a:avLst/>
              </a:prstGeom>
              <a:blipFill>
                <a:blip r:embed="rId4"/>
                <a:stretch>
                  <a:fillRect l="-7650" t="-13882" b="-73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63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65087"/>
            <a:ext cx="327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Recombination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422003" y="1275333"/>
                <a:ext cx="3531642" cy="4863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400" i="1" dirty="0">
                    <a:latin typeface="Cambria Math" panose="02040503050406030204" pitchFamily="18" charset="0"/>
                  </a:rPr>
                </a:br>
                <a:r>
                  <a:rPr lang="en-US" sz="14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sz="1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0" lang="en-US" sz="1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kumimoji="0" lang="pl-PL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</a:br>
                <a:r>
                  <a:rPr kumimoji="0" lang="en-US" sz="1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An aquasion approximationg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lang="en-US" sz="1400" dirty="0"/>
                  <a:t> can be developed by matching precomputed results of the integral for various angles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</m:oMath>
                </a14:m>
                <a:r>
                  <a:rPr lang="en-US" sz="1400" dirty="0"/>
                  <a:t>  </a:t>
                </a:r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400" b="0" dirty="0"/>
              </a:p>
              <a:p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4(</m:t>
                          </m:r>
                          <m:d>
                            <m:dPr>
                              <m:ctrlPr>
                                <a:rPr lang="pl-PL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sz="1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03" y="1275333"/>
                <a:ext cx="3531642" cy="4863960"/>
              </a:xfrm>
              <a:prstGeom prst="rect">
                <a:avLst/>
              </a:prstGeom>
              <a:blipFill>
                <a:blip r:embed="rId2"/>
                <a:stretch>
                  <a:fillRect l="-3103" r="-6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/>
              <p:nvPr/>
            </p:nvSpPr>
            <p:spPr>
              <a:xfrm>
                <a:off x="4196550" y="1517606"/>
                <a:ext cx="7369702" cy="2356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first looping through all illumination sources (light / ray).</a:t>
                </a:r>
              </a:p>
              <a:p>
                <a:r>
                  <a:rPr lang="en-US" sz="1600" dirty="0"/>
                  <a:t>We are going to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600" dirty="0"/>
                  <a:t> (as approximation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lang="en-US" sz="16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/>
                  <a:t> and finally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600" dirty="0"/>
                  <a:t> outside the loop.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A portion of calculations is now pushed out of the loop and performed only once, instead of on a per illumination source basis.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View direction, </a:t>
                </a:r>
                <a:r>
                  <a:rPr lang="en-US" sz="1600" dirty="0" err="1"/>
                  <a:t>metalnes</a:t>
                </a:r>
                <a:r>
                  <a:rPr lang="pl-PL" sz="1600" dirty="0"/>
                  <a:t>s</a:t>
                </a:r>
                <a:r>
                  <a:rPr lang="en-US" sz="1600" dirty="0"/>
                  <a:t> and base color are now not accessed inside the loop at all.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A0461F-E854-417F-0750-02C90C19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50" y="1517606"/>
                <a:ext cx="7369702" cy="2356030"/>
              </a:xfrm>
              <a:prstGeom prst="rect">
                <a:avLst/>
              </a:prstGeom>
              <a:blipFill>
                <a:blip r:embed="rId3"/>
                <a:stretch>
                  <a:fillRect l="-414" t="-518" b="-259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51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E73FA-0BF8-B02B-1114-21F68A2EEB4C}"/>
              </a:ext>
            </a:extLst>
          </p:cNvPr>
          <p:cNvSpPr txBox="1"/>
          <p:nvPr/>
        </p:nvSpPr>
        <p:spPr>
          <a:xfrm>
            <a:off x="550268" y="371911"/>
            <a:ext cx="331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Redeffered</a:t>
            </a:r>
            <a:r>
              <a:rPr lang="pl-PL" dirty="0"/>
              <a:t> rendering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/>
              <p:nvPr/>
            </p:nvSpPr>
            <p:spPr>
              <a:xfrm>
                <a:off x="550268" y="1764252"/>
                <a:ext cx="7424201" cy="1980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en-US" sz="1400" dirty="0"/>
                  <a:t>Lets split shading into two stages.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First stage will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400" dirty="0"/>
                  <a:t> values and store them in a dedicated buffer – I-buffer.</a:t>
                </a:r>
              </a:p>
              <a:p>
                <a:pPr algn="just"/>
                <a:r>
                  <a:rPr lang="en-US" sz="1400" dirty="0"/>
                  <a:t>Second stage will use those values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</a:p>
              <a:p>
                <a:pPr algn="just"/>
                <a:endParaRPr lang="en-US" sz="1400" dirty="0"/>
              </a:p>
              <a:p>
                <a:pPr algn="just"/>
                <a:r>
                  <a:rPr lang="en-US" sz="1400" dirty="0"/>
                  <a:t>I-buffer retains fundamental characteristic of light to be cumulative. This allows first step to be split into multiple passes using specialized shaders for different types of lights, shadows. </a:t>
                </a:r>
                <a:r>
                  <a:rPr lang="en-US" sz="1400" dirty="0" err="1"/>
                  <a:t>R</a:t>
                </a:r>
                <a:r>
                  <a:rPr lang="en-US" sz="1400" dirty="0" err="1">
                    <a:solidFill>
                      <a:prstClr val="black"/>
                    </a:solidFill>
                  </a:rPr>
                  <a:t>edeferred</a:t>
                </a:r>
                <a:r>
                  <a:rPr lang="en-US" sz="1400" dirty="0">
                    <a:solidFill>
                      <a:prstClr val="black"/>
                    </a:solidFill>
                  </a:rPr>
                  <a:t>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rendering can be used analogously with most of indirect illumination techniques too and their results can be accumulated to the same I-buffer with a common second stage to be applied.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B72E16-8C64-443F-8DD8-34DB8C8F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68" y="1764252"/>
                <a:ext cx="7424201" cy="1980670"/>
              </a:xfrm>
              <a:prstGeom prst="rect">
                <a:avLst/>
              </a:prstGeom>
              <a:blipFill>
                <a:blip r:embed="rId2"/>
                <a:stretch>
                  <a:fillRect l="-1478" t="-2769" r="-1478" b="-46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/>
              <p:nvPr/>
            </p:nvSpPr>
            <p:spPr>
              <a:xfrm>
                <a:off x="8322861" y="364217"/>
                <a:ext cx="3210278" cy="352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200" i="1" dirty="0">
                    <a:latin typeface="Cambria Math" panose="02040503050406030204" pitchFamily="18" charset="0"/>
                  </a:rPr>
                </a:br>
                <a:r>
                  <a:rPr lang="en-US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pl-PL" sz="1200" dirty="0">
                    <a:solidFill>
                      <a:prstClr val="black"/>
                    </a:solidFill>
                  </a:rPr>
                </a:b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36D20-9BBD-2FC3-EC4F-2D7A4AE8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861" y="364217"/>
                <a:ext cx="3210278" cy="3523016"/>
              </a:xfrm>
              <a:prstGeom prst="rect">
                <a:avLst/>
              </a:prstGeom>
              <a:blipFill>
                <a:blip r:embed="rId3"/>
                <a:stretch>
                  <a:fillRect l="-4744" t="-204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C10A9E-81E2-D669-4827-7D0151479684}"/>
              </a:ext>
            </a:extLst>
          </p:cNvPr>
          <p:cNvSpPr txBox="1"/>
          <p:nvPr/>
        </p:nvSpPr>
        <p:spPr>
          <a:xfrm>
            <a:off x="439082" y="4177173"/>
            <a:ext cx="113138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first stage depends only on lights and geometry (from the PBR point of view roughness is a simplified representation of subpixel geometry, not a property of a substance). The variability of the output buffer is expected to be low (imagine a white world with colorful lights). That makes this stage a good candidate for shading rate reducing technique (lower overall resolution of the buffer / VRS / </a:t>
            </a:r>
            <a:r>
              <a:rPr lang="en-US" sz="1400" dirty="0">
                <a:solidFill>
                  <a:prstClr val="black"/>
                </a:solidFill>
              </a:rPr>
              <a:t>VRCS / DACS / spatial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upscaling / temporal upscaling etc.). We can safely apply a reduced shading rate everywhere unless there is an illumination discontinuity - hard shadow coming from a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illumination 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source considered by a particular shader</a:t>
            </a:r>
            <a:r>
              <a:rPr kumimoji="0" lang="pl-PL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or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geometry edge – this will require tuning based on visual quality.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 second stage does not have to iterate over illumination sources, so it will be used to refine results by integrating them with materials at full resolution.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 </a:t>
            </a:r>
            <a:r>
              <a:rPr kumimoji="0" lang="pl-PL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still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consider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geometry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during the refining second stage, providing us with differentiation of pixels shaded together in the first pass.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It will fully cover artifacts of reduced shading rate from the first stage, making them completely imperceptible.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1111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279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/>
              <p:nvPr/>
            </p:nvSpPr>
            <p:spPr>
              <a:xfrm>
                <a:off x="329716" y="783312"/>
                <a:ext cx="8317895" cy="4832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memory throughput becoming a significant bottleneck: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Precalculating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GB" sz="14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in geometry pass – no need</a:t>
                </a:r>
                <a:r>
                  <a:rPr kumimoji="0" lang="en-US" sz="1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for fetching normal and depth in the second stage</a:t>
                </a:r>
              </a:p>
              <a:p>
                <a:pPr marL="228600" lvl="0" indent="-228600" algn="just">
                  <a:buFontTx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Smart packing of G-Buffer to separate values used in the first stage and second stage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28600" lvl="0" indent="-228600" algn="just">
                  <a:buFontTx/>
                  <a:buAutoNum type="alphaUcPeriod"/>
                  <a:defRPr/>
                </a:pP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light bleeding over edges and aliased shadow edges due </a:t>
                </a:r>
                <a:r>
                  <a:rPr kumimoji="0" lang="pl-PL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greater aliasing in I-Buffer than in G-Buffer: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Using the same resolution of I-Buffer as of G-Buffer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 case of VRCS, using dedicated shading rate attachments per illumination aspect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(direct, shadows, reflections, indirect diffuse, etc.)</a:t>
                </a: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More sophisticated upscaling of I-Buffer: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Separate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,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specialized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for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diffuse and specular</a:t>
                </a: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Using G-Buffer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as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additional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informatiormation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for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685800" lvl="1" indent="-2286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Temporal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upscaling</a:t>
                </a: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228600" lvl="0" indent="-228600" algn="just">
                  <a:buFont typeface="+mj-lt"/>
                  <a:buAutoNum type="alphaUcPeriod"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lvl="0" algn="just"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Separate diffuse and specular aspects of illumination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when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used with temporal techniques separately  improve quality: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Different types of reprojection: hit point and motion vector (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Tomasz 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Stachowiak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  <a:hlinkClick r:id="rId2"/>
                  </a:rPr>
                  <a:t>: Stochastic all the things: Raytracing in hybrid real-time rendering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)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Ghosting additionally reduced by second shading stage</a:t>
                </a:r>
              </a:p>
              <a:p>
                <a:pPr marL="342900" lvl="0" indent="-342900" algn="just">
                  <a:buAutoNum type="alphaUcPeriod"/>
                  <a:defRPr/>
                </a:pP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S</a:t>
                </a:r>
                <a:r>
                  <a:rPr lang="en-US" sz="1400" dirty="0" err="1">
                    <a:solidFill>
                      <a:prstClr val="black"/>
                    </a:solidFill>
                    <a:latin typeface="Calibri" panose="020F0502020204030204"/>
                  </a:rPr>
                  <a:t>econd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shading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stage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after</a:t>
                </a:r>
                <a:r>
                  <a:rPr lang="en-US" sz="1400" dirty="0">
                    <a:solidFill>
                      <a:prstClr val="black"/>
                    </a:solidFill>
                    <a:latin typeface="Calibri" panose="020F0502020204030204"/>
                  </a:rPr>
                  <a:t> temporal techniques brings back texture details</a:t>
                </a: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342900" lvl="0" indent="-342900" algn="just">
                  <a:buAutoNum type="alphaUcPeriod"/>
                  <a:defRPr/>
                </a:pPr>
                <a:endParaRPr lang="pl-PL" sz="14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lvl="0" algn="just"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Final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frame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still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needs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antialiasing</a:t>
                </a:r>
                <a:r>
                  <a:rPr lang="pl-PL" sz="1400" dirty="0">
                    <a:solidFill>
                      <a:prstClr val="black"/>
                    </a:solidFill>
                    <a:latin typeface="Calibri" panose="020F0502020204030204"/>
                  </a:rPr>
                  <a:t>:</a:t>
                </a:r>
              </a:p>
              <a:p>
                <a:pPr marL="342900" lvl="0" indent="-342900" algn="just">
                  <a:buFont typeface="+mj-lt"/>
                  <a:buAutoNum type="alphaUcPeriod"/>
                  <a:defRPr/>
                </a:pPr>
                <a:r>
                  <a:rPr lang="pl-PL" sz="1400" dirty="0" err="1">
                    <a:solidFill>
                      <a:prstClr val="black"/>
                    </a:solidFill>
                    <a:latin typeface="Calibri" panose="020F0502020204030204"/>
                  </a:rPr>
                  <a:t>sdf</a:t>
                </a:r>
                <a:endParaRPr lang="en-US" sz="1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E06D69-D766-CE98-EAE1-6A2BB9B11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6" y="783312"/>
                <a:ext cx="8317895" cy="4832092"/>
              </a:xfrm>
              <a:prstGeom prst="rect">
                <a:avLst/>
              </a:prstGeom>
              <a:blipFill>
                <a:blip r:embed="rId3"/>
                <a:stretch>
                  <a:fillRect l="-220" t="-126" r="-147" b="-37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134750D-DF5D-F08F-03FB-6A28FAF1BFA2}"/>
              </a:ext>
            </a:extLst>
          </p:cNvPr>
          <p:cNvSpPr txBox="1"/>
          <p:nvPr/>
        </p:nvSpPr>
        <p:spPr>
          <a:xfrm>
            <a:off x="329716" y="293534"/>
            <a:ext cx="399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Redeffered</a:t>
            </a:r>
            <a:r>
              <a:rPr lang="en-US" dirty="0"/>
              <a:t> rendering - considerations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99B9-45DC-0396-68D9-7C3E5B0E68C1}"/>
                  </a:ext>
                </a:extLst>
              </p:cNvPr>
              <p:cNvSpPr txBox="1"/>
              <p:nvPr/>
            </p:nvSpPr>
            <p:spPr>
              <a:xfrm>
                <a:off x="8761861" y="371911"/>
                <a:ext cx="3241343" cy="3523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pl-PL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1200" i="1" dirty="0">
                    <a:latin typeface="Cambria Math" panose="02040503050406030204" pitchFamily="18" charset="0"/>
                  </a:rPr>
                </a:br>
                <a:r>
                  <a:rPr lang="en-US" sz="120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1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200"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  <m:sub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4"/>
                          </m:r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</m:d>
                  </m:oMath>
                </a14:m>
                <a:r>
                  <a:rPr lang="en-US" sz="1200" dirty="0">
                    <a:solidFill>
                      <a:prstClr val="black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2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1200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pl-PL" sz="1200" dirty="0">
                    <a:solidFill>
                      <a:prstClr val="black"/>
                    </a:solidFill>
                  </a:rPr>
                </a:br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l-PL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l-PL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pl-PL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l-PL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f>
                        <m:f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l-PL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l-PL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pl-PL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4(</m:t>
                          </m:r>
                          <m:d>
                            <m:dPr>
                              <m:ctrlPr>
                                <a:rPr lang="pl-PL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l-PL" sz="12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GB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12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l-PL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US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0B99B9-45DC-0396-68D9-7C3E5B0E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861" y="371911"/>
                <a:ext cx="3241343" cy="3523016"/>
              </a:xfrm>
              <a:prstGeom prst="rect">
                <a:avLst/>
              </a:prstGeom>
              <a:blipFill>
                <a:blip r:embed="rId4"/>
                <a:stretch>
                  <a:fillRect l="-4699" t="-20415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20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4259D0-7D9D-DA33-8C9A-115A7C185F6B}"/>
              </a:ext>
            </a:extLst>
          </p:cNvPr>
          <p:cNvSpPr/>
          <p:nvPr/>
        </p:nvSpPr>
        <p:spPr>
          <a:xfrm>
            <a:off x="348343" y="313536"/>
            <a:ext cx="11482873" cy="4775788"/>
          </a:xfrm>
          <a:prstGeom prst="roundRect">
            <a:avLst>
              <a:gd name="adj" fmla="val 4032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39C997-02FF-0142-ACB8-A618A50BCC92}"/>
              </a:ext>
            </a:extLst>
          </p:cNvPr>
          <p:cNvSpPr/>
          <p:nvPr/>
        </p:nvSpPr>
        <p:spPr>
          <a:xfrm>
            <a:off x="7154340" y="1067265"/>
            <a:ext cx="4494663" cy="1537827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endParaRPr lang="en-US" dirty="0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252D262A-AE59-3EE1-DE3F-D63D25088B38}"/>
              </a:ext>
            </a:extLst>
          </p:cNvPr>
          <p:cNvSpPr/>
          <p:nvPr/>
        </p:nvSpPr>
        <p:spPr>
          <a:xfrm>
            <a:off x="1405724" y="2657020"/>
            <a:ext cx="10248207" cy="2027174"/>
          </a:xfrm>
          <a:prstGeom prst="roundRect">
            <a:avLst>
              <a:gd name="adj" fmla="val 68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Geometry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FFFB8165-84C7-AFF6-3354-07A6234085D0}"/>
              </a:ext>
            </a:extLst>
          </p:cNvPr>
          <p:cNvSpPr/>
          <p:nvPr/>
        </p:nvSpPr>
        <p:spPr>
          <a:xfrm>
            <a:off x="2895548" y="2735541"/>
            <a:ext cx="8623799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Albedo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6EF45DF-BBC6-6A63-02DD-B5767ADDB0EA}"/>
              </a:ext>
            </a:extLst>
          </p:cNvPr>
          <p:cNvSpPr/>
          <p:nvPr/>
        </p:nvSpPr>
        <p:spPr>
          <a:xfrm>
            <a:off x="4426784" y="1040352"/>
            <a:ext cx="875220" cy="1537827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r>
              <a:rPr lang="en-US" dirty="0"/>
              <a:t>Illumination Buffer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D035AB2-F3F2-1F3C-4336-FA15540B837C}"/>
              </a:ext>
            </a:extLst>
          </p:cNvPr>
          <p:cNvSpPr/>
          <p:nvPr/>
        </p:nvSpPr>
        <p:spPr>
          <a:xfrm>
            <a:off x="2895548" y="3059551"/>
            <a:ext cx="8632897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Metalness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BC03CCB-2EF5-8877-2D4C-1EC502360AC6}"/>
              </a:ext>
            </a:extLst>
          </p:cNvPr>
          <p:cNvSpPr/>
          <p:nvPr/>
        </p:nvSpPr>
        <p:spPr>
          <a:xfrm>
            <a:off x="2895548" y="3708045"/>
            <a:ext cx="8633745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Roughness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07B44A-E351-CA5D-D912-8727958DCAD5}"/>
              </a:ext>
            </a:extLst>
          </p:cNvPr>
          <p:cNvSpPr/>
          <p:nvPr/>
        </p:nvSpPr>
        <p:spPr>
          <a:xfrm>
            <a:off x="368815" y="5085573"/>
            <a:ext cx="11482873" cy="1458891"/>
          </a:xfrm>
          <a:prstGeom prst="roundRect">
            <a:avLst>
              <a:gd name="adj" fmla="val 11281"/>
            </a:avLst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6A2FF4-CAD0-56F1-2BAF-F52D680413B6}"/>
              </a:ext>
            </a:extLst>
          </p:cNvPr>
          <p:cNvSpPr/>
          <p:nvPr/>
        </p:nvSpPr>
        <p:spPr>
          <a:xfrm rot="16200000">
            <a:off x="69900" y="2812562"/>
            <a:ext cx="1125894" cy="30480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C68787-A4D1-122B-D188-9ABC271A5571}"/>
              </a:ext>
            </a:extLst>
          </p:cNvPr>
          <p:cNvSpPr/>
          <p:nvPr/>
        </p:nvSpPr>
        <p:spPr>
          <a:xfrm rot="16200000">
            <a:off x="102635" y="5633636"/>
            <a:ext cx="1125894" cy="304802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7485FB-6752-5231-7313-1E62521E32DE}"/>
              </a:ext>
            </a:extLst>
          </p:cNvPr>
          <p:cNvSpPr/>
          <p:nvPr/>
        </p:nvSpPr>
        <p:spPr>
          <a:xfrm>
            <a:off x="982821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Depth only</a:t>
            </a:r>
          </a:p>
          <a:p>
            <a:pPr algn="ctr"/>
            <a:r>
              <a:rPr lang="en-US" sz="1400" dirty="0"/>
              <a:t>Pre-Pass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B112BD-654A-6B03-9D3E-1064BA4E8858}"/>
              </a:ext>
            </a:extLst>
          </p:cNvPr>
          <p:cNvSpPr/>
          <p:nvPr/>
        </p:nvSpPr>
        <p:spPr>
          <a:xfrm>
            <a:off x="1505340" y="4356655"/>
            <a:ext cx="761989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Z-Buffer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F66150-ED1C-2F58-8BEE-B81C19839986}"/>
              </a:ext>
            </a:extLst>
          </p:cNvPr>
          <p:cNvSpPr/>
          <p:nvPr/>
        </p:nvSpPr>
        <p:spPr>
          <a:xfrm>
            <a:off x="2267329" y="4354863"/>
            <a:ext cx="9252868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Min-Max Hi-Z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81CADF9-A803-7FA3-0025-36EDF1EC5302}"/>
              </a:ext>
            </a:extLst>
          </p:cNvPr>
          <p:cNvSpPr/>
          <p:nvPr/>
        </p:nvSpPr>
        <p:spPr>
          <a:xfrm>
            <a:off x="1606852" y="5883039"/>
            <a:ext cx="1324968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Min-Max Hi-Z generation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99C9DB5-2707-4E9C-B9EB-A80E60994D2A}"/>
              </a:ext>
            </a:extLst>
          </p:cNvPr>
          <p:cNvSpPr/>
          <p:nvPr/>
        </p:nvSpPr>
        <p:spPr>
          <a:xfrm>
            <a:off x="2369923" y="5191417"/>
            <a:ext cx="1051249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Geometry Pass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CC90293B-1A06-ED04-93AE-82D98C24A912}"/>
              </a:ext>
            </a:extLst>
          </p:cNvPr>
          <p:cNvSpPr/>
          <p:nvPr/>
        </p:nvSpPr>
        <p:spPr>
          <a:xfrm>
            <a:off x="3154789" y="5892126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Light Culling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F6C043F0-0EB5-A0B1-51A3-3CD5CCEC7230}"/>
              </a:ext>
            </a:extLst>
          </p:cNvPr>
          <p:cNvSpPr/>
          <p:nvPr/>
        </p:nvSpPr>
        <p:spPr>
          <a:xfrm>
            <a:off x="3715381" y="4746579"/>
            <a:ext cx="7933623" cy="252000"/>
          </a:xfrm>
          <a:prstGeom prst="roundRect">
            <a:avLst>
              <a:gd name="adj" fmla="val 3387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Lights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2B94087-07AE-3598-25E6-E761491CBF75}"/>
              </a:ext>
            </a:extLst>
          </p:cNvPr>
          <p:cNvCxnSpPr>
            <a:cxnSpLocks/>
            <a:stCxn id="10" idx="0"/>
            <a:endCxn id="23" idx="1"/>
          </p:cNvCxnSpPr>
          <p:nvPr/>
        </p:nvCxnSpPr>
        <p:spPr>
          <a:xfrm flipH="1" flipV="1">
            <a:off x="1505340" y="4482655"/>
            <a:ext cx="3106" cy="708762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46C3A87-BC66-C4D4-5CCC-15F5A5E8AC13}"/>
              </a:ext>
            </a:extLst>
          </p:cNvPr>
          <p:cNvCxnSpPr>
            <a:cxnSpLocks/>
          </p:cNvCxnSpPr>
          <p:nvPr/>
        </p:nvCxnSpPr>
        <p:spPr>
          <a:xfrm>
            <a:off x="2136712" y="4606863"/>
            <a:ext cx="0" cy="12597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552B04B-5BFB-A711-79E8-A016C7E863A0}"/>
              </a:ext>
            </a:extLst>
          </p:cNvPr>
          <p:cNvCxnSpPr>
            <a:cxnSpLocks/>
            <a:stCxn id="49" idx="0"/>
            <a:endCxn id="25" idx="1"/>
          </p:cNvCxnSpPr>
          <p:nvPr/>
        </p:nvCxnSpPr>
        <p:spPr>
          <a:xfrm flipH="1" flipV="1">
            <a:off x="2267329" y="4480863"/>
            <a:ext cx="2007" cy="14021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C8B559-1B9E-EC0E-FF89-D0ADC1844618}"/>
              </a:ext>
            </a:extLst>
          </p:cNvPr>
          <p:cNvSpPr/>
          <p:nvPr/>
        </p:nvSpPr>
        <p:spPr>
          <a:xfrm>
            <a:off x="2895548" y="3382583"/>
            <a:ext cx="862464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Motion Vector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329E85-EC65-4FFA-390B-8BF8BE2FC74D}"/>
              </a:ext>
            </a:extLst>
          </p:cNvPr>
          <p:cNvSpPr/>
          <p:nvPr/>
        </p:nvSpPr>
        <p:spPr>
          <a:xfrm>
            <a:off x="2895548" y="4033319"/>
            <a:ext cx="8624648" cy="252000"/>
          </a:xfrm>
          <a:prstGeom prst="roundRect">
            <a:avLst>
              <a:gd name="adj" fmla="val 3387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Normal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2B893E4-046A-F076-5A93-CDE17DA0D654}"/>
              </a:ext>
            </a:extLst>
          </p:cNvPr>
          <p:cNvCxnSpPr>
            <a:cxnSpLocks/>
          </p:cNvCxnSpPr>
          <p:nvPr/>
        </p:nvCxnSpPr>
        <p:spPr>
          <a:xfrm>
            <a:off x="2729762" y="4606863"/>
            <a:ext cx="0" cy="584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03AEB763-6D3E-EC8B-8F1B-CF729FBF2DDC}"/>
              </a:ext>
            </a:extLst>
          </p:cNvPr>
          <p:cNvCxnSpPr>
            <a:cxnSpLocks/>
          </p:cNvCxnSpPr>
          <p:nvPr/>
        </p:nvCxnSpPr>
        <p:spPr>
          <a:xfrm>
            <a:off x="3500948" y="4606863"/>
            <a:ext cx="0" cy="1276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26E9A0A-8B40-AC1D-76CF-DFAC56BDB317}"/>
              </a:ext>
            </a:extLst>
          </p:cNvPr>
          <p:cNvCxnSpPr>
            <a:cxnSpLocks/>
          </p:cNvCxnSpPr>
          <p:nvPr/>
        </p:nvCxnSpPr>
        <p:spPr>
          <a:xfrm>
            <a:off x="3602982" y="4285319"/>
            <a:ext cx="0" cy="15977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889BE1D7-55C3-357D-19B6-FBF0184F5F21}"/>
              </a:ext>
            </a:extLst>
          </p:cNvPr>
          <p:cNvCxnSpPr>
            <a:cxnSpLocks/>
            <a:stCxn id="119" idx="0"/>
            <a:endCxn id="122" idx="1"/>
          </p:cNvCxnSpPr>
          <p:nvPr/>
        </p:nvCxnSpPr>
        <p:spPr>
          <a:xfrm flipV="1">
            <a:off x="3711515" y="4872579"/>
            <a:ext cx="3866" cy="101954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C4057F-3FEA-6929-B9EB-3B359F602FBB}"/>
              </a:ext>
            </a:extLst>
          </p:cNvPr>
          <p:cNvCxnSpPr>
            <a:cxnSpLocks/>
            <a:stCxn id="71" idx="0"/>
            <a:endCxn id="223" idx="1"/>
          </p:cNvCxnSpPr>
          <p:nvPr/>
        </p:nvCxnSpPr>
        <p:spPr>
          <a:xfrm flipV="1">
            <a:off x="2895548" y="2861541"/>
            <a:ext cx="0" cy="232987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C0E08BDF-1CB0-B5DE-AB9E-8764429BC438}"/>
              </a:ext>
            </a:extLst>
          </p:cNvPr>
          <p:cNvSpPr/>
          <p:nvPr/>
        </p:nvSpPr>
        <p:spPr>
          <a:xfrm>
            <a:off x="5396909" y="5189981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Shadow Maps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35D2B40B-3E9C-6805-6D5D-C21D0DBAD8B7}"/>
              </a:ext>
            </a:extLst>
          </p:cNvPr>
          <p:cNvSpPr/>
          <p:nvPr/>
        </p:nvSpPr>
        <p:spPr>
          <a:xfrm>
            <a:off x="7786359" y="707050"/>
            <a:ext cx="849776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0360D9EF-8C4A-FFD7-3237-15208E90D423}"/>
              </a:ext>
            </a:extLst>
          </p:cNvPr>
          <p:cNvSpPr/>
          <p:nvPr/>
        </p:nvSpPr>
        <p:spPr>
          <a:xfrm>
            <a:off x="7225890" y="5217434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050" dirty="0"/>
              <a:t>Deferred Lighting Composition Pass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03EB042A-1600-D561-F58D-F88084CE2647}"/>
              </a:ext>
            </a:extLst>
          </p:cNvPr>
          <p:cNvSpPr/>
          <p:nvPr/>
        </p:nvSpPr>
        <p:spPr>
          <a:xfrm>
            <a:off x="8007951" y="5896599"/>
            <a:ext cx="1264890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VFX and Custom Shader Passes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F467F5DE-E031-14DF-58FA-3F2FD83462F4}"/>
              </a:ext>
            </a:extLst>
          </p:cNvPr>
          <p:cNvSpPr/>
          <p:nvPr/>
        </p:nvSpPr>
        <p:spPr>
          <a:xfrm>
            <a:off x="10848995" y="713013"/>
            <a:ext cx="818584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r"/>
            <a:r>
              <a:rPr lang="en-US" dirty="0"/>
              <a:t>Frame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04DD6CC8-0001-E14C-4DDD-E7BE59FB4E10}"/>
              </a:ext>
            </a:extLst>
          </p:cNvPr>
          <p:cNvSpPr/>
          <p:nvPr/>
        </p:nvSpPr>
        <p:spPr>
          <a:xfrm>
            <a:off x="8749409" y="522579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Transparent Pass</a:t>
            </a: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73473B23-8975-A98A-5954-F9362DBC572B}"/>
              </a:ext>
            </a:extLst>
          </p:cNvPr>
          <p:cNvSpPr/>
          <p:nvPr/>
        </p:nvSpPr>
        <p:spPr>
          <a:xfrm>
            <a:off x="8636136" y="712556"/>
            <a:ext cx="671202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1FC93EB5-47C7-9673-EB45-7B9ED531CF8C}"/>
              </a:ext>
            </a:extLst>
          </p:cNvPr>
          <p:cNvSpPr/>
          <p:nvPr/>
        </p:nvSpPr>
        <p:spPr>
          <a:xfrm>
            <a:off x="9307337" y="707050"/>
            <a:ext cx="854369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C0700450-CAFB-F021-5DD9-E0349FB923A4}"/>
              </a:ext>
            </a:extLst>
          </p:cNvPr>
          <p:cNvCxnSpPr>
            <a:cxnSpLocks/>
          </p:cNvCxnSpPr>
          <p:nvPr/>
        </p:nvCxnSpPr>
        <p:spPr>
          <a:xfrm>
            <a:off x="4063141" y="4606863"/>
            <a:ext cx="0" cy="573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CD0336AD-FC58-21E7-7936-8E4AA519D28E}"/>
              </a:ext>
            </a:extLst>
          </p:cNvPr>
          <p:cNvCxnSpPr>
            <a:cxnSpLocks/>
          </p:cNvCxnSpPr>
          <p:nvPr/>
        </p:nvCxnSpPr>
        <p:spPr>
          <a:xfrm>
            <a:off x="7644696" y="2981485"/>
            <a:ext cx="0" cy="2238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58B0092-E647-0218-6B98-B872432FF12B}"/>
              </a:ext>
            </a:extLst>
          </p:cNvPr>
          <p:cNvCxnSpPr>
            <a:cxnSpLocks/>
          </p:cNvCxnSpPr>
          <p:nvPr/>
        </p:nvCxnSpPr>
        <p:spPr>
          <a:xfrm>
            <a:off x="9167096" y="4606863"/>
            <a:ext cx="0" cy="6241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C1DC5788-DEE2-C3E5-E6B3-CCCB3F1B48AA}"/>
              </a:ext>
            </a:extLst>
          </p:cNvPr>
          <p:cNvCxnSpPr>
            <a:cxnSpLocks/>
          </p:cNvCxnSpPr>
          <p:nvPr/>
        </p:nvCxnSpPr>
        <p:spPr>
          <a:xfrm>
            <a:off x="9040593" y="4998598"/>
            <a:ext cx="0" cy="232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148CA5E-1577-07F1-8625-E5CA88B445F4}"/>
              </a:ext>
            </a:extLst>
          </p:cNvPr>
          <p:cNvSpPr/>
          <p:nvPr/>
        </p:nvSpPr>
        <p:spPr>
          <a:xfrm>
            <a:off x="9586824" y="5889774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Post Processing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B984EC98-5B5E-0BF0-23BD-B66AEEB41248}"/>
              </a:ext>
            </a:extLst>
          </p:cNvPr>
          <p:cNvCxnSpPr>
            <a:cxnSpLocks/>
          </p:cNvCxnSpPr>
          <p:nvPr/>
        </p:nvCxnSpPr>
        <p:spPr>
          <a:xfrm>
            <a:off x="8544974" y="4606863"/>
            <a:ext cx="0" cy="1282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D308AC84-2413-8B10-B372-09C8A29E4A74}"/>
              </a:ext>
            </a:extLst>
          </p:cNvPr>
          <p:cNvSpPr/>
          <p:nvPr/>
        </p:nvSpPr>
        <p:spPr>
          <a:xfrm>
            <a:off x="10277649" y="5230981"/>
            <a:ext cx="114269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UI Pass</a:t>
            </a: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383F436-8261-3D34-45EA-D0DF5659F879}"/>
              </a:ext>
            </a:extLst>
          </p:cNvPr>
          <p:cNvSpPr/>
          <p:nvPr/>
        </p:nvSpPr>
        <p:spPr>
          <a:xfrm>
            <a:off x="10168697" y="712453"/>
            <a:ext cx="673473" cy="252000"/>
          </a:xfrm>
          <a:prstGeom prst="roundRect">
            <a:avLst>
              <a:gd name="adj" fmla="val 31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Final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16505B-A2E1-7775-95D8-EAFC8FCB602D}"/>
              </a:ext>
            </a:extLst>
          </p:cNvPr>
          <p:cNvCxnSpPr>
            <a:cxnSpLocks/>
          </p:cNvCxnSpPr>
          <p:nvPr/>
        </p:nvCxnSpPr>
        <p:spPr>
          <a:xfrm>
            <a:off x="9954549" y="3634583"/>
            <a:ext cx="0" cy="22484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5D6A45-5DEC-7F16-1A4D-F4E912CA272C}"/>
              </a:ext>
            </a:extLst>
          </p:cNvPr>
          <p:cNvCxnSpPr>
            <a:cxnSpLocks/>
          </p:cNvCxnSpPr>
          <p:nvPr/>
        </p:nvCxnSpPr>
        <p:spPr>
          <a:xfrm>
            <a:off x="6885516" y="3960045"/>
            <a:ext cx="0" cy="19088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46541-F543-E095-4056-C23A83B4C800}"/>
              </a:ext>
            </a:extLst>
          </p:cNvPr>
          <p:cNvCxnSpPr>
            <a:cxnSpLocks/>
          </p:cNvCxnSpPr>
          <p:nvPr/>
        </p:nvCxnSpPr>
        <p:spPr>
          <a:xfrm>
            <a:off x="8422943" y="4996252"/>
            <a:ext cx="0" cy="89352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EAC3C53-E43A-A4F4-41D1-A50AF8587C4F}"/>
              </a:ext>
            </a:extLst>
          </p:cNvPr>
          <p:cNvSpPr/>
          <p:nvPr/>
        </p:nvSpPr>
        <p:spPr>
          <a:xfrm>
            <a:off x="4749021" y="5878139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400" dirty="0"/>
              <a:t>Indirect Specular Pass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950C50E-FB7B-446A-88D9-13A6A6197F24}"/>
              </a:ext>
            </a:extLst>
          </p:cNvPr>
          <p:cNvCxnSpPr>
            <a:cxnSpLocks/>
          </p:cNvCxnSpPr>
          <p:nvPr/>
        </p:nvCxnSpPr>
        <p:spPr>
          <a:xfrm>
            <a:off x="5052159" y="4600039"/>
            <a:ext cx="0" cy="1271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894DCD-2682-A313-F046-DEE64E7E91F2}"/>
              </a:ext>
            </a:extLst>
          </p:cNvPr>
          <p:cNvSpPr/>
          <p:nvPr/>
        </p:nvSpPr>
        <p:spPr>
          <a:xfrm>
            <a:off x="453336" y="386078"/>
            <a:ext cx="11214243" cy="252000"/>
          </a:xfrm>
          <a:prstGeom prst="roundRect">
            <a:avLst>
              <a:gd name="adj" fmla="val 363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/>
              <a:t>Previous Frame</a:t>
            </a:r>
          </a:p>
        </p:txBody>
      </p: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7D167C7-5233-EECF-D63E-802D38D241E1}"/>
              </a:ext>
            </a:extLst>
          </p:cNvPr>
          <p:cNvCxnSpPr>
            <a:cxnSpLocks/>
            <a:stCxn id="297" idx="0"/>
            <a:endCxn id="245" idx="1"/>
          </p:cNvCxnSpPr>
          <p:nvPr/>
        </p:nvCxnSpPr>
        <p:spPr>
          <a:xfrm flipV="1">
            <a:off x="10848995" y="839013"/>
            <a:ext cx="0" cy="4391968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9D54712A-F239-F3AE-8C54-BE79175740FD}"/>
              </a:ext>
            </a:extLst>
          </p:cNvPr>
          <p:cNvCxnSpPr>
            <a:cxnSpLocks/>
            <a:stCxn id="246" idx="0"/>
            <a:endCxn id="251" idx="3"/>
          </p:cNvCxnSpPr>
          <p:nvPr/>
        </p:nvCxnSpPr>
        <p:spPr>
          <a:xfrm flipH="1" flipV="1">
            <a:off x="9307338" y="838556"/>
            <a:ext cx="13417" cy="438723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35B76C7-92E2-586A-AAB5-2C3D7CF848A9}"/>
              </a:ext>
            </a:extLst>
          </p:cNvPr>
          <p:cNvCxnSpPr>
            <a:cxnSpLocks/>
            <a:stCxn id="243" idx="0"/>
            <a:endCxn id="251" idx="1"/>
          </p:cNvCxnSpPr>
          <p:nvPr/>
        </p:nvCxnSpPr>
        <p:spPr>
          <a:xfrm flipH="1" flipV="1">
            <a:off x="8636136" y="838556"/>
            <a:ext cx="4260" cy="505804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97008E6-2B93-26FC-0B4C-ACDDB41FE865}"/>
              </a:ext>
            </a:extLst>
          </p:cNvPr>
          <p:cNvCxnSpPr>
            <a:cxnSpLocks/>
            <a:stCxn id="238" idx="0"/>
            <a:endCxn id="237" idx="1"/>
          </p:cNvCxnSpPr>
          <p:nvPr/>
        </p:nvCxnSpPr>
        <p:spPr>
          <a:xfrm flipV="1">
            <a:off x="7782616" y="833050"/>
            <a:ext cx="3743" cy="438438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3A38B8A6-21C2-7321-0FE0-91735D9AF0B4}"/>
              </a:ext>
            </a:extLst>
          </p:cNvPr>
          <p:cNvCxnSpPr>
            <a:cxnSpLocks/>
          </p:cNvCxnSpPr>
          <p:nvPr/>
        </p:nvCxnSpPr>
        <p:spPr>
          <a:xfrm>
            <a:off x="7717966" y="2605092"/>
            <a:ext cx="0" cy="2613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F46B8B8-AC59-ECE4-5F5F-3F710FE878CF}"/>
              </a:ext>
            </a:extLst>
          </p:cNvPr>
          <p:cNvCxnSpPr>
            <a:cxnSpLocks/>
          </p:cNvCxnSpPr>
          <p:nvPr/>
        </p:nvCxnSpPr>
        <p:spPr>
          <a:xfrm>
            <a:off x="10059174" y="650021"/>
            <a:ext cx="0" cy="5233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087488B2-290B-0172-4564-4C3B24245CAD}"/>
              </a:ext>
            </a:extLst>
          </p:cNvPr>
          <p:cNvCxnSpPr>
            <a:cxnSpLocks/>
            <a:stCxn id="291" idx="0"/>
            <a:endCxn id="252" idx="3"/>
          </p:cNvCxnSpPr>
          <p:nvPr/>
        </p:nvCxnSpPr>
        <p:spPr>
          <a:xfrm flipV="1">
            <a:off x="10158170" y="833050"/>
            <a:ext cx="3536" cy="505672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6DCA65-5EC2-5569-427D-F45A9C049F1A}"/>
              </a:ext>
            </a:extLst>
          </p:cNvPr>
          <p:cNvCxnSpPr>
            <a:cxnSpLocks/>
            <a:stCxn id="43" idx="0"/>
            <a:endCxn id="12" idx="1"/>
          </p:cNvCxnSpPr>
          <p:nvPr/>
        </p:nvCxnSpPr>
        <p:spPr>
          <a:xfrm flipV="1">
            <a:off x="5305747" y="1814645"/>
            <a:ext cx="158" cy="4063494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BF4E14F-C80A-1F5A-70F8-5A26C1EE372E}"/>
              </a:ext>
            </a:extLst>
          </p:cNvPr>
          <p:cNvCxnSpPr>
            <a:cxnSpLocks/>
          </p:cNvCxnSpPr>
          <p:nvPr/>
        </p:nvCxnSpPr>
        <p:spPr>
          <a:xfrm>
            <a:off x="5211381" y="638078"/>
            <a:ext cx="0" cy="5227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E6C03DF-AA2E-CF82-B8EB-1389DFCF495C}"/>
              </a:ext>
            </a:extLst>
          </p:cNvPr>
          <p:cNvSpPr/>
          <p:nvPr/>
        </p:nvSpPr>
        <p:spPr>
          <a:xfrm>
            <a:off x="3870058" y="5178745"/>
            <a:ext cx="1113451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Indirect Diffused Pass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003B8D-0870-D099-A2F5-473CFF7DB572}"/>
              </a:ext>
            </a:extLst>
          </p:cNvPr>
          <p:cNvCxnSpPr>
            <a:cxnSpLocks/>
            <a:stCxn id="72" idx="0"/>
            <a:endCxn id="226" idx="1"/>
          </p:cNvCxnSpPr>
          <p:nvPr/>
        </p:nvCxnSpPr>
        <p:spPr>
          <a:xfrm flipV="1">
            <a:off x="4426784" y="1809266"/>
            <a:ext cx="0" cy="336947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DA7103-064A-1F77-D5AC-9218993267C2}"/>
              </a:ext>
            </a:extLst>
          </p:cNvPr>
          <p:cNvCxnSpPr>
            <a:cxnSpLocks/>
          </p:cNvCxnSpPr>
          <p:nvPr/>
        </p:nvCxnSpPr>
        <p:spPr>
          <a:xfrm>
            <a:off x="4167774" y="4285319"/>
            <a:ext cx="0" cy="895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FA707FA-253C-B7CF-9CD6-271CD33F9F57}"/>
              </a:ext>
            </a:extLst>
          </p:cNvPr>
          <p:cNvCxnSpPr>
            <a:cxnSpLocks/>
          </p:cNvCxnSpPr>
          <p:nvPr/>
        </p:nvCxnSpPr>
        <p:spPr>
          <a:xfrm>
            <a:off x="5129495" y="4285319"/>
            <a:ext cx="0" cy="1588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25551650-929F-E3B8-341C-8434C92DFF36}"/>
              </a:ext>
            </a:extLst>
          </p:cNvPr>
          <p:cNvSpPr/>
          <p:nvPr/>
        </p:nvSpPr>
        <p:spPr>
          <a:xfrm>
            <a:off x="6463965" y="5881498"/>
            <a:ext cx="1379176" cy="566056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Direct Illumination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363A2161-2D8B-113E-5401-16820E0CCF39}"/>
              </a:ext>
            </a:extLst>
          </p:cNvPr>
          <p:cNvCxnSpPr>
            <a:cxnSpLocks/>
            <a:stCxn id="308" idx="0"/>
            <a:endCxn id="12" idx="3"/>
          </p:cNvCxnSpPr>
          <p:nvPr/>
        </p:nvCxnSpPr>
        <p:spPr>
          <a:xfrm flipH="1" flipV="1">
            <a:off x="7144373" y="1814645"/>
            <a:ext cx="9180" cy="406685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607064B7-932C-6CB1-7FE6-B3A4910BB6DA}"/>
              </a:ext>
            </a:extLst>
          </p:cNvPr>
          <p:cNvCxnSpPr>
            <a:cxnSpLocks/>
          </p:cNvCxnSpPr>
          <p:nvPr/>
        </p:nvCxnSpPr>
        <p:spPr>
          <a:xfrm>
            <a:off x="6791155" y="4285319"/>
            <a:ext cx="0" cy="15790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A1D212DF-E605-A61B-5A31-304FFBC634AD}"/>
              </a:ext>
            </a:extLst>
          </p:cNvPr>
          <p:cNvCxnSpPr>
            <a:cxnSpLocks/>
          </p:cNvCxnSpPr>
          <p:nvPr/>
        </p:nvCxnSpPr>
        <p:spPr>
          <a:xfrm>
            <a:off x="6696794" y="4600039"/>
            <a:ext cx="0" cy="12665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F002F5C-75B7-1674-E781-67769B383F4B}"/>
              </a:ext>
            </a:extLst>
          </p:cNvPr>
          <p:cNvCxnSpPr>
            <a:cxnSpLocks/>
          </p:cNvCxnSpPr>
          <p:nvPr/>
        </p:nvCxnSpPr>
        <p:spPr>
          <a:xfrm>
            <a:off x="6602433" y="4996252"/>
            <a:ext cx="0" cy="872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625FE60-5259-2803-E8FC-39E8762EC0A8}"/>
              </a:ext>
            </a:extLst>
          </p:cNvPr>
          <p:cNvCxnSpPr>
            <a:cxnSpLocks/>
          </p:cNvCxnSpPr>
          <p:nvPr/>
        </p:nvCxnSpPr>
        <p:spPr>
          <a:xfrm>
            <a:off x="7557488" y="3305495"/>
            <a:ext cx="0" cy="19096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EC6D18-0E9E-FD08-AD48-3A62B5B54B06}"/>
              </a:ext>
            </a:extLst>
          </p:cNvPr>
          <p:cNvSpPr/>
          <p:nvPr/>
        </p:nvSpPr>
        <p:spPr>
          <a:xfrm>
            <a:off x="5305905" y="1045731"/>
            <a:ext cx="1838468" cy="1537827"/>
          </a:xfrm>
          <a:prstGeom prst="roundRect">
            <a:avLst>
              <a:gd name="adj" fmla="val 113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0" rtlCol="0" anchor="t"/>
          <a:lstStyle/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1F308C-4353-F6CE-EF51-F9C132A2ACFE}"/>
              </a:ext>
            </a:extLst>
          </p:cNvPr>
          <p:cNvCxnSpPr>
            <a:cxnSpLocks/>
          </p:cNvCxnSpPr>
          <p:nvPr/>
        </p:nvCxnSpPr>
        <p:spPr>
          <a:xfrm>
            <a:off x="7473718" y="3960045"/>
            <a:ext cx="0" cy="1257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82AEBF-19B9-E2E9-324F-C98E14D481C5}"/>
              </a:ext>
            </a:extLst>
          </p:cNvPr>
          <p:cNvCxnSpPr>
            <a:cxnSpLocks/>
          </p:cNvCxnSpPr>
          <p:nvPr/>
        </p:nvCxnSpPr>
        <p:spPr>
          <a:xfrm>
            <a:off x="7389947" y="4285319"/>
            <a:ext cx="0" cy="927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2511F26-E4C4-FA9C-B731-45C3F3420332}"/>
              </a:ext>
            </a:extLst>
          </p:cNvPr>
          <p:cNvCxnSpPr>
            <a:cxnSpLocks/>
          </p:cNvCxnSpPr>
          <p:nvPr/>
        </p:nvCxnSpPr>
        <p:spPr>
          <a:xfrm>
            <a:off x="7306177" y="4606863"/>
            <a:ext cx="0" cy="60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9338-5ABE-399A-F283-ED7129069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FF003B-27B4-5793-606A-AE43BC568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034605"/>
              </p:ext>
            </p:extLst>
          </p:nvPr>
        </p:nvGraphicFramePr>
        <p:xfrm>
          <a:off x="1047626" y="284614"/>
          <a:ext cx="1003417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345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D94FB-3A8D-FF1D-21C0-66E1FE42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BB3D1CF-FDAD-A79C-CAB4-9B7975BD44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826476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EC70259-8E3B-6109-3F46-7448A423A8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556984"/>
              </p:ext>
            </p:extLst>
          </p:nvPr>
        </p:nvGraphicFramePr>
        <p:xfrm>
          <a:off x="214553" y="1496255"/>
          <a:ext cx="8704725" cy="420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9695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9386A-EB88-95FC-A37B-91ECD99C7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185FB00-10C8-365D-EEDE-D783CC6E0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6624578"/>
              </p:ext>
            </p:extLst>
          </p:nvPr>
        </p:nvGraphicFramePr>
        <p:xfrm>
          <a:off x="9198502" y="284614"/>
          <a:ext cx="2670532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8977679-9CF1-07C7-FABD-065A5A5256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75640"/>
              </p:ext>
            </p:extLst>
          </p:nvPr>
        </p:nvGraphicFramePr>
        <p:xfrm>
          <a:off x="548371" y="1780355"/>
          <a:ext cx="8128000" cy="4202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606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E262B-349C-39BD-28A1-A7FE4C455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E2DEE2-2EA9-AF76-6CE7-6806150E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3215"/>
              </p:ext>
            </p:extLst>
          </p:nvPr>
        </p:nvGraphicFramePr>
        <p:xfrm>
          <a:off x="9192445" y="284614"/>
          <a:ext cx="2676588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FEED656-6334-51AE-C6BE-C2C8668A1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343802"/>
              </p:ext>
            </p:extLst>
          </p:nvPr>
        </p:nvGraphicFramePr>
        <p:xfrm>
          <a:off x="633147" y="1987760"/>
          <a:ext cx="8105125" cy="1500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149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9A8-923C-299F-8401-B4E764BC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16FBDA4-D10D-2492-CD15-B5B6057507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4005159"/>
              </p:ext>
            </p:extLst>
          </p:nvPr>
        </p:nvGraphicFramePr>
        <p:xfrm>
          <a:off x="9192445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2F39291-AE72-B395-0255-93B63B3438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329355"/>
              </p:ext>
            </p:extLst>
          </p:nvPr>
        </p:nvGraphicFramePr>
        <p:xfrm>
          <a:off x="825584" y="2385918"/>
          <a:ext cx="7349515" cy="1398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831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26F25-CFE8-BAF4-449A-1180EA573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7A328E8-C4F9-D0B8-0C60-AFA6805BD8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3279677"/>
              </p:ext>
            </p:extLst>
          </p:nvPr>
        </p:nvGraphicFramePr>
        <p:xfrm>
          <a:off x="9192446" y="284614"/>
          <a:ext cx="2682643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4CADA-2D6A-E2E8-A6D6-C3953733B0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631509"/>
              </p:ext>
            </p:extLst>
          </p:nvPr>
        </p:nvGraphicFramePr>
        <p:xfrm>
          <a:off x="463591" y="2458109"/>
          <a:ext cx="7675175" cy="1538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347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B18B-9506-5DFF-D2AB-C09F6930C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E07602D-C127-B06C-239B-7BA53550F6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9843860"/>
              </p:ext>
            </p:extLst>
          </p:nvPr>
        </p:nvGraphicFramePr>
        <p:xfrm>
          <a:off x="9192446" y="284614"/>
          <a:ext cx="2676587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5F11674-FA6C-F45E-F9CD-46CDF5FC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1683833"/>
              </p:ext>
            </p:extLst>
          </p:nvPr>
        </p:nvGraphicFramePr>
        <p:xfrm>
          <a:off x="524148" y="2337473"/>
          <a:ext cx="8128000" cy="1259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199356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D373F-8770-688C-F53A-EB0E1B55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1FC0A1-B238-1155-6A2F-505A45879C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72443"/>
              </p:ext>
            </p:extLst>
          </p:nvPr>
        </p:nvGraphicFramePr>
        <p:xfrm>
          <a:off x="9192445" y="284614"/>
          <a:ext cx="2682644" cy="6234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87A9F31-C851-7661-0DCE-B470CCC80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765027"/>
              </p:ext>
            </p:extLst>
          </p:nvPr>
        </p:nvGraphicFramePr>
        <p:xfrm>
          <a:off x="451480" y="2095248"/>
          <a:ext cx="8226237" cy="2149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316049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24779</TotalTime>
  <Words>1625</Words>
  <Application>Microsoft Office PowerPoint</Application>
  <PresentationFormat>Panoramiczny</PresentationFormat>
  <Paragraphs>292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Gudea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Pawel Kaleta (Lionbridge Technologies Inc)</cp:lastModifiedBy>
  <cp:revision>56</cp:revision>
  <dcterms:created xsi:type="dcterms:W3CDTF">2023-07-13T00:34:55Z</dcterms:created>
  <dcterms:modified xsi:type="dcterms:W3CDTF">2024-08-12T14:27:19Z</dcterms:modified>
</cp:coreProperties>
</file>