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2" r:id="rId3"/>
    <p:sldId id="294" r:id="rId4"/>
    <p:sldId id="285" r:id="rId5"/>
    <p:sldId id="295" r:id="rId6"/>
    <p:sldId id="293" r:id="rId7"/>
    <p:sldId id="284" r:id="rId8"/>
    <p:sldId id="258" r:id="rId9"/>
    <p:sldId id="276" r:id="rId10"/>
    <p:sldId id="297" r:id="rId11"/>
    <p:sldId id="282" r:id="rId12"/>
    <p:sldId id="287" r:id="rId13"/>
    <p:sldId id="286" r:id="rId14"/>
    <p:sldId id="269" r:id="rId15"/>
    <p:sldId id="271" r:id="rId16"/>
    <p:sldId id="283" r:id="rId17"/>
    <p:sldId id="262" r:id="rId18"/>
    <p:sldId id="265" r:id="rId19"/>
    <p:sldId id="266" r:id="rId20"/>
    <p:sldId id="290" r:id="rId21"/>
    <p:sldId id="264" r:id="rId22"/>
    <p:sldId id="288" r:id="rId23"/>
    <p:sldId id="291" r:id="rId24"/>
    <p:sldId id="289"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4A72B0EB-CA36-4FA0-B0F1-03C6CC93FCA5}">
          <p14:sldIdLst>
            <p14:sldId id="277"/>
            <p14:sldId id="292"/>
            <p14:sldId id="294"/>
            <p14:sldId id="285"/>
            <p14:sldId id="295"/>
            <p14:sldId id="293"/>
            <p14:sldId id="284"/>
            <p14:sldId id="258"/>
            <p14:sldId id="276"/>
            <p14:sldId id="297"/>
            <p14:sldId id="282"/>
            <p14:sldId id="287"/>
            <p14:sldId id="286"/>
            <p14:sldId id="269"/>
            <p14:sldId id="271"/>
            <p14:sldId id="283"/>
            <p14:sldId id="262"/>
            <p14:sldId id="265"/>
            <p14:sldId id="266"/>
            <p14:sldId id="290"/>
            <p14:sldId id="264"/>
            <p14:sldId id="288"/>
            <p14:sldId id="291"/>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2"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5440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0" d="100"/>
          <a:sy n="160" d="100"/>
        </p:scale>
        <p:origin x="14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What are we even talking about?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670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438FD1-CD40-48CC-9939-4FD27EEC318E}" type="doc">
      <dgm:prSet loTypeId="urn:microsoft.com/office/officeart/2005/8/layout/lProcess2" loCatId="list" qsTypeId="urn:microsoft.com/office/officeart/2005/8/quickstyle/simple5" qsCatId="simple" csTypeId="urn:microsoft.com/office/officeart/2005/8/colors/accent1_2" csCatId="accent1" phldr="1"/>
      <dgm:spPr/>
    </dgm:pt>
    <dgm:pt modelId="{1B9559E9-615B-4C39-9FC1-08FE61B03427}">
      <dgm:prSet phldrT="[Text]"/>
      <dgm:spPr/>
      <dgm:t>
        <a:bodyPr/>
        <a:lstStyle/>
        <a:p>
          <a:r>
            <a:rPr lang="en-US" dirty="0"/>
            <a:t>Volatile</a:t>
          </a:r>
        </a:p>
      </dgm:t>
    </dgm:pt>
    <dgm:pt modelId="{818D6522-59B2-4E9E-8B40-04E8EBD61414}" type="parTrans" cxnId="{97DCD2AE-33EF-4036-B06C-46629AE73738}">
      <dgm:prSet/>
      <dgm:spPr/>
      <dgm:t>
        <a:bodyPr/>
        <a:lstStyle/>
        <a:p>
          <a:endParaRPr lang="en-US"/>
        </a:p>
      </dgm:t>
    </dgm:pt>
    <dgm:pt modelId="{FAFA9161-4D39-4A54-BE5F-5FEF50BCFE0C}" type="sibTrans" cxnId="{97DCD2AE-33EF-4036-B06C-46629AE73738}">
      <dgm:prSet/>
      <dgm:spPr/>
      <dgm:t>
        <a:bodyPr/>
        <a:lstStyle/>
        <a:p>
          <a:endParaRPr lang="en-US"/>
        </a:p>
      </dgm:t>
    </dgm:pt>
    <dgm:pt modelId="{6DCC1035-93C4-4BBC-95FD-0B53EE911AC0}">
      <dgm:prSet phldrT="[Text]" custT="1"/>
      <dgm:spPr/>
      <dgm:t>
        <a:bodyPr/>
        <a:lstStyle/>
        <a:p>
          <a:r>
            <a:rPr lang="en-US" sz="2400" dirty="0"/>
            <a:t>Game development process</a:t>
          </a:r>
        </a:p>
      </dgm:t>
    </dgm:pt>
    <dgm:pt modelId="{0E806A06-CC64-4499-BAF9-B375834F529D}" type="parTrans" cxnId="{855A107B-6F6F-44A1-81DD-5CFA316453F2}">
      <dgm:prSet/>
      <dgm:spPr/>
      <dgm:t>
        <a:bodyPr/>
        <a:lstStyle/>
        <a:p>
          <a:endParaRPr lang="en-US"/>
        </a:p>
      </dgm:t>
    </dgm:pt>
    <dgm:pt modelId="{2033EDAC-7A42-4BFD-91A3-015F4011946B}" type="sibTrans" cxnId="{855A107B-6F6F-44A1-81DD-5CFA316453F2}">
      <dgm:prSet/>
      <dgm:spPr/>
      <dgm:t>
        <a:bodyPr/>
        <a:lstStyle/>
        <a:p>
          <a:endParaRPr lang="en-US"/>
        </a:p>
      </dgm:t>
    </dgm:pt>
    <dgm:pt modelId="{0B82D3FE-532F-47FE-9C69-0007FA175042}">
      <dgm:prSet phldrT="[Text]"/>
      <dgm:spPr/>
      <dgm:t>
        <a:bodyPr/>
        <a:lstStyle/>
        <a:p>
          <a:r>
            <a:rPr lang="en-US" dirty="0"/>
            <a:t>Complex</a:t>
          </a:r>
        </a:p>
      </dgm:t>
    </dgm:pt>
    <dgm:pt modelId="{1E4CB173-2FB1-437A-88CC-A04052E4D66A}" type="parTrans" cxnId="{24FBDD3E-1D9E-48A3-BA4A-97A4F1108797}">
      <dgm:prSet/>
      <dgm:spPr/>
      <dgm:t>
        <a:bodyPr/>
        <a:lstStyle/>
        <a:p>
          <a:endParaRPr lang="en-US"/>
        </a:p>
      </dgm:t>
    </dgm:pt>
    <dgm:pt modelId="{BF740421-6FB3-4520-9A1E-0338E33F809C}" type="sibTrans" cxnId="{24FBDD3E-1D9E-48A3-BA4A-97A4F1108797}">
      <dgm:prSet/>
      <dgm:spPr/>
      <dgm:t>
        <a:bodyPr/>
        <a:lstStyle/>
        <a:p>
          <a:endParaRPr lang="en-US"/>
        </a:p>
      </dgm:t>
    </dgm:pt>
    <dgm:pt modelId="{3EF767D3-FE25-45BE-B389-FA4AAE617780}">
      <dgm:prSet phldrT="[Text]" custT="1"/>
      <dgm:spPr/>
      <dgm:t>
        <a:bodyPr/>
        <a:lstStyle/>
        <a:p>
          <a:r>
            <a:rPr lang="en-US" sz="2400" dirty="0"/>
            <a:t>Usability</a:t>
          </a:r>
        </a:p>
      </dgm:t>
    </dgm:pt>
    <dgm:pt modelId="{37BD6889-86F7-4C45-953B-DF5AF70CC4FF}" type="parTrans" cxnId="{A4482BB1-6E74-4DA8-8979-8F061A116FFB}">
      <dgm:prSet/>
      <dgm:spPr/>
      <dgm:t>
        <a:bodyPr/>
        <a:lstStyle/>
        <a:p>
          <a:endParaRPr lang="en-US"/>
        </a:p>
      </dgm:t>
    </dgm:pt>
    <dgm:pt modelId="{5972AFA2-3BB4-47EF-9E97-E8CC35B0ABF2}" type="sibTrans" cxnId="{A4482BB1-6E74-4DA8-8979-8F061A116FFB}">
      <dgm:prSet/>
      <dgm:spPr/>
      <dgm:t>
        <a:bodyPr/>
        <a:lstStyle/>
        <a:p>
          <a:endParaRPr lang="en-US"/>
        </a:p>
      </dgm:t>
    </dgm:pt>
    <dgm:pt modelId="{F6FA3909-0582-4EA5-9359-178BCF45FB14}">
      <dgm:prSet phldrT="[Text]"/>
      <dgm:spPr/>
      <dgm:t>
        <a:bodyPr/>
        <a:lstStyle/>
        <a:p>
          <a:r>
            <a:rPr lang="en-US" dirty="0"/>
            <a:t>Users of all levels of familiarity and experience</a:t>
          </a:r>
        </a:p>
      </dgm:t>
    </dgm:pt>
    <dgm:pt modelId="{4BE4B8CE-4312-46D4-9E8F-F136F34C8B96}" type="parTrans" cxnId="{68997D65-D7FD-41F6-9BFA-9B1A3391DAB6}">
      <dgm:prSet/>
      <dgm:spPr/>
      <dgm:t>
        <a:bodyPr/>
        <a:lstStyle/>
        <a:p>
          <a:endParaRPr lang="en-US"/>
        </a:p>
      </dgm:t>
    </dgm:pt>
    <dgm:pt modelId="{FBA0B40C-0DC0-4F38-A01E-11D3457E8133}" type="sibTrans" cxnId="{68997D65-D7FD-41F6-9BFA-9B1A3391DAB6}">
      <dgm:prSet/>
      <dgm:spPr/>
      <dgm:t>
        <a:bodyPr/>
        <a:lstStyle/>
        <a:p>
          <a:endParaRPr lang="en-US"/>
        </a:p>
      </dgm:t>
    </dgm:pt>
    <dgm:pt modelId="{A41D5C0B-ED2D-45E6-97A4-3E0DBE718A4D}">
      <dgm:prSet phldrT="[Text]"/>
      <dgm:spPr/>
      <dgm:t>
        <a:bodyPr/>
        <a:lstStyle/>
        <a:p>
          <a:r>
            <a:rPr lang="en-US" dirty="0"/>
            <a:t>Multiple users in one project</a:t>
          </a:r>
        </a:p>
      </dgm:t>
    </dgm:pt>
    <dgm:pt modelId="{4B5BE8B5-4E58-4E65-9082-9E54688A7B93}" type="parTrans" cxnId="{E6069F92-0FAA-4E61-8839-DCE0C78E6183}">
      <dgm:prSet/>
      <dgm:spPr/>
      <dgm:t>
        <a:bodyPr/>
        <a:lstStyle/>
        <a:p>
          <a:endParaRPr lang="en-US"/>
        </a:p>
      </dgm:t>
    </dgm:pt>
    <dgm:pt modelId="{B1E7FB59-3E0E-41A9-B5C1-36EACD008377}" type="sibTrans" cxnId="{E6069F92-0FAA-4E61-8839-DCE0C78E6183}">
      <dgm:prSet/>
      <dgm:spPr/>
      <dgm:t>
        <a:bodyPr/>
        <a:lstStyle/>
        <a:p>
          <a:endParaRPr lang="en-US"/>
        </a:p>
      </dgm:t>
    </dgm:pt>
    <dgm:pt modelId="{A304AAF9-D232-42A8-BA75-BC74C62611A2}">
      <dgm:prSet phldrT="[Text]"/>
      <dgm:spPr/>
      <dgm:t>
        <a:bodyPr/>
        <a:lstStyle/>
        <a:p>
          <a:r>
            <a:rPr lang="en-US" dirty="0"/>
            <a:t>Both technical and non-technical users</a:t>
          </a:r>
        </a:p>
      </dgm:t>
    </dgm:pt>
    <dgm:pt modelId="{9C89D920-C859-4340-A330-F966011F2A8B}" type="parTrans" cxnId="{0B4C4265-0432-4D1A-B168-FDFB0367A47D}">
      <dgm:prSet/>
      <dgm:spPr/>
      <dgm:t>
        <a:bodyPr/>
        <a:lstStyle/>
        <a:p>
          <a:endParaRPr lang="en-US"/>
        </a:p>
      </dgm:t>
    </dgm:pt>
    <dgm:pt modelId="{D4B0E30C-917F-426F-A60D-DBF7E7F3668A}" type="sibTrans" cxnId="{0B4C4265-0432-4D1A-B168-FDFB0367A47D}">
      <dgm:prSet/>
      <dgm:spPr/>
      <dgm:t>
        <a:bodyPr/>
        <a:lstStyle/>
        <a:p>
          <a:endParaRPr lang="en-US"/>
        </a:p>
      </dgm:t>
    </dgm:pt>
    <dgm:pt modelId="{5DDBC184-C041-4434-AC19-5350D195229E}">
      <dgm:prSet phldrT="[Text]" custT="1"/>
      <dgm:spPr/>
      <dgm:t>
        <a:bodyPr/>
        <a:lstStyle/>
        <a:p>
          <a:r>
            <a:rPr lang="en-US" sz="2400" dirty="0"/>
            <a:t>Run-Time</a:t>
          </a:r>
        </a:p>
      </dgm:t>
    </dgm:pt>
    <dgm:pt modelId="{6178336C-3165-4E39-B1F3-7B168976018F}" type="parTrans" cxnId="{018A4257-69C0-4324-8F1A-9ABD2023BD97}">
      <dgm:prSet/>
      <dgm:spPr/>
      <dgm:t>
        <a:bodyPr/>
        <a:lstStyle/>
        <a:p>
          <a:endParaRPr lang="en-US"/>
        </a:p>
      </dgm:t>
    </dgm:pt>
    <dgm:pt modelId="{2CFC6A8F-CE1A-4C96-8850-137E8A832E92}" type="sibTrans" cxnId="{018A4257-69C0-4324-8F1A-9ABD2023BD97}">
      <dgm:prSet/>
      <dgm:spPr/>
      <dgm:t>
        <a:bodyPr/>
        <a:lstStyle/>
        <a:p>
          <a:endParaRPr lang="en-US"/>
        </a:p>
      </dgm:t>
    </dgm:pt>
    <dgm:pt modelId="{194A1E3A-9D89-4D63-A90C-7546C030F26D}">
      <dgm:prSet phldrT="[Text]"/>
      <dgm:spPr/>
      <dgm:t>
        <a:bodyPr/>
        <a:lstStyle/>
        <a:p>
          <a:r>
            <a:rPr lang="en-US" dirty="0"/>
            <a:t>Performant</a:t>
          </a:r>
        </a:p>
      </dgm:t>
    </dgm:pt>
    <dgm:pt modelId="{DAD05868-746E-49F6-A28F-D305F74A6157}" type="parTrans" cxnId="{FEE698C5-E7BA-41FE-96E4-8FEF12355043}">
      <dgm:prSet/>
      <dgm:spPr/>
      <dgm:t>
        <a:bodyPr/>
        <a:lstStyle/>
        <a:p>
          <a:endParaRPr lang="en-US"/>
        </a:p>
      </dgm:t>
    </dgm:pt>
    <dgm:pt modelId="{02F438B1-8774-475C-B0EF-78E2ED55AE0E}" type="sibTrans" cxnId="{FEE698C5-E7BA-41FE-96E4-8FEF12355043}">
      <dgm:prSet/>
      <dgm:spPr/>
      <dgm:t>
        <a:bodyPr/>
        <a:lstStyle/>
        <a:p>
          <a:endParaRPr lang="en-US"/>
        </a:p>
      </dgm:t>
    </dgm:pt>
    <dgm:pt modelId="{299FF926-5C45-4845-B699-D7DB74D09D33}">
      <dgm:prSet phldrT="[Text]"/>
      <dgm:spPr/>
      <dgm:t>
        <a:bodyPr/>
        <a:lstStyle/>
        <a:p>
          <a:r>
            <a:rPr lang="en-US" dirty="0"/>
            <a:t>Hardware scalable</a:t>
          </a:r>
        </a:p>
      </dgm:t>
    </dgm:pt>
    <dgm:pt modelId="{EE50C7C6-C685-4D95-B6FF-6B9B06B934D1}" type="parTrans" cxnId="{D49275B7-0BAE-4457-8D22-9232D9BC38E2}">
      <dgm:prSet/>
      <dgm:spPr/>
      <dgm:t>
        <a:bodyPr/>
        <a:lstStyle/>
        <a:p>
          <a:endParaRPr lang="en-US"/>
        </a:p>
      </dgm:t>
    </dgm:pt>
    <dgm:pt modelId="{719ACF13-7B97-435C-BB66-B61DE87E0D46}" type="sibTrans" cxnId="{D49275B7-0BAE-4457-8D22-9232D9BC38E2}">
      <dgm:prSet/>
      <dgm:spPr/>
      <dgm:t>
        <a:bodyPr/>
        <a:lstStyle/>
        <a:p>
          <a:endParaRPr lang="en-US"/>
        </a:p>
      </dgm:t>
    </dgm:pt>
    <dgm:pt modelId="{BEFCC699-A189-4ECA-8D02-0AD1D0B5DA25}">
      <dgm:prSet phldrT="[Text]"/>
      <dgm:spPr/>
      <dgm:t>
        <a:bodyPr/>
        <a:lstStyle/>
        <a:p>
          <a:r>
            <a:rPr lang="en-US" dirty="0"/>
            <a:t>Stable and bug free</a:t>
          </a:r>
        </a:p>
      </dgm:t>
    </dgm:pt>
    <dgm:pt modelId="{583527B1-A130-47C3-B915-E326E45A8A80}" type="parTrans" cxnId="{E0D2987D-9AAD-40E8-B74E-C161B1C2388B}">
      <dgm:prSet/>
      <dgm:spPr/>
      <dgm:t>
        <a:bodyPr/>
        <a:lstStyle/>
        <a:p>
          <a:endParaRPr lang="en-US"/>
        </a:p>
      </dgm:t>
    </dgm:pt>
    <dgm:pt modelId="{304F83AC-392E-4470-B6F7-F44D3A20B6C2}" type="sibTrans" cxnId="{E0D2987D-9AAD-40E8-B74E-C161B1C2388B}">
      <dgm:prSet/>
      <dgm:spPr/>
      <dgm:t>
        <a:bodyPr/>
        <a:lstStyle/>
        <a:p>
          <a:endParaRPr lang="en-US"/>
        </a:p>
      </dgm:t>
    </dgm:pt>
    <dgm:pt modelId="{AE8189E9-52BB-4389-9AD7-B5E943873B23}">
      <dgm:prSet phldrT="[Text]" custT="1"/>
      <dgm:spPr/>
      <dgm:t>
        <a:bodyPr/>
        <a:lstStyle/>
        <a:p>
          <a:r>
            <a:rPr lang="en-US" sz="2400" dirty="0"/>
            <a:t>Game’s Data and Logic</a:t>
          </a:r>
        </a:p>
      </dgm:t>
    </dgm:pt>
    <dgm:pt modelId="{4E4CB570-C54E-4A9E-AC6A-E89FC399BE29}" type="parTrans" cxnId="{26116A2D-3D54-4CF8-AF10-43B5D039F86B}">
      <dgm:prSet/>
      <dgm:spPr/>
      <dgm:t>
        <a:bodyPr/>
        <a:lstStyle/>
        <a:p>
          <a:endParaRPr lang="en-US"/>
        </a:p>
      </dgm:t>
    </dgm:pt>
    <dgm:pt modelId="{F6A1E40D-2BFE-4117-B77B-596F7AAA3FEB}" type="sibTrans" cxnId="{26116A2D-3D54-4CF8-AF10-43B5D039F86B}">
      <dgm:prSet/>
      <dgm:spPr/>
      <dgm:t>
        <a:bodyPr/>
        <a:lstStyle/>
        <a:p>
          <a:endParaRPr lang="en-US"/>
        </a:p>
      </dgm:t>
    </dgm:pt>
    <dgm:pt modelId="{9D5E27E6-22CA-4455-A5D8-633818A5C249}">
      <dgm:prSet phldrT="[Text]"/>
      <dgm:spPr/>
      <dgm:t>
        <a:bodyPr/>
        <a:lstStyle/>
        <a:p>
          <a:r>
            <a:rPr lang="en-US" dirty="0"/>
            <a:t>Complex</a:t>
          </a:r>
        </a:p>
      </dgm:t>
    </dgm:pt>
    <dgm:pt modelId="{0EC53A89-2C76-4727-B312-08C1B1C1EFB4}" type="parTrans" cxnId="{1942F9D7-318C-4E63-A397-33F3DA5EE75D}">
      <dgm:prSet/>
      <dgm:spPr/>
      <dgm:t>
        <a:bodyPr/>
        <a:lstStyle/>
        <a:p>
          <a:endParaRPr lang="en-US"/>
        </a:p>
      </dgm:t>
    </dgm:pt>
    <dgm:pt modelId="{6AC01AA5-964D-49E4-BE65-462A7BA823D7}" type="sibTrans" cxnId="{1942F9D7-318C-4E63-A397-33F3DA5EE75D}">
      <dgm:prSet/>
      <dgm:spPr/>
      <dgm:t>
        <a:bodyPr/>
        <a:lstStyle/>
        <a:p>
          <a:endParaRPr lang="en-US"/>
        </a:p>
      </dgm:t>
    </dgm:pt>
    <dgm:pt modelId="{CD6C1FA9-F5C9-4B11-983B-B4B2953402F5}">
      <dgm:prSet phldrT="[Text]"/>
      <dgm:spPr/>
      <dgm:t>
        <a:bodyPr/>
        <a:lstStyle/>
        <a:p>
          <a:r>
            <a:rPr lang="en-US" dirty="0"/>
            <a:t>Divers</a:t>
          </a:r>
        </a:p>
      </dgm:t>
    </dgm:pt>
    <dgm:pt modelId="{B9CBF7EA-072C-48F6-ACF3-2DE1A2C080C2}" type="parTrans" cxnId="{C1EA6827-B142-4709-A8CA-C4B9EBCB5F34}">
      <dgm:prSet/>
      <dgm:spPr/>
      <dgm:t>
        <a:bodyPr/>
        <a:lstStyle/>
        <a:p>
          <a:endParaRPr lang="en-US"/>
        </a:p>
      </dgm:t>
    </dgm:pt>
    <dgm:pt modelId="{AEADBF33-5108-465B-8D4E-1057B24BAD5D}" type="sibTrans" cxnId="{C1EA6827-B142-4709-A8CA-C4B9EBCB5F34}">
      <dgm:prSet/>
      <dgm:spPr/>
      <dgm:t>
        <a:bodyPr/>
        <a:lstStyle/>
        <a:p>
          <a:endParaRPr lang="en-US"/>
        </a:p>
      </dgm:t>
    </dgm:pt>
    <dgm:pt modelId="{8BD9E88D-B443-4D7A-B934-7B2CE6D4D33A}">
      <dgm:prSet phldrT="[Text]"/>
      <dgm:spPr/>
      <dgm:t>
        <a:bodyPr/>
        <a:lstStyle/>
        <a:p>
          <a:r>
            <a:rPr lang="en-US" dirty="0"/>
            <a:t>Densely interdependent</a:t>
          </a:r>
        </a:p>
      </dgm:t>
    </dgm:pt>
    <dgm:pt modelId="{C82EDB27-0918-4F74-951C-EDD37EA73A67}" type="parTrans" cxnId="{37F4B53D-C9B5-44E5-A91A-D1675F2BCC9C}">
      <dgm:prSet/>
      <dgm:spPr/>
      <dgm:t>
        <a:bodyPr/>
        <a:lstStyle/>
        <a:p>
          <a:endParaRPr lang="en-US"/>
        </a:p>
      </dgm:t>
    </dgm:pt>
    <dgm:pt modelId="{5DE0105D-F158-4529-9B87-5E15BCEA5B54}" type="sibTrans" cxnId="{37F4B53D-C9B5-44E5-A91A-D1675F2BCC9C}">
      <dgm:prSet/>
      <dgm:spPr/>
      <dgm:t>
        <a:bodyPr/>
        <a:lstStyle/>
        <a:p>
          <a:endParaRPr lang="en-US"/>
        </a:p>
      </dgm:t>
    </dgm:pt>
    <dgm:pt modelId="{86E84F0D-FC79-4244-BFAE-091F21662DA5}">
      <dgm:prSet phldrT="[Text]"/>
      <dgm:spPr/>
      <dgm:t>
        <a:bodyPr/>
        <a:lstStyle/>
        <a:p>
          <a:r>
            <a:rPr lang="en-US" noProof="0" dirty="0"/>
            <a:t>Dynamic</a:t>
          </a:r>
          <a:endParaRPr lang="en-US" dirty="0"/>
        </a:p>
      </dgm:t>
    </dgm:pt>
    <dgm:pt modelId="{1F483101-233A-4380-94EC-844D4F9EB252}" type="parTrans" cxnId="{4B12E6E3-181D-40C8-8918-86069B2D098D}">
      <dgm:prSet/>
      <dgm:spPr/>
      <dgm:t>
        <a:bodyPr/>
        <a:lstStyle/>
        <a:p>
          <a:endParaRPr lang="en-US"/>
        </a:p>
      </dgm:t>
    </dgm:pt>
    <dgm:pt modelId="{6554A633-DEB7-498F-AB76-7BAEB340392B}" type="sibTrans" cxnId="{4B12E6E3-181D-40C8-8918-86069B2D098D}">
      <dgm:prSet/>
      <dgm:spPr/>
      <dgm:t>
        <a:bodyPr/>
        <a:lstStyle/>
        <a:p>
          <a:endParaRPr lang="en-US"/>
        </a:p>
      </dgm:t>
    </dgm:pt>
    <dgm:pt modelId="{477CC117-66A7-4882-9CF9-91BDA0603B19}">
      <dgm:prSet phldrT="[Text]"/>
      <dgm:spPr/>
      <dgm:t>
        <a:bodyPr/>
        <a:lstStyle/>
        <a:p>
          <a:r>
            <a:rPr lang="en-US" dirty="0"/>
            <a:t>Random</a:t>
          </a:r>
        </a:p>
      </dgm:t>
    </dgm:pt>
    <dgm:pt modelId="{482D8382-0246-437D-B209-7E8AFB33A626}" type="parTrans" cxnId="{D99B4519-C5BA-447C-9CD4-37936EC077FB}">
      <dgm:prSet/>
      <dgm:spPr/>
      <dgm:t>
        <a:bodyPr/>
        <a:lstStyle/>
        <a:p>
          <a:endParaRPr lang="en-US"/>
        </a:p>
      </dgm:t>
    </dgm:pt>
    <dgm:pt modelId="{73766B34-604F-4AA7-BFB3-1EE63A9420D9}" type="sibTrans" cxnId="{D99B4519-C5BA-447C-9CD4-37936EC077FB}">
      <dgm:prSet/>
      <dgm:spPr/>
      <dgm:t>
        <a:bodyPr/>
        <a:lstStyle/>
        <a:p>
          <a:endParaRPr lang="en-US"/>
        </a:p>
      </dgm:t>
    </dgm:pt>
    <dgm:pt modelId="{654C97B7-E7A9-4180-BF92-862BB519EDB6}">
      <dgm:prSet phldrT="[Text]" custT="1"/>
      <dgm:spPr/>
      <dgm:t>
        <a:bodyPr/>
        <a:lstStyle/>
        <a:p>
          <a:r>
            <a:rPr lang="en-US" sz="2400" dirty="0"/>
            <a:t>Integration</a:t>
          </a:r>
        </a:p>
      </dgm:t>
    </dgm:pt>
    <dgm:pt modelId="{E7161E9A-FBF0-4C68-8322-F930215130A4}" type="parTrans" cxnId="{0217C022-CB3D-4E6C-A8AA-8C5ABF07855A}">
      <dgm:prSet/>
      <dgm:spPr/>
      <dgm:t>
        <a:bodyPr/>
        <a:lstStyle/>
        <a:p>
          <a:endParaRPr lang="en-US"/>
        </a:p>
      </dgm:t>
    </dgm:pt>
    <dgm:pt modelId="{9C7E327E-B4AC-4DC5-BD7A-DB3AAA825054}" type="sibTrans" cxnId="{0217C022-CB3D-4E6C-A8AA-8C5ABF07855A}">
      <dgm:prSet/>
      <dgm:spPr/>
      <dgm:t>
        <a:bodyPr/>
        <a:lstStyle/>
        <a:p>
          <a:endParaRPr lang="en-US"/>
        </a:p>
      </dgm:t>
    </dgm:pt>
    <dgm:pt modelId="{869BD141-1AEE-42A5-A274-4DD8B3573BD8}">
      <dgm:prSet phldrT="[Text]" custT="1"/>
      <dgm:spPr/>
      <dgm:t>
        <a:bodyPr/>
        <a:lstStyle/>
        <a:p>
          <a:r>
            <a:rPr lang="en-US" sz="2000" dirty="0"/>
            <a:t>Engine functionalities</a:t>
          </a:r>
        </a:p>
      </dgm:t>
    </dgm:pt>
    <dgm:pt modelId="{439D1E43-FC6A-4CB5-9311-02C4F1DA391F}" type="parTrans" cxnId="{AEFADE37-4DF4-4939-A2E2-8044E909CC89}">
      <dgm:prSet/>
      <dgm:spPr/>
      <dgm:t>
        <a:bodyPr/>
        <a:lstStyle/>
        <a:p>
          <a:endParaRPr lang="en-US"/>
        </a:p>
      </dgm:t>
    </dgm:pt>
    <dgm:pt modelId="{B02F4BEB-C741-4554-A4CA-03463F1B1F81}" type="sibTrans" cxnId="{AEFADE37-4DF4-4939-A2E2-8044E909CC89}">
      <dgm:prSet/>
      <dgm:spPr/>
      <dgm:t>
        <a:bodyPr/>
        <a:lstStyle/>
        <a:p>
          <a:endParaRPr lang="en-US"/>
        </a:p>
      </dgm:t>
    </dgm:pt>
    <dgm:pt modelId="{2910CA84-8106-497F-9715-81220072B51F}">
      <dgm:prSet phldrT="[Text]" custT="1"/>
      <dgm:spPr/>
      <dgm:t>
        <a:bodyPr/>
        <a:lstStyle/>
        <a:p>
          <a:r>
            <a:rPr lang="en-US" sz="2000" dirty="0"/>
            <a:t>Systemic game features</a:t>
          </a:r>
        </a:p>
      </dgm:t>
    </dgm:pt>
    <dgm:pt modelId="{20B7359C-E84B-4906-BE87-3485FD1C0650}" type="parTrans" cxnId="{403B6523-899B-4F4A-9E6B-05D0E7A05188}">
      <dgm:prSet/>
      <dgm:spPr/>
      <dgm:t>
        <a:bodyPr/>
        <a:lstStyle/>
        <a:p>
          <a:endParaRPr lang="en-US"/>
        </a:p>
      </dgm:t>
    </dgm:pt>
    <dgm:pt modelId="{C7F8579A-FA7F-4FB3-8AAD-534480599404}" type="sibTrans" cxnId="{403B6523-899B-4F4A-9E6B-05D0E7A05188}">
      <dgm:prSet/>
      <dgm:spPr/>
      <dgm:t>
        <a:bodyPr/>
        <a:lstStyle/>
        <a:p>
          <a:endParaRPr lang="en-US"/>
        </a:p>
      </dgm:t>
    </dgm:pt>
    <dgm:pt modelId="{E657F094-E091-41EF-9662-A8C85E361081}">
      <dgm:prSet phldrT="[Text]" custT="1"/>
      <dgm:spPr/>
      <dgm:t>
        <a:bodyPr/>
        <a:lstStyle/>
        <a:p>
          <a:r>
            <a:rPr lang="en-US" sz="2000" dirty="0"/>
            <a:t>Unique game features</a:t>
          </a:r>
        </a:p>
      </dgm:t>
    </dgm:pt>
    <dgm:pt modelId="{8F83B241-CEC5-4D94-823F-19972186CECF}" type="parTrans" cxnId="{4D574322-5EBA-4845-9C23-15B9B436A63A}">
      <dgm:prSet/>
      <dgm:spPr/>
      <dgm:t>
        <a:bodyPr/>
        <a:lstStyle/>
        <a:p>
          <a:endParaRPr lang="en-US"/>
        </a:p>
      </dgm:t>
    </dgm:pt>
    <dgm:pt modelId="{F1D0D810-EBFD-4936-85AC-83FCA906CEA5}" type="sibTrans" cxnId="{4D574322-5EBA-4845-9C23-15B9B436A63A}">
      <dgm:prSet/>
      <dgm:spPr/>
      <dgm:t>
        <a:bodyPr/>
        <a:lstStyle/>
        <a:p>
          <a:endParaRPr lang="en-US"/>
        </a:p>
      </dgm:t>
    </dgm:pt>
    <dgm:pt modelId="{0772B4D3-FBA5-4DFA-BB94-63AF8C7895B4}" type="pres">
      <dgm:prSet presAssocID="{56438FD1-CD40-48CC-9939-4FD27EEC318E}" presName="theList" presStyleCnt="0">
        <dgm:presLayoutVars>
          <dgm:dir/>
          <dgm:animLvl val="lvl"/>
          <dgm:resizeHandles val="exact"/>
        </dgm:presLayoutVars>
      </dgm:prSet>
      <dgm:spPr/>
    </dgm:pt>
    <dgm:pt modelId="{29AA4829-C960-4EA0-9F0B-8AD1EDCEBF41}" type="pres">
      <dgm:prSet presAssocID="{AE8189E9-52BB-4389-9AD7-B5E943873B23}" presName="compNode" presStyleCnt="0"/>
      <dgm:spPr/>
    </dgm:pt>
    <dgm:pt modelId="{3D134FCF-E1E3-4CF5-8283-9EAC562D606B}" type="pres">
      <dgm:prSet presAssocID="{AE8189E9-52BB-4389-9AD7-B5E943873B23}" presName="aNode" presStyleLbl="bgShp" presStyleIdx="0" presStyleCnt="5"/>
      <dgm:spPr/>
    </dgm:pt>
    <dgm:pt modelId="{DD6FA562-88B9-4D9D-B666-E09DB77981BA}" type="pres">
      <dgm:prSet presAssocID="{AE8189E9-52BB-4389-9AD7-B5E943873B23}" presName="textNode" presStyleLbl="bgShp" presStyleIdx="0" presStyleCnt="5"/>
      <dgm:spPr/>
    </dgm:pt>
    <dgm:pt modelId="{40ED9A7A-D328-4E23-8CA1-ED8BE91A2EE8}" type="pres">
      <dgm:prSet presAssocID="{AE8189E9-52BB-4389-9AD7-B5E943873B23}" presName="compChildNode" presStyleCnt="0"/>
      <dgm:spPr/>
    </dgm:pt>
    <dgm:pt modelId="{E2A546BB-B592-4F8E-A37D-3C338A70172C}" type="pres">
      <dgm:prSet presAssocID="{AE8189E9-52BB-4389-9AD7-B5E943873B23}" presName="theInnerList" presStyleCnt="0"/>
      <dgm:spPr/>
    </dgm:pt>
    <dgm:pt modelId="{6D5C69A8-0857-4DAE-8E98-863DC2D546C9}" type="pres">
      <dgm:prSet presAssocID="{9D5E27E6-22CA-4455-A5D8-633818A5C249}" presName="childNode" presStyleLbl="node1" presStyleIdx="0" presStyleCnt="16">
        <dgm:presLayoutVars>
          <dgm:bulletEnabled val="1"/>
        </dgm:presLayoutVars>
      </dgm:prSet>
      <dgm:spPr/>
    </dgm:pt>
    <dgm:pt modelId="{F62F4D91-9F6E-4B5E-8C37-9BF399BF64FD}" type="pres">
      <dgm:prSet presAssocID="{9D5E27E6-22CA-4455-A5D8-633818A5C249}" presName="aSpace2" presStyleCnt="0"/>
      <dgm:spPr/>
    </dgm:pt>
    <dgm:pt modelId="{C7E47DF8-A7D0-4E89-9E25-FE391D996D96}" type="pres">
      <dgm:prSet presAssocID="{CD6C1FA9-F5C9-4B11-983B-B4B2953402F5}" presName="childNode" presStyleLbl="node1" presStyleIdx="1" presStyleCnt="16">
        <dgm:presLayoutVars>
          <dgm:bulletEnabled val="1"/>
        </dgm:presLayoutVars>
      </dgm:prSet>
      <dgm:spPr/>
    </dgm:pt>
    <dgm:pt modelId="{782B147B-45F9-41F2-8190-C9800A21024C}" type="pres">
      <dgm:prSet presAssocID="{CD6C1FA9-F5C9-4B11-983B-B4B2953402F5}" presName="aSpace2" presStyleCnt="0"/>
      <dgm:spPr/>
    </dgm:pt>
    <dgm:pt modelId="{8B3D7E47-F631-4A8E-BEF0-EBD9D5A35E39}" type="pres">
      <dgm:prSet presAssocID="{86E84F0D-FC79-4244-BFAE-091F21662DA5}" presName="childNode" presStyleLbl="node1" presStyleIdx="2" presStyleCnt="16">
        <dgm:presLayoutVars>
          <dgm:bulletEnabled val="1"/>
        </dgm:presLayoutVars>
      </dgm:prSet>
      <dgm:spPr/>
    </dgm:pt>
    <dgm:pt modelId="{C9EEFFDD-6556-43C9-ACCB-57B8D9C9B5FC}" type="pres">
      <dgm:prSet presAssocID="{86E84F0D-FC79-4244-BFAE-091F21662DA5}" presName="aSpace2" presStyleCnt="0"/>
      <dgm:spPr/>
    </dgm:pt>
    <dgm:pt modelId="{3DC8B134-308A-44EA-AD40-F281C5436EAD}" type="pres">
      <dgm:prSet presAssocID="{8BD9E88D-B443-4D7A-B934-7B2CE6D4D33A}" presName="childNode" presStyleLbl="node1" presStyleIdx="3" presStyleCnt="16">
        <dgm:presLayoutVars>
          <dgm:bulletEnabled val="1"/>
        </dgm:presLayoutVars>
      </dgm:prSet>
      <dgm:spPr/>
    </dgm:pt>
    <dgm:pt modelId="{BD08941F-3EF9-4BD9-9DA7-ADF20147BF27}" type="pres">
      <dgm:prSet presAssocID="{AE8189E9-52BB-4389-9AD7-B5E943873B23}" presName="aSpace" presStyleCnt="0"/>
      <dgm:spPr/>
    </dgm:pt>
    <dgm:pt modelId="{3ECE55EF-6334-4871-8711-3CFF59BE06E6}" type="pres">
      <dgm:prSet presAssocID="{6DCC1035-93C4-4BBC-95FD-0B53EE911AC0}" presName="compNode" presStyleCnt="0"/>
      <dgm:spPr/>
    </dgm:pt>
    <dgm:pt modelId="{081BEDFA-9523-4046-9B91-BF15AC9BC725}" type="pres">
      <dgm:prSet presAssocID="{6DCC1035-93C4-4BBC-95FD-0B53EE911AC0}" presName="aNode" presStyleLbl="bgShp" presStyleIdx="1" presStyleCnt="5"/>
      <dgm:spPr/>
    </dgm:pt>
    <dgm:pt modelId="{AE7AD19D-1BB6-4BD8-9AEB-7003427AEE59}" type="pres">
      <dgm:prSet presAssocID="{6DCC1035-93C4-4BBC-95FD-0B53EE911AC0}" presName="textNode" presStyleLbl="bgShp" presStyleIdx="1" presStyleCnt="5"/>
      <dgm:spPr/>
    </dgm:pt>
    <dgm:pt modelId="{9B641478-77B7-46D7-B30F-54A008BCDA0F}" type="pres">
      <dgm:prSet presAssocID="{6DCC1035-93C4-4BBC-95FD-0B53EE911AC0}" presName="compChildNode" presStyleCnt="0"/>
      <dgm:spPr/>
    </dgm:pt>
    <dgm:pt modelId="{9B7FD1C7-16BC-4375-A7B3-BFFE5A03DF1A}" type="pres">
      <dgm:prSet presAssocID="{6DCC1035-93C4-4BBC-95FD-0B53EE911AC0}" presName="theInnerList" presStyleCnt="0"/>
      <dgm:spPr/>
    </dgm:pt>
    <dgm:pt modelId="{B69A23CE-C6BB-43C9-8B8B-7059295859C5}" type="pres">
      <dgm:prSet presAssocID="{0B82D3FE-532F-47FE-9C69-0007FA175042}" presName="childNode" presStyleLbl="node1" presStyleIdx="4" presStyleCnt="16">
        <dgm:presLayoutVars>
          <dgm:bulletEnabled val="1"/>
        </dgm:presLayoutVars>
      </dgm:prSet>
      <dgm:spPr/>
    </dgm:pt>
    <dgm:pt modelId="{6B65EA21-0E58-42AC-A0C0-6A697494FFA5}" type="pres">
      <dgm:prSet presAssocID="{0B82D3FE-532F-47FE-9C69-0007FA175042}" presName="aSpace2" presStyleCnt="0"/>
      <dgm:spPr/>
    </dgm:pt>
    <dgm:pt modelId="{5C0B976F-3500-4647-89B6-F7C0A4A7367A}" type="pres">
      <dgm:prSet presAssocID="{477CC117-66A7-4882-9CF9-91BDA0603B19}" presName="childNode" presStyleLbl="node1" presStyleIdx="5" presStyleCnt="16">
        <dgm:presLayoutVars>
          <dgm:bulletEnabled val="1"/>
        </dgm:presLayoutVars>
      </dgm:prSet>
      <dgm:spPr/>
    </dgm:pt>
    <dgm:pt modelId="{23EC4022-C85F-4313-B753-598592089797}" type="pres">
      <dgm:prSet presAssocID="{477CC117-66A7-4882-9CF9-91BDA0603B19}" presName="aSpace2" presStyleCnt="0"/>
      <dgm:spPr/>
    </dgm:pt>
    <dgm:pt modelId="{A7BD634A-16D4-4F5A-A344-5B0ED924C4D6}" type="pres">
      <dgm:prSet presAssocID="{1B9559E9-615B-4C39-9FC1-08FE61B03427}" presName="childNode" presStyleLbl="node1" presStyleIdx="6" presStyleCnt="16">
        <dgm:presLayoutVars>
          <dgm:bulletEnabled val="1"/>
        </dgm:presLayoutVars>
      </dgm:prSet>
      <dgm:spPr/>
    </dgm:pt>
    <dgm:pt modelId="{452DA5CA-B941-4F85-9B24-6F4EACE9CCB6}" type="pres">
      <dgm:prSet presAssocID="{6DCC1035-93C4-4BBC-95FD-0B53EE911AC0}" presName="aSpace" presStyleCnt="0"/>
      <dgm:spPr/>
    </dgm:pt>
    <dgm:pt modelId="{C7E5AC9E-DF95-4761-840B-3FD3C91FEC0A}" type="pres">
      <dgm:prSet presAssocID="{3EF767D3-FE25-45BE-B389-FA4AAE617780}" presName="compNode" presStyleCnt="0"/>
      <dgm:spPr/>
    </dgm:pt>
    <dgm:pt modelId="{DBC81239-399A-4168-ABC1-ACBF8B126BD9}" type="pres">
      <dgm:prSet presAssocID="{3EF767D3-FE25-45BE-B389-FA4AAE617780}" presName="aNode" presStyleLbl="bgShp" presStyleIdx="2" presStyleCnt="5"/>
      <dgm:spPr/>
    </dgm:pt>
    <dgm:pt modelId="{CD6EF491-C43E-43DC-B32B-1AC0562E8E79}" type="pres">
      <dgm:prSet presAssocID="{3EF767D3-FE25-45BE-B389-FA4AAE617780}" presName="textNode" presStyleLbl="bgShp" presStyleIdx="2" presStyleCnt="5"/>
      <dgm:spPr/>
    </dgm:pt>
    <dgm:pt modelId="{4F9CCE21-DA48-46AA-8C92-F3A3A81F3AD8}" type="pres">
      <dgm:prSet presAssocID="{3EF767D3-FE25-45BE-B389-FA4AAE617780}" presName="compChildNode" presStyleCnt="0"/>
      <dgm:spPr/>
    </dgm:pt>
    <dgm:pt modelId="{50D63E16-04DF-443C-BB7A-E98E030FE7A9}" type="pres">
      <dgm:prSet presAssocID="{3EF767D3-FE25-45BE-B389-FA4AAE617780}" presName="theInnerList" presStyleCnt="0"/>
      <dgm:spPr/>
    </dgm:pt>
    <dgm:pt modelId="{6CD5CC1C-51B6-44C9-8C31-AAF0169B2F0B}" type="pres">
      <dgm:prSet presAssocID="{A41D5C0B-ED2D-45E6-97A4-3E0DBE718A4D}" presName="childNode" presStyleLbl="node1" presStyleIdx="7" presStyleCnt="16">
        <dgm:presLayoutVars>
          <dgm:bulletEnabled val="1"/>
        </dgm:presLayoutVars>
      </dgm:prSet>
      <dgm:spPr/>
    </dgm:pt>
    <dgm:pt modelId="{3653C1A1-9E1E-4B3D-A655-2135F21E374B}" type="pres">
      <dgm:prSet presAssocID="{A41D5C0B-ED2D-45E6-97A4-3E0DBE718A4D}" presName="aSpace2" presStyleCnt="0"/>
      <dgm:spPr/>
    </dgm:pt>
    <dgm:pt modelId="{2154CB65-2CFA-4381-9705-B131A1E4311C}" type="pres">
      <dgm:prSet presAssocID="{A304AAF9-D232-42A8-BA75-BC74C62611A2}" presName="childNode" presStyleLbl="node1" presStyleIdx="8" presStyleCnt="16">
        <dgm:presLayoutVars>
          <dgm:bulletEnabled val="1"/>
        </dgm:presLayoutVars>
      </dgm:prSet>
      <dgm:spPr/>
    </dgm:pt>
    <dgm:pt modelId="{7C28148B-A612-4F1A-8100-8B25645C058B}" type="pres">
      <dgm:prSet presAssocID="{A304AAF9-D232-42A8-BA75-BC74C62611A2}" presName="aSpace2" presStyleCnt="0"/>
      <dgm:spPr/>
    </dgm:pt>
    <dgm:pt modelId="{58D3C32E-C1E9-4A57-8C51-55AC778BD862}" type="pres">
      <dgm:prSet presAssocID="{F6FA3909-0582-4EA5-9359-178BCF45FB14}" presName="childNode" presStyleLbl="node1" presStyleIdx="9" presStyleCnt="16">
        <dgm:presLayoutVars>
          <dgm:bulletEnabled val="1"/>
        </dgm:presLayoutVars>
      </dgm:prSet>
      <dgm:spPr/>
    </dgm:pt>
    <dgm:pt modelId="{D5C12044-C15E-4712-903C-64E606248FE0}" type="pres">
      <dgm:prSet presAssocID="{3EF767D3-FE25-45BE-B389-FA4AAE617780}" presName="aSpace" presStyleCnt="0"/>
      <dgm:spPr/>
    </dgm:pt>
    <dgm:pt modelId="{40959818-63ED-42A5-89C6-C84F47D07B13}" type="pres">
      <dgm:prSet presAssocID="{5DDBC184-C041-4434-AC19-5350D195229E}" presName="compNode" presStyleCnt="0"/>
      <dgm:spPr/>
    </dgm:pt>
    <dgm:pt modelId="{B5DF80BA-1566-43BC-B5CC-CC11129ACAF1}" type="pres">
      <dgm:prSet presAssocID="{5DDBC184-C041-4434-AC19-5350D195229E}" presName="aNode" presStyleLbl="bgShp" presStyleIdx="3" presStyleCnt="5"/>
      <dgm:spPr/>
    </dgm:pt>
    <dgm:pt modelId="{DD6CF61F-9DF1-4F40-970C-97A74542964F}" type="pres">
      <dgm:prSet presAssocID="{5DDBC184-C041-4434-AC19-5350D195229E}" presName="textNode" presStyleLbl="bgShp" presStyleIdx="3" presStyleCnt="5"/>
      <dgm:spPr/>
    </dgm:pt>
    <dgm:pt modelId="{21498CCA-C7DE-4A5D-8607-BB2C5EF19C66}" type="pres">
      <dgm:prSet presAssocID="{5DDBC184-C041-4434-AC19-5350D195229E}" presName="compChildNode" presStyleCnt="0"/>
      <dgm:spPr/>
    </dgm:pt>
    <dgm:pt modelId="{D4BB770D-F499-4868-8D65-F94FB82305D7}" type="pres">
      <dgm:prSet presAssocID="{5DDBC184-C041-4434-AC19-5350D195229E}" presName="theInnerList" presStyleCnt="0"/>
      <dgm:spPr/>
    </dgm:pt>
    <dgm:pt modelId="{6F51B21A-F525-4C47-9271-5C5AD69AD2EF}" type="pres">
      <dgm:prSet presAssocID="{194A1E3A-9D89-4D63-A90C-7546C030F26D}" presName="childNode" presStyleLbl="node1" presStyleIdx="10" presStyleCnt="16">
        <dgm:presLayoutVars>
          <dgm:bulletEnabled val="1"/>
        </dgm:presLayoutVars>
      </dgm:prSet>
      <dgm:spPr/>
    </dgm:pt>
    <dgm:pt modelId="{16487DA8-4F96-4FFA-B120-28136951FBB0}" type="pres">
      <dgm:prSet presAssocID="{194A1E3A-9D89-4D63-A90C-7546C030F26D}" presName="aSpace2" presStyleCnt="0"/>
      <dgm:spPr/>
    </dgm:pt>
    <dgm:pt modelId="{7764C8EB-5DD2-4D37-9603-91884CB2191C}" type="pres">
      <dgm:prSet presAssocID="{299FF926-5C45-4845-B699-D7DB74D09D33}" presName="childNode" presStyleLbl="node1" presStyleIdx="11" presStyleCnt="16">
        <dgm:presLayoutVars>
          <dgm:bulletEnabled val="1"/>
        </dgm:presLayoutVars>
      </dgm:prSet>
      <dgm:spPr/>
    </dgm:pt>
    <dgm:pt modelId="{65B3C11E-40E1-4BF5-8D06-D0DAC74CB770}" type="pres">
      <dgm:prSet presAssocID="{299FF926-5C45-4845-B699-D7DB74D09D33}" presName="aSpace2" presStyleCnt="0"/>
      <dgm:spPr/>
    </dgm:pt>
    <dgm:pt modelId="{672A393B-10A5-4948-B0C9-2D46185F7B9E}" type="pres">
      <dgm:prSet presAssocID="{BEFCC699-A189-4ECA-8D02-0AD1D0B5DA25}" presName="childNode" presStyleLbl="node1" presStyleIdx="12" presStyleCnt="16">
        <dgm:presLayoutVars>
          <dgm:bulletEnabled val="1"/>
        </dgm:presLayoutVars>
      </dgm:prSet>
      <dgm:spPr/>
    </dgm:pt>
    <dgm:pt modelId="{C5C93BA0-5ED1-4D2F-83C1-9D74699BBCC1}" type="pres">
      <dgm:prSet presAssocID="{5DDBC184-C041-4434-AC19-5350D195229E}" presName="aSpace" presStyleCnt="0"/>
      <dgm:spPr/>
    </dgm:pt>
    <dgm:pt modelId="{A09BB0A7-53C9-44CC-9883-028FBA94E34E}" type="pres">
      <dgm:prSet presAssocID="{654C97B7-E7A9-4180-BF92-862BB519EDB6}" presName="compNode" presStyleCnt="0"/>
      <dgm:spPr/>
    </dgm:pt>
    <dgm:pt modelId="{00F1139B-D439-49B7-9C96-39C0D657FAC2}" type="pres">
      <dgm:prSet presAssocID="{654C97B7-E7A9-4180-BF92-862BB519EDB6}" presName="aNode" presStyleLbl="bgShp" presStyleIdx="4" presStyleCnt="5"/>
      <dgm:spPr/>
    </dgm:pt>
    <dgm:pt modelId="{6716AEB7-315B-46EB-8FF0-930C4DEE70E3}" type="pres">
      <dgm:prSet presAssocID="{654C97B7-E7A9-4180-BF92-862BB519EDB6}" presName="textNode" presStyleLbl="bgShp" presStyleIdx="4" presStyleCnt="5"/>
      <dgm:spPr/>
    </dgm:pt>
    <dgm:pt modelId="{13C156A8-9FD9-4E54-A5D6-A688B04D8E3C}" type="pres">
      <dgm:prSet presAssocID="{654C97B7-E7A9-4180-BF92-862BB519EDB6}" presName="compChildNode" presStyleCnt="0"/>
      <dgm:spPr/>
    </dgm:pt>
    <dgm:pt modelId="{40693A31-F9DC-415B-B664-AB70B0BB0A94}" type="pres">
      <dgm:prSet presAssocID="{654C97B7-E7A9-4180-BF92-862BB519EDB6}" presName="theInnerList" presStyleCnt="0"/>
      <dgm:spPr/>
    </dgm:pt>
    <dgm:pt modelId="{A96FF23C-FC99-46B1-8C71-2AF3FA50410C}" type="pres">
      <dgm:prSet presAssocID="{869BD141-1AEE-42A5-A274-4DD8B3573BD8}" presName="childNode" presStyleLbl="node1" presStyleIdx="13" presStyleCnt="16">
        <dgm:presLayoutVars>
          <dgm:bulletEnabled val="1"/>
        </dgm:presLayoutVars>
      </dgm:prSet>
      <dgm:spPr/>
    </dgm:pt>
    <dgm:pt modelId="{DBB9AB5A-A266-4B49-ADA3-7A9BB6488619}" type="pres">
      <dgm:prSet presAssocID="{869BD141-1AEE-42A5-A274-4DD8B3573BD8}" presName="aSpace2" presStyleCnt="0"/>
      <dgm:spPr/>
    </dgm:pt>
    <dgm:pt modelId="{7231E2E3-2E74-4AEB-8878-1950CFBC25B9}" type="pres">
      <dgm:prSet presAssocID="{2910CA84-8106-497F-9715-81220072B51F}" presName="childNode" presStyleLbl="node1" presStyleIdx="14" presStyleCnt="16">
        <dgm:presLayoutVars>
          <dgm:bulletEnabled val="1"/>
        </dgm:presLayoutVars>
      </dgm:prSet>
      <dgm:spPr/>
    </dgm:pt>
    <dgm:pt modelId="{F267E381-3E5F-4A19-AD20-B2C0194E1ECE}" type="pres">
      <dgm:prSet presAssocID="{2910CA84-8106-497F-9715-81220072B51F}" presName="aSpace2" presStyleCnt="0"/>
      <dgm:spPr/>
    </dgm:pt>
    <dgm:pt modelId="{F83B6BEB-7CB7-49DA-BBA3-62C3ADC5897E}" type="pres">
      <dgm:prSet presAssocID="{E657F094-E091-41EF-9662-A8C85E361081}" presName="childNode" presStyleLbl="node1" presStyleIdx="15" presStyleCnt="16">
        <dgm:presLayoutVars>
          <dgm:bulletEnabled val="1"/>
        </dgm:presLayoutVars>
      </dgm:prSet>
      <dgm:spPr/>
    </dgm:pt>
  </dgm:ptLst>
  <dgm:cxnLst>
    <dgm:cxn modelId="{214DD509-77B9-4740-A732-0E85DA171760}" type="presOf" srcId="{E657F094-E091-41EF-9662-A8C85E361081}" destId="{F83B6BEB-7CB7-49DA-BBA3-62C3ADC5897E}" srcOrd="0" destOrd="0" presId="urn:microsoft.com/office/officeart/2005/8/layout/lProcess2"/>
    <dgm:cxn modelId="{E9416415-C50F-4BC3-8FD8-0F886506330D}" type="presOf" srcId="{2910CA84-8106-497F-9715-81220072B51F}" destId="{7231E2E3-2E74-4AEB-8878-1950CFBC25B9}" srcOrd="0" destOrd="0" presId="urn:microsoft.com/office/officeart/2005/8/layout/lProcess2"/>
    <dgm:cxn modelId="{D99B4519-C5BA-447C-9CD4-37936EC077FB}" srcId="{6DCC1035-93C4-4BBC-95FD-0B53EE911AC0}" destId="{477CC117-66A7-4882-9CF9-91BDA0603B19}" srcOrd="1" destOrd="0" parTransId="{482D8382-0246-437D-B209-7E8AFB33A626}" sibTransId="{73766B34-604F-4AA7-BFB3-1EE63A9420D9}"/>
    <dgm:cxn modelId="{B2CB581C-12EC-4291-9A0C-EF6DD0ACCA01}" type="presOf" srcId="{AE8189E9-52BB-4389-9AD7-B5E943873B23}" destId="{3D134FCF-E1E3-4CF5-8283-9EAC562D606B}" srcOrd="0" destOrd="0" presId="urn:microsoft.com/office/officeart/2005/8/layout/lProcess2"/>
    <dgm:cxn modelId="{4D574322-5EBA-4845-9C23-15B9B436A63A}" srcId="{654C97B7-E7A9-4180-BF92-862BB519EDB6}" destId="{E657F094-E091-41EF-9662-A8C85E361081}" srcOrd="2" destOrd="0" parTransId="{8F83B241-CEC5-4D94-823F-19972186CECF}" sibTransId="{F1D0D810-EBFD-4936-85AC-83FCA906CEA5}"/>
    <dgm:cxn modelId="{0217C022-CB3D-4E6C-A8AA-8C5ABF07855A}" srcId="{56438FD1-CD40-48CC-9939-4FD27EEC318E}" destId="{654C97B7-E7A9-4180-BF92-862BB519EDB6}" srcOrd="4" destOrd="0" parTransId="{E7161E9A-FBF0-4C68-8322-F930215130A4}" sibTransId="{9C7E327E-B4AC-4DC5-BD7A-DB3AAA825054}"/>
    <dgm:cxn modelId="{44AF2E23-7791-4E29-BF6D-0C1DCE922DF1}" type="presOf" srcId="{194A1E3A-9D89-4D63-A90C-7546C030F26D}" destId="{6F51B21A-F525-4C47-9271-5C5AD69AD2EF}" srcOrd="0" destOrd="0" presId="urn:microsoft.com/office/officeart/2005/8/layout/lProcess2"/>
    <dgm:cxn modelId="{403B6523-899B-4F4A-9E6B-05D0E7A05188}" srcId="{654C97B7-E7A9-4180-BF92-862BB519EDB6}" destId="{2910CA84-8106-497F-9715-81220072B51F}" srcOrd="1" destOrd="0" parTransId="{20B7359C-E84B-4906-BE87-3485FD1C0650}" sibTransId="{C7F8579A-FA7F-4FB3-8AAD-534480599404}"/>
    <dgm:cxn modelId="{C1EA6827-B142-4709-A8CA-C4B9EBCB5F34}" srcId="{AE8189E9-52BB-4389-9AD7-B5E943873B23}" destId="{CD6C1FA9-F5C9-4B11-983B-B4B2953402F5}" srcOrd="1" destOrd="0" parTransId="{B9CBF7EA-072C-48F6-ACF3-2DE1A2C080C2}" sibTransId="{AEADBF33-5108-465B-8D4E-1057B24BAD5D}"/>
    <dgm:cxn modelId="{3AE06A29-C660-489D-9FB6-E5156569AF48}" type="presOf" srcId="{869BD141-1AEE-42A5-A274-4DD8B3573BD8}" destId="{A96FF23C-FC99-46B1-8C71-2AF3FA50410C}" srcOrd="0" destOrd="0" presId="urn:microsoft.com/office/officeart/2005/8/layout/lProcess2"/>
    <dgm:cxn modelId="{26116A2D-3D54-4CF8-AF10-43B5D039F86B}" srcId="{56438FD1-CD40-48CC-9939-4FD27EEC318E}" destId="{AE8189E9-52BB-4389-9AD7-B5E943873B23}" srcOrd="0" destOrd="0" parTransId="{4E4CB570-C54E-4A9E-AC6A-E89FC399BE29}" sibTransId="{F6A1E40D-2BFE-4117-B77B-596F7AAA3FEB}"/>
    <dgm:cxn modelId="{AEFADE37-4DF4-4939-A2E2-8044E909CC89}" srcId="{654C97B7-E7A9-4180-BF92-862BB519EDB6}" destId="{869BD141-1AEE-42A5-A274-4DD8B3573BD8}" srcOrd="0" destOrd="0" parTransId="{439D1E43-FC6A-4CB5-9311-02C4F1DA391F}" sibTransId="{B02F4BEB-C741-4554-A4CA-03463F1B1F81}"/>
    <dgm:cxn modelId="{7A8E2A3C-BDE9-48D3-91BC-C3025484FC3F}" type="presOf" srcId="{477CC117-66A7-4882-9CF9-91BDA0603B19}" destId="{5C0B976F-3500-4647-89B6-F7C0A4A7367A}" srcOrd="0" destOrd="0" presId="urn:microsoft.com/office/officeart/2005/8/layout/lProcess2"/>
    <dgm:cxn modelId="{37F4B53D-C9B5-44E5-A91A-D1675F2BCC9C}" srcId="{AE8189E9-52BB-4389-9AD7-B5E943873B23}" destId="{8BD9E88D-B443-4D7A-B934-7B2CE6D4D33A}" srcOrd="3" destOrd="0" parTransId="{C82EDB27-0918-4F74-951C-EDD37EA73A67}" sibTransId="{5DE0105D-F158-4529-9B87-5E15BCEA5B54}"/>
    <dgm:cxn modelId="{24FBDD3E-1D9E-48A3-BA4A-97A4F1108797}" srcId="{6DCC1035-93C4-4BBC-95FD-0B53EE911AC0}" destId="{0B82D3FE-532F-47FE-9C69-0007FA175042}" srcOrd="0" destOrd="0" parTransId="{1E4CB173-2FB1-437A-88CC-A04052E4D66A}" sibTransId="{BF740421-6FB3-4520-9A1E-0338E33F809C}"/>
    <dgm:cxn modelId="{3CF0D95E-73ED-4E18-8043-752872685170}" type="presOf" srcId="{3EF767D3-FE25-45BE-B389-FA4AAE617780}" destId="{DBC81239-399A-4168-ABC1-ACBF8B126BD9}" srcOrd="0" destOrd="0" presId="urn:microsoft.com/office/officeart/2005/8/layout/lProcess2"/>
    <dgm:cxn modelId="{0B4C4265-0432-4D1A-B168-FDFB0367A47D}" srcId="{3EF767D3-FE25-45BE-B389-FA4AAE617780}" destId="{A304AAF9-D232-42A8-BA75-BC74C62611A2}" srcOrd="1" destOrd="0" parTransId="{9C89D920-C859-4340-A330-F966011F2A8B}" sibTransId="{D4B0E30C-917F-426F-A60D-DBF7E7F3668A}"/>
    <dgm:cxn modelId="{68997D65-D7FD-41F6-9BFA-9B1A3391DAB6}" srcId="{3EF767D3-FE25-45BE-B389-FA4AAE617780}" destId="{F6FA3909-0582-4EA5-9359-178BCF45FB14}" srcOrd="2" destOrd="0" parTransId="{4BE4B8CE-4312-46D4-9E8F-F136F34C8B96}" sibTransId="{FBA0B40C-0DC0-4F38-A01E-11D3457E8133}"/>
    <dgm:cxn modelId="{B4C2E146-78B8-4DEA-999F-C767FD2BAD3B}" type="presOf" srcId="{6DCC1035-93C4-4BBC-95FD-0B53EE911AC0}" destId="{081BEDFA-9523-4046-9B91-BF15AC9BC725}" srcOrd="0" destOrd="0" presId="urn:microsoft.com/office/officeart/2005/8/layout/lProcess2"/>
    <dgm:cxn modelId="{ECEC2869-51EA-4933-A85E-D83EBE5FDA84}" type="presOf" srcId="{9D5E27E6-22CA-4455-A5D8-633818A5C249}" destId="{6D5C69A8-0857-4DAE-8E98-863DC2D546C9}" srcOrd="0" destOrd="0" presId="urn:microsoft.com/office/officeart/2005/8/layout/lProcess2"/>
    <dgm:cxn modelId="{0992916D-858A-42E4-B396-0E90DD1283DD}" type="presOf" srcId="{6DCC1035-93C4-4BBC-95FD-0B53EE911AC0}" destId="{AE7AD19D-1BB6-4BD8-9AEB-7003427AEE59}" srcOrd="1" destOrd="0" presId="urn:microsoft.com/office/officeart/2005/8/layout/lProcess2"/>
    <dgm:cxn modelId="{AB9FB46D-63A5-4693-AC2D-39C62DB98D19}" type="presOf" srcId="{F6FA3909-0582-4EA5-9359-178BCF45FB14}" destId="{58D3C32E-C1E9-4A57-8C51-55AC778BD862}" srcOrd="0" destOrd="0" presId="urn:microsoft.com/office/officeart/2005/8/layout/lProcess2"/>
    <dgm:cxn modelId="{018A4257-69C0-4324-8F1A-9ABD2023BD97}" srcId="{56438FD1-CD40-48CC-9939-4FD27EEC318E}" destId="{5DDBC184-C041-4434-AC19-5350D195229E}" srcOrd="3" destOrd="0" parTransId="{6178336C-3165-4E39-B1F3-7B168976018F}" sibTransId="{2CFC6A8F-CE1A-4C96-8850-137E8A832E92}"/>
    <dgm:cxn modelId="{2D259258-BC2B-4995-8087-F081A86EE791}" type="presOf" srcId="{5DDBC184-C041-4434-AC19-5350D195229E}" destId="{DD6CF61F-9DF1-4F40-970C-97A74542964F}" srcOrd="1" destOrd="0" presId="urn:microsoft.com/office/officeart/2005/8/layout/lProcess2"/>
    <dgm:cxn modelId="{855A107B-6F6F-44A1-81DD-5CFA316453F2}" srcId="{56438FD1-CD40-48CC-9939-4FD27EEC318E}" destId="{6DCC1035-93C4-4BBC-95FD-0B53EE911AC0}" srcOrd="1" destOrd="0" parTransId="{0E806A06-CC64-4499-BAF9-B375834F529D}" sibTransId="{2033EDAC-7A42-4BFD-91A3-015F4011946B}"/>
    <dgm:cxn modelId="{E0D2987D-9AAD-40E8-B74E-C161B1C2388B}" srcId="{5DDBC184-C041-4434-AC19-5350D195229E}" destId="{BEFCC699-A189-4ECA-8D02-0AD1D0B5DA25}" srcOrd="2" destOrd="0" parTransId="{583527B1-A130-47C3-B915-E326E45A8A80}" sibTransId="{304F83AC-392E-4470-B6F7-F44D3A20B6C2}"/>
    <dgm:cxn modelId="{6E4A3386-6836-4E0E-9871-6DC43B7CE83A}" type="presOf" srcId="{8BD9E88D-B443-4D7A-B934-7B2CE6D4D33A}" destId="{3DC8B134-308A-44EA-AD40-F281C5436EAD}" srcOrd="0" destOrd="0" presId="urn:microsoft.com/office/officeart/2005/8/layout/lProcess2"/>
    <dgm:cxn modelId="{0D0B8590-7ABA-48E8-8687-A44C50DD1A84}" type="presOf" srcId="{86E84F0D-FC79-4244-BFAE-091F21662DA5}" destId="{8B3D7E47-F631-4A8E-BEF0-EBD9D5A35E39}" srcOrd="0" destOrd="0" presId="urn:microsoft.com/office/officeart/2005/8/layout/lProcess2"/>
    <dgm:cxn modelId="{E6069F92-0FAA-4E61-8839-DCE0C78E6183}" srcId="{3EF767D3-FE25-45BE-B389-FA4AAE617780}" destId="{A41D5C0B-ED2D-45E6-97A4-3E0DBE718A4D}" srcOrd="0" destOrd="0" parTransId="{4B5BE8B5-4E58-4E65-9082-9E54688A7B93}" sibTransId="{B1E7FB59-3E0E-41A9-B5C1-36EACD008377}"/>
    <dgm:cxn modelId="{2A814D9C-7CFD-408F-BE7B-A4FD027137AB}" type="presOf" srcId="{654C97B7-E7A9-4180-BF92-862BB519EDB6}" destId="{00F1139B-D439-49B7-9C96-39C0D657FAC2}" srcOrd="0" destOrd="0" presId="urn:microsoft.com/office/officeart/2005/8/layout/lProcess2"/>
    <dgm:cxn modelId="{960E259E-6439-4A24-A3EA-6BBF08D01838}" type="presOf" srcId="{5DDBC184-C041-4434-AC19-5350D195229E}" destId="{B5DF80BA-1566-43BC-B5CC-CC11129ACAF1}" srcOrd="0" destOrd="0" presId="urn:microsoft.com/office/officeart/2005/8/layout/lProcess2"/>
    <dgm:cxn modelId="{E5352CA5-07F6-4FC3-9269-48F2C7FF7729}" type="presOf" srcId="{A41D5C0B-ED2D-45E6-97A4-3E0DBE718A4D}" destId="{6CD5CC1C-51B6-44C9-8C31-AAF0169B2F0B}" srcOrd="0" destOrd="0" presId="urn:microsoft.com/office/officeart/2005/8/layout/lProcess2"/>
    <dgm:cxn modelId="{F44BD8A7-64BA-4119-809F-DC810140CD99}" type="presOf" srcId="{BEFCC699-A189-4ECA-8D02-0AD1D0B5DA25}" destId="{672A393B-10A5-4948-B0C9-2D46185F7B9E}" srcOrd="0" destOrd="0" presId="urn:microsoft.com/office/officeart/2005/8/layout/lProcess2"/>
    <dgm:cxn modelId="{97DCD2AE-33EF-4036-B06C-46629AE73738}" srcId="{6DCC1035-93C4-4BBC-95FD-0B53EE911AC0}" destId="{1B9559E9-615B-4C39-9FC1-08FE61B03427}" srcOrd="2" destOrd="0" parTransId="{818D6522-59B2-4E9E-8B40-04E8EBD61414}" sibTransId="{FAFA9161-4D39-4A54-BE5F-5FEF50BCFE0C}"/>
    <dgm:cxn modelId="{716E95B0-7D35-4A35-8BA7-38334680A66A}" type="presOf" srcId="{654C97B7-E7A9-4180-BF92-862BB519EDB6}" destId="{6716AEB7-315B-46EB-8FF0-930C4DEE70E3}" srcOrd="1" destOrd="0" presId="urn:microsoft.com/office/officeart/2005/8/layout/lProcess2"/>
    <dgm:cxn modelId="{A4482BB1-6E74-4DA8-8979-8F061A116FFB}" srcId="{56438FD1-CD40-48CC-9939-4FD27EEC318E}" destId="{3EF767D3-FE25-45BE-B389-FA4AAE617780}" srcOrd="2" destOrd="0" parTransId="{37BD6889-86F7-4C45-953B-DF5AF70CC4FF}" sibTransId="{5972AFA2-3BB4-47EF-9E97-E8CC35B0ABF2}"/>
    <dgm:cxn modelId="{1EB085B3-8FC5-4924-BD0F-527EE2BA9BD0}" type="presOf" srcId="{299FF926-5C45-4845-B699-D7DB74D09D33}" destId="{7764C8EB-5DD2-4D37-9603-91884CB2191C}" srcOrd="0" destOrd="0" presId="urn:microsoft.com/office/officeart/2005/8/layout/lProcess2"/>
    <dgm:cxn modelId="{D49275B7-0BAE-4457-8D22-9232D9BC38E2}" srcId="{5DDBC184-C041-4434-AC19-5350D195229E}" destId="{299FF926-5C45-4845-B699-D7DB74D09D33}" srcOrd="1" destOrd="0" parTransId="{EE50C7C6-C685-4D95-B6FF-6B9B06B934D1}" sibTransId="{719ACF13-7B97-435C-BB66-B61DE87E0D46}"/>
    <dgm:cxn modelId="{3C7D36BD-186A-4781-BE62-01A35DF52345}" type="presOf" srcId="{56438FD1-CD40-48CC-9939-4FD27EEC318E}" destId="{0772B4D3-FBA5-4DFA-BB94-63AF8C7895B4}" srcOrd="0" destOrd="0" presId="urn:microsoft.com/office/officeart/2005/8/layout/lProcess2"/>
    <dgm:cxn modelId="{FEE698C5-E7BA-41FE-96E4-8FEF12355043}" srcId="{5DDBC184-C041-4434-AC19-5350D195229E}" destId="{194A1E3A-9D89-4D63-A90C-7546C030F26D}" srcOrd="0" destOrd="0" parTransId="{DAD05868-746E-49F6-A28F-D305F74A6157}" sibTransId="{02F438B1-8774-475C-B0EF-78E2ED55AE0E}"/>
    <dgm:cxn modelId="{131684CD-7947-41CB-A8E3-DD82B2D9A161}" type="presOf" srcId="{1B9559E9-615B-4C39-9FC1-08FE61B03427}" destId="{A7BD634A-16D4-4F5A-A344-5B0ED924C4D6}" srcOrd="0" destOrd="0" presId="urn:microsoft.com/office/officeart/2005/8/layout/lProcess2"/>
    <dgm:cxn modelId="{1942F9D7-318C-4E63-A397-33F3DA5EE75D}" srcId="{AE8189E9-52BB-4389-9AD7-B5E943873B23}" destId="{9D5E27E6-22CA-4455-A5D8-633818A5C249}" srcOrd="0" destOrd="0" parTransId="{0EC53A89-2C76-4727-B312-08C1B1C1EFB4}" sibTransId="{6AC01AA5-964D-49E4-BE65-462A7BA823D7}"/>
    <dgm:cxn modelId="{1E7C6CE0-097A-46F7-B295-BE26487CCF63}" type="presOf" srcId="{3EF767D3-FE25-45BE-B389-FA4AAE617780}" destId="{CD6EF491-C43E-43DC-B32B-1AC0562E8E79}" srcOrd="1" destOrd="0" presId="urn:microsoft.com/office/officeart/2005/8/layout/lProcess2"/>
    <dgm:cxn modelId="{CC52E6E1-61A7-44D0-93AB-8B13A2824EC0}" type="presOf" srcId="{0B82D3FE-532F-47FE-9C69-0007FA175042}" destId="{B69A23CE-C6BB-43C9-8B8B-7059295859C5}" srcOrd="0" destOrd="0" presId="urn:microsoft.com/office/officeart/2005/8/layout/lProcess2"/>
    <dgm:cxn modelId="{4B12E6E3-181D-40C8-8918-86069B2D098D}" srcId="{AE8189E9-52BB-4389-9AD7-B5E943873B23}" destId="{86E84F0D-FC79-4244-BFAE-091F21662DA5}" srcOrd="2" destOrd="0" parTransId="{1F483101-233A-4380-94EC-844D4F9EB252}" sibTransId="{6554A633-DEB7-498F-AB76-7BAEB340392B}"/>
    <dgm:cxn modelId="{52DB69EC-F0BD-4951-A768-E2E11655DB2A}" type="presOf" srcId="{A304AAF9-D232-42A8-BA75-BC74C62611A2}" destId="{2154CB65-2CFA-4381-9705-B131A1E4311C}" srcOrd="0" destOrd="0" presId="urn:microsoft.com/office/officeart/2005/8/layout/lProcess2"/>
    <dgm:cxn modelId="{4B8FC3ED-9224-4C38-BD9C-0A86BE80354D}" type="presOf" srcId="{AE8189E9-52BB-4389-9AD7-B5E943873B23}" destId="{DD6FA562-88B9-4D9D-B666-E09DB77981BA}" srcOrd="1" destOrd="0" presId="urn:microsoft.com/office/officeart/2005/8/layout/lProcess2"/>
    <dgm:cxn modelId="{F56F66F2-595E-4BBD-9383-E17D0DF5C19B}" type="presOf" srcId="{CD6C1FA9-F5C9-4B11-983B-B4B2953402F5}" destId="{C7E47DF8-A7D0-4E89-9E25-FE391D996D96}" srcOrd="0" destOrd="0" presId="urn:microsoft.com/office/officeart/2005/8/layout/lProcess2"/>
    <dgm:cxn modelId="{DC9031BA-DD27-4B28-9B3A-0A9A34099317}" type="presParOf" srcId="{0772B4D3-FBA5-4DFA-BB94-63AF8C7895B4}" destId="{29AA4829-C960-4EA0-9F0B-8AD1EDCEBF41}" srcOrd="0" destOrd="0" presId="urn:microsoft.com/office/officeart/2005/8/layout/lProcess2"/>
    <dgm:cxn modelId="{FDF41231-6BB7-4964-89D1-F16CDFB117D9}" type="presParOf" srcId="{29AA4829-C960-4EA0-9F0B-8AD1EDCEBF41}" destId="{3D134FCF-E1E3-4CF5-8283-9EAC562D606B}" srcOrd="0" destOrd="0" presId="urn:microsoft.com/office/officeart/2005/8/layout/lProcess2"/>
    <dgm:cxn modelId="{8A7C7E72-62D9-4F53-9772-5661FAFBDBBC}" type="presParOf" srcId="{29AA4829-C960-4EA0-9F0B-8AD1EDCEBF41}" destId="{DD6FA562-88B9-4D9D-B666-E09DB77981BA}" srcOrd="1" destOrd="0" presId="urn:microsoft.com/office/officeart/2005/8/layout/lProcess2"/>
    <dgm:cxn modelId="{4B708448-4177-4D4E-A7F3-63BE6352D867}" type="presParOf" srcId="{29AA4829-C960-4EA0-9F0B-8AD1EDCEBF41}" destId="{40ED9A7A-D328-4E23-8CA1-ED8BE91A2EE8}" srcOrd="2" destOrd="0" presId="urn:microsoft.com/office/officeart/2005/8/layout/lProcess2"/>
    <dgm:cxn modelId="{2BDA13B5-0990-4EEE-AF0B-787BBFD6D04B}" type="presParOf" srcId="{40ED9A7A-D328-4E23-8CA1-ED8BE91A2EE8}" destId="{E2A546BB-B592-4F8E-A37D-3C338A70172C}" srcOrd="0" destOrd="0" presId="urn:microsoft.com/office/officeart/2005/8/layout/lProcess2"/>
    <dgm:cxn modelId="{AEF869CC-65A8-438D-9747-2C798FDBC027}" type="presParOf" srcId="{E2A546BB-B592-4F8E-A37D-3C338A70172C}" destId="{6D5C69A8-0857-4DAE-8E98-863DC2D546C9}" srcOrd="0" destOrd="0" presId="urn:microsoft.com/office/officeart/2005/8/layout/lProcess2"/>
    <dgm:cxn modelId="{73B977C7-D53E-4027-93EE-3A00CCF782C7}" type="presParOf" srcId="{E2A546BB-B592-4F8E-A37D-3C338A70172C}" destId="{F62F4D91-9F6E-4B5E-8C37-9BF399BF64FD}" srcOrd="1" destOrd="0" presId="urn:microsoft.com/office/officeart/2005/8/layout/lProcess2"/>
    <dgm:cxn modelId="{51FB6FCD-6DCD-4570-BD3D-0850F8B1EA2D}" type="presParOf" srcId="{E2A546BB-B592-4F8E-A37D-3C338A70172C}" destId="{C7E47DF8-A7D0-4E89-9E25-FE391D996D96}" srcOrd="2" destOrd="0" presId="urn:microsoft.com/office/officeart/2005/8/layout/lProcess2"/>
    <dgm:cxn modelId="{C2967AB9-24A7-4E73-9A1C-E1F27196EFF4}" type="presParOf" srcId="{E2A546BB-B592-4F8E-A37D-3C338A70172C}" destId="{782B147B-45F9-41F2-8190-C9800A21024C}" srcOrd="3" destOrd="0" presId="urn:microsoft.com/office/officeart/2005/8/layout/lProcess2"/>
    <dgm:cxn modelId="{F5268C61-FD11-4080-B756-96F559C282A5}" type="presParOf" srcId="{E2A546BB-B592-4F8E-A37D-3C338A70172C}" destId="{8B3D7E47-F631-4A8E-BEF0-EBD9D5A35E39}" srcOrd="4" destOrd="0" presId="urn:microsoft.com/office/officeart/2005/8/layout/lProcess2"/>
    <dgm:cxn modelId="{CC9BF7FE-0F98-4CC0-B1BE-7FD615FAD03B}" type="presParOf" srcId="{E2A546BB-B592-4F8E-A37D-3C338A70172C}" destId="{C9EEFFDD-6556-43C9-ACCB-57B8D9C9B5FC}" srcOrd="5" destOrd="0" presId="urn:microsoft.com/office/officeart/2005/8/layout/lProcess2"/>
    <dgm:cxn modelId="{183BC6F0-08C6-49DF-AB25-ED50C7A9AE8E}" type="presParOf" srcId="{E2A546BB-B592-4F8E-A37D-3C338A70172C}" destId="{3DC8B134-308A-44EA-AD40-F281C5436EAD}" srcOrd="6" destOrd="0" presId="urn:microsoft.com/office/officeart/2005/8/layout/lProcess2"/>
    <dgm:cxn modelId="{5A39D652-4150-483B-829D-C9D47EC122E5}" type="presParOf" srcId="{0772B4D3-FBA5-4DFA-BB94-63AF8C7895B4}" destId="{BD08941F-3EF9-4BD9-9DA7-ADF20147BF27}" srcOrd="1" destOrd="0" presId="urn:microsoft.com/office/officeart/2005/8/layout/lProcess2"/>
    <dgm:cxn modelId="{118B549E-4298-4307-AE6C-4CE835F71201}" type="presParOf" srcId="{0772B4D3-FBA5-4DFA-BB94-63AF8C7895B4}" destId="{3ECE55EF-6334-4871-8711-3CFF59BE06E6}" srcOrd="2" destOrd="0" presId="urn:microsoft.com/office/officeart/2005/8/layout/lProcess2"/>
    <dgm:cxn modelId="{85ABBFAE-7C4D-489C-8BD1-A81E94A9EA58}" type="presParOf" srcId="{3ECE55EF-6334-4871-8711-3CFF59BE06E6}" destId="{081BEDFA-9523-4046-9B91-BF15AC9BC725}" srcOrd="0" destOrd="0" presId="urn:microsoft.com/office/officeart/2005/8/layout/lProcess2"/>
    <dgm:cxn modelId="{25E56EF4-37D8-4F53-90A3-07F58711053B}" type="presParOf" srcId="{3ECE55EF-6334-4871-8711-3CFF59BE06E6}" destId="{AE7AD19D-1BB6-4BD8-9AEB-7003427AEE59}" srcOrd="1" destOrd="0" presId="urn:microsoft.com/office/officeart/2005/8/layout/lProcess2"/>
    <dgm:cxn modelId="{0E0C9501-F916-47E1-8380-49677563D8ED}" type="presParOf" srcId="{3ECE55EF-6334-4871-8711-3CFF59BE06E6}" destId="{9B641478-77B7-46D7-B30F-54A008BCDA0F}" srcOrd="2" destOrd="0" presId="urn:microsoft.com/office/officeart/2005/8/layout/lProcess2"/>
    <dgm:cxn modelId="{B3A18DFD-6201-4F78-B58E-90C1858B1A80}" type="presParOf" srcId="{9B641478-77B7-46D7-B30F-54A008BCDA0F}" destId="{9B7FD1C7-16BC-4375-A7B3-BFFE5A03DF1A}" srcOrd="0" destOrd="0" presId="urn:microsoft.com/office/officeart/2005/8/layout/lProcess2"/>
    <dgm:cxn modelId="{BCD0C2F8-E6AE-4814-90E2-5793E0455D45}" type="presParOf" srcId="{9B7FD1C7-16BC-4375-A7B3-BFFE5A03DF1A}" destId="{B69A23CE-C6BB-43C9-8B8B-7059295859C5}" srcOrd="0" destOrd="0" presId="urn:microsoft.com/office/officeart/2005/8/layout/lProcess2"/>
    <dgm:cxn modelId="{4245F313-49F6-46A7-A6A8-DDDACDEA8D7C}" type="presParOf" srcId="{9B7FD1C7-16BC-4375-A7B3-BFFE5A03DF1A}" destId="{6B65EA21-0E58-42AC-A0C0-6A697494FFA5}" srcOrd="1" destOrd="0" presId="urn:microsoft.com/office/officeart/2005/8/layout/lProcess2"/>
    <dgm:cxn modelId="{3DD6AF73-9D5A-44DB-B130-B9A0166023E9}" type="presParOf" srcId="{9B7FD1C7-16BC-4375-A7B3-BFFE5A03DF1A}" destId="{5C0B976F-3500-4647-89B6-F7C0A4A7367A}" srcOrd="2" destOrd="0" presId="urn:microsoft.com/office/officeart/2005/8/layout/lProcess2"/>
    <dgm:cxn modelId="{19AF5900-9787-4093-9EE8-F3590BA8683B}" type="presParOf" srcId="{9B7FD1C7-16BC-4375-A7B3-BFFE5A03DF1A}" destId="{23EC4022-C85F-4313-B753-598592089797}" srcOrd="3" destOrd="0" presId="urn:microsoft.com/office/officeart/2005/8/layout/lProcess2"/>
    <dgm:cxn modelId="{2A87EF43-D7B0-4365-9057-609CBC6307BC}" type="presParOf" srcId="{9B7FD1C7-16BC-4375-A7B3-BFFE5A03DF1A}" destId="{A7BD634A-16D4-4F5A-A344-5B0ED924C4D6}" srcOrd="4" destOrd="0" presId="urn:microsoft.com/office/officeart/2005/8/layout/lProcess2"/>
    <dgm:cxn modelId="{09EA7015-B09C-428F-BA4A-7769EBF05983}" type="presParOf" srcId="{0772B4D3-FBA5-4DFA-BB94-63AF8C7895B4}" destId="{452DA5CA-B941-4F85-9B24-6F4EACE9CCB6}" srcOrd="3" destOrd="0" presId="urn:microsoft.com/office/officeart/2005/8/layout/lProcess2"/>
    <dgm:cxn modelId="{C7D7302A-C30E-4CC9-9A34-6AE8F2AEF789}" type="presParOf" srcId="{0772B4D3-FBA5-4DFA-BB94-63AF8C7895B4}" destId="{C7E5AC9E-DF95-4761-840B-3FD3C91FEC0A}" srcOrd="4" destOrd="0" presId="urn:microsoft.com/office/officeart/2005/8/layout/lProcess2"/>
    <dgm:cxn modelId="{3BCD8D00-2F23-4515-937B-B10CDF1FCD85}" type="presParOf" srcId="{C7E5AC9E-DF95-4761-840B-3FD3C91FEC0A}" destId="{DBC81239-399A-4168-ABC1-ACBF8B126BD9}" srcOrd="0" destOrd="0" presId="urn:microsoft.com/office/officeart/2005/8/layout/lProcess2"/>
    <dgm:cxn modelId="{81150F2C-E7D9-4DCF-B4FE-9D7C4DB6305C}" type="presParOf" srcId="{C7E5AC9E-DF95-4761-840B-3FD3C91FEC0A}" destId="{CD6EF491-C43E-43DC-B32B-1AC0562E8E79}" srcOrd="1" destOrd="0" presId="urn:microsoft.com/office/officeart/2005/8/layout/lProcess2"/>
    <dgm:cxn modelId="{19ADE0B9-B5D0-4110-86D1-7F75F4E46CDD}" type="presParOf" srcId="{C7E5AC9E-DF95-4761-840B-3FD3C91FEC0A}" destId="{4F9CCE21-DA48-46AA-8C92-F3A3A81F3AD8}" srcOrd="2" destOrd="0" presId="urn:microsoft.com/office/officeart/2005/8/layout/lProcess2"/>
    <dgm:cxn modelId="{80413379-8719-4C63-AF93-588DD24F00C8}" type="presParOf" srcId="{4F9CCE21-DA48-46AA-8C92-F3A3A81F3AD8}" destId="{50D63E16-04DF-443C-BB7A-E98E030FE7A9}" srcOrd="0" destOrd="0" presId="urn:microsoft.com/office/officeart/2005/8/layout/lProcess2"/>
    <dgm:cxn modelId="{246296A0-BBF5-4505-8B70-EA12E0B68429}" type="presParOf" srcId="{50D63E16-04DF-443C-BB7A-E98E030FE7A9}" destId="{6CD5CC1C-51B6-44C9-8C31-AAF0169B2F0B}" srcOrd="0" destOrd="0" presId="urn:microsoft.com/office/officeart/2005/8/layout/lProcess2"/>
    <dgm:cxn modelId="{6D497AB1-9B1E-4DF4-91B2-042034BB0A0A}" type="presParOf" srcId="{50D63E16-04DF-443C-BB7A-E98E030FE7A9}" destId="{3653C1A1-9E1E-4B3D-A655-2135F21E374B}" srcOrd="1" destOrd="0" presId="urn:microsoft.com/office/officeart/2005/8/layout/lProcess2"/>
    <dgm:cxn modelId="{9EFA554A-7D62-45B2-BF00-A562B8599999}" type="presParOf" srcId="{50D63E16-04DF-443C-BB7A-E98E030FE7A9}" destId="{2154CB65-2CFA-4381-9705-B131A1E4311C}" srcOrd="2" destOrd="0" presId="urn:microsoft.com/office/officeart/2005/8/layout/lProcess2"/>
    <dgm:cxn modelId="{38AB1AA1-6D18-41F7-B408-2AE731769822}" type="presParOf" srcId="{50D63E16-04DF-443C-BB7A-E98E030FE7A9}" destId="{7C28148B-A612-4F1A-8100-8B25645C058B}" srcOrd="3" destOrd="0" presId="urn:microsoft.com/office/officeart/2005/8/layout/lProcess2"/>
    <dgm:cxn modelId="{8866A43E-ACB2-4671-B70B-01EFF539B195}" type="presParOf" srcId="{50D63E16-04DF-443C-BB7A-E98E030FE7A9}" destId="{58D3C32E-C1E9-4A57-8C51-55AC778BD862}" srcOrd="4" destOrd="0" presId="urn:microsoft.com/office/officeart/2005/8/layout/lProcess2"/>
    <dgm:cxn modelId="{29620E7F-5926-4A79-AC0A-7E81AB260133}" type="presParOf" srcId="{0772B4D3-FBA5-4DFA-BB94-63AF8C7895B4}" destId="{D5C12044-C15E-4712-903C-64E606248FE0}" srcOrd="5" destOrd="0" presId="urn:microsoft.com/office/officeart/2005/8/layout/lProcess2"/>
    <dgm:cxn modelId="{D6FFEF0B-1E6D-435A-A596-1224585A7ADB}" type="presParOf" srcId="{0772B4D3-FBA5-4DFA-BB94-63AF8C7895B4}" destId="{40959818-63ED-42A5-89C6-C84F47D07B13}" srcOrd="6" destOrd="0" presId="urn:microsoft.com/office/officeart/2005/8/layout/lProcess2"/>
    <dgm:cxn modelId="{F9D0D9D9-DF96-478B-9A62-C8B4C69C1D6D}" type="presParOf" srcId="{40959818-63ED-42A5-89C6-C84F47D07B13}" destId="{B5DF80BA-1566-43BC-B5CC-CC11129ACAF1}" srcOrd="0" destOrd="0" presId="urn:microsoft.com/office/officeart/2005/8/layout/lProcess2"/>
    <dgm:cxn modelId="{E3DC451D-87A0-4A0D-A2DC-D3956E8588C0}" type="presParOf" srcId="{40959818-63ED-42A5-89C6-C84F47D07B13}" destId="{DD6CF61F-9DF1-4F40-970C-97A74542964F}" srcOrd="1" destOrd="0" presId="urn:microsoft.com/office/officeart/2005/8/layout/lProcess2"/>
    <dgm:cxn modelId="{3E6387E7-465A-43AE-87C4-FE4E5B9EABED}" type="presParOf" srcId="{40959818-63ED-42A5-89C6-C84F47D07B13}" destId="{21498CCA-C7DE-4A5D-8607-BB2C5EF19C66}" srcOrd="2" destOrd="0" presId="urn:microsoft.com/office/officeart/2005/8/layout/lProcess2"/>
    <dgm:cxn modelId="{93BE2695-627B-465E-B4D8-8C13736BC2EF}" type="presParOf" srcId="{21498CCA-C7DE-4A5D-8607-BB2C5EF19C66}" destId="{D4BB770D-F499-4868-8D65-F94FB82305D7}" srcOrd="0" destOrd="0" presId="urn:microsoft.com/office/officeart/2005/8/layout/lProcess2"/>
    <dgm:cxn modelId="{3A28E1A5-D4B2-4062-B369-52F93D0A6D45}" type="presParOf" srcId="{D4BB770D-F499-4868-8D65-F94FB82305D7}" destId="{6F51B21A-F525-4C47-9271-5C5AD69AD2EF}" srcOrd="0" destOrd="0" presId="urn:microsoft.com/office/officeart/2005/8/layout/lProcess2"/>
    <dgm:cxn modelId="{76BBC562-4891-4D99-85AA-A5F91CC2B48D}" type="presParOf" srcId="{D4BB770D-F499-4868-8D65-F94FB82305D7}" destId="{16487DA8-4F96-4FFA-B120-28136951FBB0}" srcOrd="1" destOrd="0" presId="urn:microsoft.com/office/officeart/2005/8/layout/lProcess2"/>
    <dgm:cxn modelId="{9D22748D-2969-45B5-B243-EF745ABE3C4E}" type="presParOf" srcId="{D4BB770D-F499-4868-8D65-F94FB82305D7}" destId="{7764C8EB-5DD2-4D37-9603-91884CB2191C}" srcOrd="2" destOrd="0" presId="urn:microsoft.com/office/officeart/2005/8/layout/lProcess2"/>
    <dgm:cxn modelId="{0EB5D465-556F-4B65-A47F-034368C08072}" type="presParOf" srcId="{D4BB770D-F499-4868-8D65-F94FB82305D7}" destId="{65B3C11E-40E1-4BF5-8D06-D0DAC74CB770}" srcOrd="3" destOrd="0" presId="urn:microsoft.com/office/officeart/2005/8/layout/lProcess2"/>
    <dgm:cxn modelId="{A59EA082-2796-4854-B08B-F4D219C89D2D}" type="presParOf" srcId="{D4BB770D-F499-4868-8D65-F94FB82305D7}" destId="{672A393B-10A5-4948-B0C9-2D46185F7B9E}" srcOrd="4" destOrd="0" presId="urn:microsoft.com/office/officeart/2005/8/layout/lProcess2"/>
    <dgm:cxn modelId="{BB5483A1-2463-47A7-B417-79E20AECAB27}" type="presParOf" srcId="{0772B4D3-FBA5-4DFA-BB94-63AF8C7895B4}" destId="{C5C93BA0-5ED1-4D2F-83C1-9D74699BBCC1}" srcOrd="7" destOrd="0" presId="urn:microsoft.com/office/officeart/2005/8/layout/lProcess2"/>
    <dgm:cxn modelId="{A7778BA0-CA7B-4BEA-AF93-788D5A5A0AA2}" type="presParOf" srcId="{0772B4D3-FBA5-4DFA-BB94-63AF8C7895B4}" destId="{A09BB0A7-53C9-44CC-9883-028FBA94E34E}" srcOrd="8" destOrd="0" presId="urn:microsoft.com/office/officeart/2005/8/layout/lProcess2"/>
    <dgm:cxn modelId="{B11ADB3D-8D94-4AEB-94EA-17BCD772B27D}" type="presParOf" srcId="{A09BB0A7-53C9-44CC-9883-028FBA94E34E}" destId="{00F1139B-D439-49B7-9C96-39C0D657FAC2}" srcOrd="0" destOrd="0" presId="urn:microsoft.com/office/officeart/2005/8/layout/lProcess2"/>
    <dgm:cxn modelId="{660C6588-3E1D-4040-B8A0-18A9A6F7D2A4}" type="presParOf" srcId="{A09BB0A7-53C9-44CC-9883-028FBA94E34E}" destId="{6716AEB7-315B-46EB-8FF0-930C4DEE70E3}" srcOrd="1" destOrd="0" presId="urn:microsoft.com/office/officeart/2005/8/layout/lProcess2"/>
    <dgm:cxn modelId="{71FC478C-7B66-491D-9607-C871F79D5C61}" type="presParOf" srcId="{A09BB0A7-53C9-44CC-9883-028FBA94E34E}" destId="{13C156A8-9FD9-4E54-A5D6-A688B04D8E3C}" srcOrd="2" destOrd="0" presId="urn:microsoft.com/office/officeart/2005/8/layout/lProcess2"/>
    <dgm:cxn modelId="{373B357F-E819-46B3-86EA-E6F4DADE922E}" type="presParOf" srcId="{13C156A8-9FD9-4E54-A5D6-A688B04D8E3C}" destId="{40693A31-F9DC-415B-B664-AB70B0BB0A94}" srcOrd="0" destOrd="0" presId="urn:microsoft.com/office/officeart/2005/8/layout/lProcess2"/>
    <dgm:cxn modelId="{70BFBC2D-F995-41DE-B310-892BFD22998D}" type="presParOf" srcId="{40693A31-F9DC-415B-B664-AB70B0BB0A94}" destId="{A96FF23C-FC99-46B1-8C71-2AF3FA50410C}" srcOrd="0" destOrd="0" presId="urn:microsoft.com/office/officeart/2005/8/layout/lProcess2"/>
    <dgm:cxn modelId="{1EC68C60-963F-4240-BA99-6114020AF36A}" type="presParOf" srcId="{40693A31-F9DC-415B-B664-AB70B0BB0A94}" destId="{DBB9AB5A-A266-4B49-ADA3-7A9BB6488619}" srcOrd="1" destOrd="0" presId="urn:microsoft.com/office/officeart/2005/8/layout/lProcess2"/>
    <dgm:cxn modelId="{DE5DEF44-40AC-42C8-A408-355A405A4693}" type="presParOf" srcId="{40693A31-F9DC-415B-B664-AB70B0BB0A94}" destId="{7231E2E3-2E74-4AEB-8878-1950CFBC25B9}" srcOrd="2" destOrd="0" presId="urn:microsoft.com/office/officeart/2005/8/layout/lProcess2"/>
    <dgm:cxn modelId="{76CADE37-86FA-486D-92B5-61939024DF30}" type="presParOf" srcId="{40693A31-F9DC-415B-B664-AB70B0BB0A94}" destId="{F267E381-3E5F-4A19-AD20-B2C0194E1ECE}" srcOrd="3" destOrd="0" presId="urn:microsoft.com/office/officeart/2005/8/layout/lProcess2"/>
    <dgm:cxn modelId="{DE5D76F0-17E6-44E6-B171-F149AED5494A}" type="presParOf" srcId="{40693A31-F9DC-415B-B664-AB70B0BB0A94}" destId="{F83B6BEB-7CB7-49DA-BBA3-62C3ADC5897E}"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Goals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660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974D3ED-02DC-480F-855E-3930D63972BD}" type="doc">
      <dgm:prSet loTypeId="urn:microsoft.com/office/officeart/2005/8/layout/pyramid1" loCatId="pyramid" qsTypeId="urn:microsoft.com/office/officeart/2005/8/quickstyle/simple5" qsCatId="simple" csTypeId="urn:microsoft.com/office/officeart/2005/8/colors/colorful1" csCatId="colorful" phldr="1"/>
      <dgm:spPr/>
      <dgm:t>
        <a:bodyPr/>
        <a:lstStyle/>
        <a:p>
          <a:endParaRPr lang="en-US"/>
        </a:p>
      </dgm:t>
    </dgm:pt>
    <dgm:pt modelId="{D2907407-478E-4F6B-AF4E-DDD7C931E1BA}">
      <dgm:prSet custT="1"/>
      <dgm:spPr/>
      <dgm:t>
        <a:bodyPr anchor="b"/>
        <a:lstStyle/>
        <a:p>
          <a:r>
            <a:rPr lang="en-US" sz="3600" noProof="0" dirty="0"/>
            <a:t>Flexible</a:t>
          </a:r>
        </a:p>
      </dgm:t>
    </dgm:pt>
    <dgm:pt modelId="{39B3E02A-D3C3-4F70-A063-E55C75C91E9F}" type="parTrans" cxnId="{7DA52457-8DF3-400B-A6DE-BE9187FC23B6}">
      <dgm:prSet/>
      <dgm:spPr/>
      <dgm:t>
        <a:bodyPr/>
        <a:lstStyle/>
        <a:p>
          <a:endParaRPr lang="en-US"/>
        </a:p>
      </dgm:t>
    </dgm:pt>
    <dgm:pt modelId="{B9251A44-4755-4879-AE3E-B62E223CE6EA}" type="sibTrans" cxnId="{7DA52457-8DF3-400B-A6DE-BE9187FC23B6}">
      <dgm:prSet/>
      <dgm:spPr/>
      <dgm:t>
        <a:bodyPr/>
        <a:lstStyle/>
        <a:p>
          <a:endParaRPr lang="en-US"/>
        </a:p>
      </dgm:t>
    </dgm:pt>
    <dgm:pt modelId="{8CDAFD81-38E5-49E0-ABB5-26BA7D15F880}">
      <dgm:prSet/>
      <dgm:spPr/>
      <dgm:t>
        <a:bodyPr/>
        <a:lstStyle/>
        <a:p>
          <a:r>
            <a:rPr lang="en-US" noProof="0" dirty="0"/>
            <a:t>Favors extendable and modifiable game code</a:t>
          </a:r>
        </a:p>
      </dgm:t>
    </dgm:pt>
    <dgm:pt modelId="{51848DC5-0F75-4A7D-8417-1F8D69FA2DD7}" type="parTrans" cxnId="{4B87545E-B7EF-4A6F-AC07-D4A25E28E55D}">
      <dgm:prSet/>
      <dgm:spPr/>
      <dgm:t>
        <a:bodyPr/>
        <a:lstStyle/>
        <a:p>
          <a:endParaRPr lang="en-US"/>
        </a:p>
      </dgm:t>
    </dgm:pt>
    <dgm:pt modelId="{CB9531B2-09B3-4EAF-8FB1-F4F218D92A8A}" type="sibTrans" cxnId="{4B87545E-B7EF-4A6F-AC07-D4A25E28E55D}">
      <dgm:prSet/>
      <dgm:spPr/>
      <dgm:t>
        <a:bodyPr/>
        <a:lstStyle/>
        <a:p>
          <a:endParaRPr lang="en-US"/>
        </a:p>
      </dgm:t>
    </dgm:pt>
    <dgm:pt modelId="{56BF823F-B96F-44DF-8709-E47BAA17FF00}">
      <dgm:prSet/>
      <dgm:spPr/>
      <dgm:t>
        <a:bodyPr/>
        <a:lstStyle/>
        <a:p>
          <a:r>
            <a:rPr lang="en-US" noProof="0" dirty="0"/>
            <a:t>Allows for multiple ways of implementing features</a:t>
          </a:r>
        </a:p>
      </dgm:t>
    </dgm:pt>
    <dgm:pt modelId="{C8F5CF4B-8136-458E-9092-5D291E9A8095}" type="parTrans" cxnId="{5644B67F-54FF-4942-89C2-E1D52A5AA424}">
      <dgm:prSet/>
      <dgm:spPr/>
      <dgm:t>
        <a:bodyPr/>
        <a:lstStyle/>
        <a:p>
          <a:endParaRPr lang="en-US"/>
        </a:p>
      </dgm:t>
    </dgm:pt>
    <dgm:pt modelId="{FF65F2E0-BBED-4C73-8FF3-EFAF2763AE65}" type="sibTrans" cxnId="{5644B67F-54FF-4942-89C2-E1D52A5AA424}">
      <dgm:prSet/>
      <dgm:spPr/>
      <dgm:t>
        <a:bodyPr/>
        <a:lstStyle/>
        <a:p>
          <a:endParaRPr lang="en-US"/>
        </a:p>
      </dgm:t>
    </dgm:pt>
    <dgm:pt modelId="{0A5674F4-815C-43C0-B0AD-6BE0F6806380}">
      <dgm:prSet/>
      <dgm:spPr/>
      <dgm:t>
        <a:bodyPr/>
        <a:lstStyle/>
        <a:p>
          <a:r>
            <a:rPr lang="en-US" noProof="0" dirty="0"/>
            <a:t>Organizes game code</a:t>
          </a:r>
        </a:p>
      </dgm:t>
    </dgm:pt>
    <dgm:pt modelId="{B15876DD-8EAD-4368-9204-A2F2235237A2}" type="parTrans" cxnId="{68F7095C-5641-4FDE-81CE-C05B0FFC317F}">
      <dgm:prSet/>
      <dgm:spPr/>
      <dgm:t>
        <a:bodyPr/>
        <a:lstStyle/>
        <a:p>
          <a:endParaRPr lang="en-US"/>
        </a:p>
      </dgm:t>
    </dgm:pt>
    <dgm:pt modelId="{9BFCA619-7EB3-476C-A144-970A769A78DF}" type="sibTrans" cxnId="{68F7095C-5641-4FDE-81CE-C05B0FFC317F}">
      <dgm:prSet/>
      <dgm:spPr/>
      <dgm:t>
        <a:bodyPr/>
        <a:lstStyle/>
        <a:p>
          <a:endParaRPr lang="en-US"/>
        </a:p>
      </dgm:t>
    </dgm:pt>
    <dgm:pt modelId="{0296A584-7643-44D3-830C-1E6D5D7AF4A3}">
      <dgm:prSet phldrT="[Text]" custT="1"/>
      <dgm:spPr/>
      <dgm:t>
        <a:bodyPr anchor="b"/>
        <a:lstStyle/>
        <a:p>
          <a:r>
            <a:rPr lang="en-US" sz="6600" dirty="0"/>
            <a:t>Intuitive</a:t>
          </a:r>
          <a:endParaRPr lang="en-US" sz="6600" noProof="0" dirty="0"/>
        </a:p>
      </dgm:t>
    </dgm:pt>
    <dgm:pt modelId="{C9836B43-2CCC-4B4E-9B7A-8A52DB63B932}" type="parTrans" cxnId="{CA92D10F-1B52-4B58-BF60-C17D7AFD28D9}">
      <dgm:prSet/>
      <dgm:spPr/>
      <dgm:t>
        <a:bodyPr/>
        <a:lstStyle/>
        <a:p>
          <a:endParaRPr lang="en-US"/>
        </a:p>
      </dgm:t>
    </dgm:pt>
    <dgm:pt modelId="{38D76C34-2276-4766-87B0-7A15C0F9F4C2}" type="sibTrans" cxnId="{CA92D10F-1B52-4B58-BF60-C17D7AFD28D9}">
      <dgm:prSet/>
      <dgm:spPr/>
      <dgm:t>
        <a:bodyPr/>
        <a:lstStyle/>
        <a:p>
          <a:endParaRPr lang="en-US"/>
        </a:p>
      </dgm:t>
    </dgm:pt>
    <dgm:pt modelId="{EE33FE9E-7FF9-4F8E-8843-DA870651AA44}">
      <dgm:prSet/>
      <dgm:spPr/>
      <dgm:t>
        <a:bodyPr/>
        <a:lstStyle/>
        <a:p>
          <a:r>
            <a:rPr lang="en-US" noProof="0" dirty="0"/>
            <a:t>Provides multiple levels of conceptualization</a:t>
          </a:r>
        </a:p>
      </dgm:t>
    </dgm:pt>
    <dgm:pt modelId="{394B5360-F8C9-4A04-8D0E-01286F431D8B}" type="parTrans" cxnId="{F3D28457-70FD-48FE-9DDF-504AB2F5022B}">
      <dgm:prSet/>
      <dgm:spPr/>
      <dgm:t>
        <a:bodyPr/>
        <a:lstStyle/>
        <a:p>
          <a:endParaRPr lang="en-US"/>
        </a:p>
      </dgm:t>
    </dgm:pt>
    <dgm:pt modelId="{4D1FE766-F323-4C55-9751-64D790C5A261}" type="sibTrans" cxnId="{F3D28457-70FD-48FE-9DDF-504AB2F5022B}">
      <dgm:prSet/>
      <dgm:spPr/>
      <dgm:t>
        <a:bodyPr/>
        <a:lstStyle/>
        <a:p>
          <a:endParaRPr lang="en-US"/>
        </a:p>
      </dgm:t>
    </dgm:pt>
    <dgm:pt modelId="{47929AED-2F13-4411-AA12-6D3AFB367AD2}">
      <dgm:prSet/>
      <dgm:spPr/>
      <dgm:t>
        <a:bodyPr/>
        <a:lstStyle/>
        <a:p>
          <a:r>
            <a:rPr lang="en-US" noProof="0" dirty="0"/>
            <a:t>Has corresponding rules on them</a:t>
          </a:r>
        </a:p>
      </dgm:t>
    </dgm:pt>
    <dgm:pt modelId="{E375E776-66D8-4920-ABAD-DF52B7CBD66E}" type="parTrans" cxnId="{C60CACF8-F381-43EF-A3C7-799861CF0411}">
      <dgm:prSet/>
      <dgm:spPr/>
      <dgm:t>
        <a:bodyPr/>
        <a:lstStyle/>
        <a:p>
          <a:endParaRPr lang="en-US"/>
        </a:p>
      </dgm:t>
    </dgm:pt>
    <dgm:pt modelId="{F5B42237-90D4-4A0A-A199-7B67BECC9C48}" type="sibTrans" cxnId="{C60CACF8-F381-43EF-A3C7-799861CF0411}">
      <dgm:prSet/>
      <dgm:spPr/>
      <dgm:t>
        <a:bodyPr/>
        <a:lstStyle/>
        <a:p>
          <a:endParaRPr lang="en-US"/>
        </a:p>
      </dgm:t>
    </dgm:pt>
    <dgm:pt modelId="{42638C70-7416-4808-9F3C-ED65DEFC6D0F}">
      <dgm:prSet/>
      <dgm:spPr/>
      <dgm:t>
        <a:bodyPr/>
        <a:lstStyle/>
        <a:p>
          <a:r>
            <a:rPr lang="en-US" noProof="0" dirty="0"/>
            <a:t>Has predictable execution flow</a:t>
          </a:r>
        </a:p>
      </dgm:t>
    </dgm:pt>
    <dgm:pt modelId="{C1323A15-8A32-4A20-AF84-7BD191A2A776}" type="parTrans" cxnId="{F5B0E885-FC88-49C3-9A2E-B1007329E01C}">
      <dgm:prSet/>
      <dgm:spPr/>
      <dgm:t>
        <a:bodyPr/>
        <a:lstStyle/>
        <a:p>
          <a:endParaRPr lang="en-US"/>
        </a:p>
      </dgm:t>
    </dgm:pt>
    <dgm:pt modelId="{22734DA4-AC9B-4DB1-A4F8-259B55DEC09E}" type="sibTrans" cxnId="{F5B0E885-FC88-49C3-9A2E-B1007329E01C}">
      <dgm:prSet/>
      <dgm:spPr/>
      <dgm:t>
        <a:bodyPr/>
        <a:lstStyle/>
        <a:p>
          <a:endParaRPr lang="en-US"/>
        </a:p>
      </dgm:t>
    </dgm:pt>
    <dgm:pt modelId="{CBC95B93-B995-49BD-A629-670BCAD87948}">
      <dgm:prSet/>
      <dgm:spPr/>
      <dgm:t>
        <a:bodyPr/>
        <a:lstStyle/>
        <a:p>
          <a:r>
            <a:rPr lang="en-US" noProof="0" dirty="0"/>
            <a:t>Favors simple standardized designs patterns</a:t>
          </a:r>
        </a:p>
      </dgm:t>
    </dgm:pt>
    <dgm:pt modelId="{B725548B-FE84-473C-8059-533DBB437A95}" type="parTrans" cxnId="{6312AACE-47BB-4119-A1C0-1A59D28126C2}">
      <dgm:prSet/>
      <dgm:spPr/>
      <dgm:t>
        <a:bodyPr/>
        <a:lstStyle/>
        <a:p>
          <a:endParaRPr lang="en-US"/>
        </a:p>
      </dgm:t>
    </dgm:pt>
    <dgm:pt modelId="{C19F3CFD-114A-49E5-AC64-62468F0CFCC6}" type="sibTrans" cxnId="{6312AACE-47BB-4119-A1C0-1A59D28126C2}">
      <dgm:prSet/>
      <dgm:spPr/>
      <dgm:t>
        <a:bodyPr/>
        <a:lstStyle/>
        <a:p>
          <a:endParaRPr lang="en-US"/>
        </a:p>
      </dgm:t>
    </dgm:pt>
    <dgm:pt modelId="{F8404785-2F74-4FA8-ADC5-CE2616059D30}">
      <dgm:prSet/>
      <dgm:spPr/>
      <dgm:t>
        <a:bodyPr/>
        <a:lstStyle/>
        <a:p>
          <a:r>
            <a:rPr lang="en-US" noProof="0" dirty="0"/>
            <a:t>Fully symmetric life-cycle API</a:t>
          </a:r>
        </a:p>
      </dgm:t>
    </dgm:pt>
    <dgm:pt modelId="{C149DDFE-C315-4FDA-A6C9-6C10BD008262}" type="parTrans" cxnId="{11FA9F85-3501-4AAE-A75C-49BA36D456EB}">
      <dgm:prSet/>
      <dgm:spPr/>
      <dgm:t>
        <a:bodyPr/>
        <a:lstStyle/>
        <a:p>
          <a:endParaRPr lang="en-US"/>
        </a:p>
      </dgm:t>
    </dgm:pt>
    <dgm:pt modelId="{BD2E478D-F440-400C-90DB-FAA4F718321B}" type="sibTrans" cxnId="{11FA9F85-3501-4AAE-A75C-49BA36D456EB}">
      <dgm:prSet/>
      <dgm:spPr/>
      <dgm:t>
        <a:bodyPr/>
        <a:lstStyle/>
        <a:p>
          <a:endParaRPr lang="en-US"/>
        </a:p>
      </dgm:t>
    </dgm:pt>
    <dgm:pt modelId="{92E89BCE-3C44-4A05-B83A-16E6D4AC844C}">
      <dgm:prSet custT="1"/>
      <dgm:spPr/>
      <dgm:t>
        <a:bodyPr anchor="b"/>
        <a:lstStyle/>
        <a:p>
          <a:r>
            <a:rPr lang="en-US" sz="4800" noProof="0" dirty="0"/>
            <a:t>Safe</a:t>
          </a:r>
        </a:p>
      </dgm:t>
    </dgm:pt>
    <dgm:pt modelId="{2BF12D2D-DDFF-4C06-89F6-8C8C95FCE1A0}" type="parTrans" cxnId="{E151A2E6-0337-4F8C-A8E3-F81462CEB265}">
      <dgm:prSet/>
      <dgm:spPr/>
      <dgm:t>
        <a:bodyPr/>
        <a:lstStyle/>
        <a:p>
          <a:endParaRPr lang="en-US"/>
        </a:p>
      </dgm:t>
    </dgm:pt>
    <dgm:pt modelId="{D9AFFF5F-8BE2-4CF8-A5BA-757611C3A67B}" type="sibTrans" cxnId="{E151A2E6-0337-4F8C-A8E3-F81462CEB265}">
      <dgm:prSet/>
      <dgm:spPr/>
      <dgm:t>
        <a:bodyPr/>
        <a:lstStyle/>
        <a:p>
          <a:endParaRPr lang="en-US"/>
        </a:p>
      </dgm:t>
    </dgm:pt>
    <dgm:pt modelId="{076D92A2-BE3A-49E2-BE71-875A834A3598}">
      <dgm:prSet/>
      <dgm:spPr/>
      <dgm:t>
        <a:bodyPr/>
        <a:lstStyle/>
        <a:p>
          <a:r>
            <a:rPr lang="en-US" noProof="0" dirty="0"/>
            <a:t>Isolates game features</a:t>
          </a:r>
        </a:p>
      </dgm:t>
    </dgm:pt>
    <dgm:pt modelId="{DEDABE5E-9B96-41D9-AFD3-B2B1AF305DD8}" type="parTrans" cxnId="{7143AE6E-5B74-429D-8F36-E2AFBBA697CD}">
      <dgm:prSet/>
      <dgm:spPr/>
      <dgm:t>
        <a:bodyPr/>
        <a:lstStyle/>
        <a:p>
          <a:endParaRPr lang="en-US"/>
        </a:p>
      </dgm:t>
    </dgm:pt>
    <dgm:pt modelId="{D8F23A5F-D3CB-4630-9751-86A4DF0BE4B2}" type="sibTrans" cxnId="{7143AE6E-5B74-429D-8F36-E2AFBBA697CD}">
      <dgm:prSet/>
      <dgm:spPr/>
      <dgm:t>
        <a:bodyPr/>
        <a:lstStyle/>
        <a:p>
          <a:endParaRPr lang="en-US"/>
        </a:p>
      </dgm:t>
    </dgm:pt>
    <dgm:pt modelId="{5736FECA-B110-4B1F-B094-6A48A71064EA}">
      <dgm:prSet/>
      <dgm:spPr/>
      <dgm:t>
        <a:bodyPr/>
        <a:lstStyle/>
        <a:p>
          <a:r>
            <a:rPr lang="en-US" noProof="0" dirty="0"/>
            <a:t>Has clear rules for data access and dependencies</a:t>
          </a:r>
        </a:p>
      </dgm:t>
    </dgm:pt>
    <dgm:pt modelId="{CB5E7E73-9B14-46AD-B42C-E3207FF121B4}" type="parTrans" cxnId="{515AF033-A452-461E-9EAC-962624C6AA4B}">
      <dgm:prSet/>
      <dgm:spPr/>
      <dgm:t>
        <a:bodyPr/>
        <a:lstStyle/>
        <a:p>
          <a:endParaRPr lang="en-US"/>
        </a:p>
      </dgm:t>
    </dgm:pt>
    <dgm:pt modelId="{C3DC681A-E3DB-43CF-B10F-09214CA5FA2D}" type="sibTrans" cxnId="{515AF033-A452-461E-9EAC-962624C6AA4B}">
      <dgm:prSet/>
      <dgm:spPr/>
      <dgm:t>
        <a:bodyPr/>
        <a:lstStyle/>
        <a:p>
          <a:endParaRPr lang="en-US"/>
        </a:p>
      </dgm:t>
    </dgm:pt>
    <dgm:pt modelId="{14A082C0-A8CA-4226-B36A-AAB923C6D849}">
      <dgm:prSet/>
      <dgm:spPr/>
      <dgm:t>
        <a:bodyPr/>
        <a:lstStyle/>
        <a:p>
          <a:r>
            <a:rPr lang="en-US" noProof="0" dirty="0"/>
            <a:t>Resolves execution order dependencies</a:t>
          </a:r>
        </a:p>
      </dgm:t>
    </dgm:pt>
    <dgm:pt modelId="{8CEA8E2F-F1AB-43B9-B675-209818B69138}" type="parTrans" cxnId="{A896A66B-372B-4C9F-82E9-747A49A83A35}">
      <dgm:prSet/>
      <dgm:spPr/>
      <dgm:t>
        <a:bodyPr/>
        <a:lstStyle/>
        <a:p>
          <a:endParaRPr lang="en-US"/>
        </a:p>
      </dgm:t>
    </dgm:pt>
    <dgm:pt modelId="{2187B031-D5C9-4599-B576-457BC94167DB}" type="sibTrans" cxnId="{A896A66B-372B-4C9F-82E9-747A49A83A35}">
      <dgm:prSet/>
      <dgm:spPr/>
      <dgm:t>
        <a:bodyPr/>
        <a:lstStyle/>
        <a:p>
          <a:endParaRPr lang="en-US"/>
        </a:p>
      </dgm:t>
    </dgm:pt>
    <dgm:pt modelId="{ABCA18D4-B614-4441-A7A2-1F13A80A727C}">
      <dgm:prSet/>
      <dgm:spPr/>
      <dgm:t>
        <a:bodyPr/>
        <a:lstStyle/>
        <a:p>
          <a:r>
            <a:rPr lang="en-US" noProof="0" dirty="0"/>
            <a:t>Prevents initialization order issues</a:t>
          </a:r>
        </a:p>
      </dgm:t>
    </dgm:pt>
    <dgm:pt modelId="{1C670D36-C928-4732-B6A7-65412256615C}" type="parTrans" cxnId="{67804AC0-C1D0-40D4-9267-5F8170D559AB}">
      <dgm:prSet/>
      <dgm:spPr/>
      <dgm:t>
        <a:bodyPr/>
        <a:lstStyle/>
        <a:p>
          <a:endParaRPr lang="en-US"/>
        </a:p>
      </dgm:t>
    </dgm:pt>
    <dgm:pt modelId="{520A40B7-6087-42B5-B822-BB32BC1E6BDF}" type="sibTrans" cxnId="{67804AC0-C1D0-40D4-9267-5F8170D559AB}">
      <dgm:prSet/>
      <dgm:spPr/>
      <dgm:t>
        <a:bodyPr/>
        <a:lstStyle/>
        <a:p>
          <a:endParaRPr lang="en-US"/>
        </a:p>
      </dgm:t>
    </dgm:pt>
    <dgm:pt modelId="{B9743DC6-ABFA-4A2D-9AA3-98581E221D6D}">
      <dgm:prSet custT="1"/>
      <dgm:spPr/>
      <dgm:t>
        <a:bodyPr anchor="b"/>
        <a:lstStyle/>
        <a:p>
          <a:r>
            <a:rPr lang="en-US" sz="2400" noProof="0" dirty="0"/>
            <a:t>Performant</a:t>
          </a:r>
          <a:endParaRPr lang="en-GB" sz="2400" dirty="0"/>
        </a:p>
      </dgm:t>
    </dgm:pt>
    <dgm:pt modelId="{CDB1DAC2-840C-481E-9205-6B35880DAB11}" type="parTrans" cxnId="{AE585519-1154-4D80-98C3-3F32159AA629}">
      <dgm:prSet/>
      <dgm:spPr/>
      <dgm:t>
        <a:bodyPr/>
        <a:lstStyle/>
        <a:p>
          <a:endParaRPr lang="en-US"/>
        </a:p>
      </dgm:t>
    </dgm:pt>
    <dgm:pt modelId="{3C8056FF-5447-4FA4-926F-CF309CCEBC19}" type="sibTrans" cxnId="{AE585519-1154-4D80-98C3-3F32159AA629}">
      <dgm:prSet/>
      <dgm:spPr/>
      <dgm:t>
        <a:bodyPr/>
        <a:lstStyle/>
        <a:p>
          <a:endParaRPr lang="en-US"/>
        </a:p>
      </dgm:t>
    </dgm:pt>
    <dgm:pt modelId="{2EF400CF-339E-4F81-8FD4-668DD62A3431}">
      <dgm:prSet/>
      <dgm:spPr/>
      <dgm:t>
        <a:bodyPr/>
        <a:lstStyle/>
        <a:p>
          <a:r>
            <a:rPr lang="en-US" noProof="0" dirty="0"/>
            <a:t>Build-in extensive concurrency (including engine-game concurrency)</a:t>
          </a:r>
        </a:p>
      </dgm:t>
    </dgm:pt>
    <dgm:pt modelId="{EEDD2C77-A440-4749-801D-17231FA2C605}" type="parTrans" cxnId="{B7AAA188-67FA-4D06-A985-6B057A234312}">
      <dgm:prSet/>
      <dgm:spPr/>
      <dgm:t>
        <a:bodyPr/>
        <a:lstStyle/>
        <a:p>
          <a:endParaRPr lang="en-US"/>
        </a:p>
      </dgm:t>
    </dgm:pt>
    <dgm:pt modelId="{2EC08696-F497-42E8-BC92-21288917311D}" type="sibTrans" cxnId="{B7AAA188-67FA-4D06-A985-6B057A234312}">
      <dgm:prSet/>
      <dgm:spPr/>
      <dgm:t>
        <a:bodyPr/>
        <a:lstStyle/>
        <a:p>
          <a:endParaRPr lang="en-US"/>
        </a:p>
      </dgm:t>
    </dgm:pt>
    <dgm:pt modelId="{ACBD9F06-1CE7-4333-8750-2E79F4D34C7E}">
      <dgm:prSet/>
      <dgm:spPr/>
      <dgm:t>
        <a:bodyPr/>
        <a:lstStyle/>
        <a:p>
          <a:r>
            <a:rPr lang="en-US" noProof="0" dirty="0"/>
            <a:t>Data oriented</a:t>
          </a:r>
        </a:p>
      </dgm:t>
    </dgm:pt>
    <dgm:pt modelId="{B0ED24B2-869F-4C4B-850C-3D38AD8B6221}" type="parTrans" cxnId="{9C874AB5-917D-4B03-9685-5D89132AEA4E}">
      <dgm:prSet/>
      <dgm:spPr/>
      <dgm:t>
        <a:bodyPr/>
        <a:lstStyle/>
        <a:p>
          <a:endParaRPr lang="en-US"/>
        </a:p>
      </dgm:t>
    </dgm:pt>
    <dgm:pt modelId="{3335C6B9-FC36-42FC-84FD-D2359B3547A1}" type="sibTrans" cxnId="{9C874AB5-917D-4B03-9685-5D89132AEA4E}">
      <dgm:prSet/>
      <dgm:spPr/>
      <dgm:t>
        <a:bodyPr/>
        <a:lstStyle/>
        <a:p>
          <a:endParaRPr lang="en-US"/>
        </a:p>
      </dgm:t>
    </dgm:pt>
    <dgm:pt modelId="{D79356C2-DF77-422C-9687-8E241D424ED5}">
      <dgm:prSet/>
      <dgm:spPr/>
      <dgm:t>
        <a:bodyPr/>
        <a:lstStyle/>
        <a:p>
          <a:r>
            <a:rPr lang="en-US" noProof="0" dirty="0"/>
            <a:t>Service oriented (pay for what you need)</a:t>
          </a:r>
        </a:p>
      </dgm:t>
    </dgm:pt>
    <dgm:pt modelId="{B80A6413-A418-4710-9AB1-B18A7E6E113A}" type="parTrans" cxnId="{57CB5575-BBA2-48D9-BD34-47B903943ACE}">
      <dgm:prSet/>
      <dgm:spPr/>
      <dgm:t>
        <a:bodyPr/>
        <a:lstStyle/>
        <a:p>
          <a:endParaRPr lang="en-US"/>
        </a:p>
      </dgm:t>
    </dgm:pt>
    <dgm:pt modelId="{EAD07948-C82C-400C-B9DC-9D5B876EEF46}" type="sibTrans" cxnId="{57CB5575-BBA2-48D9-BD34-47B903943ACE}">
      <dgm:prSet/>
      <dgm:spPr/>
      <dgm:t>
        <a:bodyPr/>
        <a:lstStyle/>
        <a:p>
          <a:endParaRPr lang="en-US"/>
        </a:p>
      </dgm:t>
    </dgm:pt>
    <dgm:pt modelId="{7F021118-3D96-4016-ABC3-88E915D9B60B}">
      <dgm:prSet/>
      <dgm:spPr/>
      <dgm:t>
        <a:bodyPr/>
        <a:lstStyle/>
        <a:p>
          <a:r>
            <a:rPr lang="en-US" noProof="0" dirty="0"/>
            <a:t>Customizable</a:t>
          </a:r>
        </a:p>
      </dgm:t>
    </dgm:pt>
    <dgm:pt modelId="{DF06C4C2-076C-44F0-9338-3E06822A34BC}" type="parTrans" cxnId="{83226BE1-BBE4-41A7-B354-81BAF483244B}">
      <dgm:prSet/>
      <dgm:spPr/>
      <dgm:t>
        <a:bodyPr/>
        <a:lstStyle/>
        <a:p>
          <a:endParaRPr lang="en-US"/>
        </a:p>
      </dgm:t>
    </dgm:pt>
    <dgm:pt modelId="{0A84B533-BF1A-41BB-BFF0-E9D84402D94A}" type="sibTrans" cxnId="{83226BE1-BBE4-41A7-B354-81BAF483244B}">
      <dgm:prSet/>
      <dgm:spPr/>
      <dgm:t>
        <a:bodyPr/>
        <a:lstStyle/>
        <a:p>
          <a:endParaRPr lang="en-US"/>
        </a:p>
      </dgm:t>
    </dgm:pt>
    <dgm:pt modelId="{7AD958DE-B2C9-4B28-83F0-CADE19CEFF8E}">
      <dgm:prSet/>
      <dgm:spPr/>
      <dgm:t>
        <a:bodyPr/>
        <a:lstStyle/>
        <a:p>
          <a:r>
            <a:rPr lang="en-US" noProof="0" dirty="0"/>
            <a:t>Unified (engine build-in features and game code)</a:t>
          </a:r>
        </a:p>
      </dgm:t>
    </dgm:pt>
    <dgm:pt modelId="{136BD420-2D9A-463E-BD74-65748B072044}" type="parTrans" cxnId="{9875B75E-689C-4928-BBBA-D368AF5E4F43}">
      <dgm:prSet/>
      <dgm:spPr/>
      <dgm:t>
        <a:bodyPr/>
        <a:lstStyle/>
        <a:p>
          <a:endParaRPr lang="en-US"/>
        </a:p>
      </dgm:t>
    </dgm:pt>
    <dgm:pt modelId="{4500A6ED-B163-44C6-850D-7919F96DCD21}" type="sibTrans" cxnId="{9875B75E-689C-4928-BBBA-D368AF5E4F43}">
      <dgm:prSet/>
      <dgm:spPr/>
      <dgm:t>
        <a:bodyPr/>
        <a:lstStyle/>
        <a:p>
          <a:endParaRPr lang="en-US"/>
        </a:p>
      </dgm:t>
    </dgm:pt>
    <dgm:pt modelId="{FE4DCDD2-DA95-4952-850C-84FD2DA2BAF5}">
      <dgm:prSet/>
      <dgm:spPr/>
      <dgm:t>
        <a:bodyPr/>
        <a:lstStyle/>
        <a:p>
          <a:r>
            <a:rPr lang="en-US" noProof="0" dirty="0"/>
            <a:t>Does not allow for data races</a:t>
          </a:r>
        </a:p>
      </dgm:t>
    </dgm:pt>
    <dgm:pt modelId="{E8BDF0A3-49D5-4C49-9B6F-A299CCF14138}" type="parTrans" cxnId="{F4B4E222-9C22-4D78-BA38-9AD6448FA455}">
      <dgm:prSet/>
      <dgm:spPr/>
      <dgm:t>
        <a:bodyPr/>
        <a:lstStyle/>
        <a:p>
          <a:endParaRPr lang="en-US"/>
        </a:p>
      </dgm:t>
    </dgm:pt>
    <dgm:pt modelId="{3042BCFE-3797-413A-A082-B027B1460AF9}" type="sibTrans" cxnId="{F4B4E222-9C22-4D78-BA38-9AD6448FA455}">
      <dgm:prSet/>
      <dgm:spPr/>
      <dgm:t>
        <a:bodyPr/>
        <a:lstStyle/>
        <a:p>
          <a:endParaRPr lang="en-US"/>
        </a:p>
      </dgm:t>
    </dgm:pt>
    <dgm:pt modelId="{F8974141-CB9E-4D27-9B0D-BDEBD5071BC0}" type="pres">
      <dgm:prSet presAssocID="{7974D3ED-02DC-480F-855E-3930D63972BD}" presName="Name0" presStyleCnt="0">
        <dgm:presLayoutVars>
          <dgm:dir/>
          <dgm:animLvl val="lvl"/>
          <dgm:resizeHandles val="exact"/>
        </dgm:presLayoutVars>
      </dgm:prSet>
      <dgm:spPr/>
    </dgm:pt>
    <dgm:pt modelId="{7978E231-B28F-433D-A2E3-D265186F3978}" type="pres">
      <dgm:prSet presAssocID="{B9743DC6-ABFA-4A2D-9AA3-98581E221D6D}" presName="Name8" presStyleCnt="0"/>
      <dgm:spPr/>
    </dgm:pt>
    <dgm:pt modelId="{7C7699D2-631B-4E1D-ACB2-5D8DF7B5623D}" type="pres">
      <dgm:prSet presAssocID="{B9743DC6-ABFA-4A2D-9AA3-98581E221D6D}" presName="acctBkgd" presStyleLbl="alignAcc1" presStyleIdx="0" presStyleCnt="4"/>
      <dgm:spPr/>
    </dgm:pt>
    <dgm:pt modelId="{E5FE51AC-3D63-49AA-BD7D-EA222B65F583}" type="pres">
      <dgm:prSet presAssocID="{B9743DC6-ABFA-4A2D-9AA3-98581E221D6D}" presName="acctTx" presStyleLbl="alignAcc1" presStyleIdx="0" presStyleCnt="4">
        <dgm:presLayoutVars>
          <dgm:bulletEnabled val="1"/>
        </dgm:presLayoutVars>
      </dgm:prSet>
      <dgm:spPr/>
    </dgm:pt>
    <dgm:pt modelId="{D77AB596-9AAB-4BC8-B17E-D2B7E72A8087}" type="pres">
      <dgm:prSet presAssocID="{B9743DC6-ABFA-4A2D-9AA3-98581E221D6D}" presName="level" presStyleLbl="node1" presStyleIdx="0" presStyleCnt="4">
        <dgm:presLayoutVars>
          <dgm:chMax val="1"/>
          <dgm:bulletEnabled val="1"/>
        </dgm:presLayoutVars>
      </dgm:prSet>
      <dgm:spPr/>
    </dgm:pt>
    <dgm:pt modelId="{3753AF4E-E4DC-45FC-846C-C2D4FCC79FCD}" type="pres">
      <dgm:prSet presAssocID="{B9743DC6-ABFA-4A2D-9AA3-98581E221D6D}" presName="levelTx" presStyleLbl="revTx" presStyleIdx="0" presStyleCnt="0">
        <dgm:presLayoutVars>
          <dgm:chMax val="1"/>
          <dgm:bulletEnabled val="1"/>
        </dgm:presLayoutVars>
      </dgm:prSet>
      <dgm:spPr/>
    </dgm:pt>
    <dgm:pt modelId="{2771C52F-169B-4477-84B7-47259E6744BF}" type="pres">
      <dgm:prSet presAssocID="{D2907407-478E-4F6B-AF4E-DDD7C931E1BA}" presName="Name8" presStyleCnt="0"/>
      <dgm:spPr/>
    </dgm:pt>
    <dgm:pt modelId="{2DA931AF-9EEF-49B6-9829-2530708AA71E}" type="pres">
      <dgm:prSet presAssocID="{D2907407-478E-4F6B-AF4E-DDD7C931E1BA}" presName="acctBkgd" presStyleLbl="alignAcc1" presStyleIdx="1" presStyleCnt="4"/>
      <dgm:spPr/>
    </dgm:pt>
    <dgm:pt modelId="{5735283A-F1AF-44F3-B01F-4EC99C252315}" type="pres">
      <dgm:prSet presAssocID="{D2907407-478E-4F6B-AF4E-DDD7C931E1BA}" presName="acctTx" presStyleLbl="alignAcc1" presStyleIdx="1" presStyleCnt="4">
        <dgm:presLayoutVars>
          <dgm:bulletEnabled val="1"/>
        </dgm:presLayoutVars>
      </dgm:prSet>
      <dgm:spPr/>
    </dgm:pt>
    <dgm:pt modelId="{1C2D0B8F-EE49-42CC-93BA-49A4E1A2A50B}" type="pres">
      <dgm:prSet presAssocID="{D2907407-478E-4F6B-AF4E-DDD7C931E1BA}" presName="level" presStyleLbl="node1" presStyleIdx="1" presStyleCnt="4">
        <dgm:presLayoutVars>
          <dgm:chMax val="1"/>
          <dgm:bulletEnabled val="1"/>
        </dgm:presLayoutVars>
      </dgm:prSet>
      <dgm:spPr/>
    </dgm:pt>
    <dgm:pt modelId="{687D7F70-4BD3-455B-930A-8E0C88AA1E52}" type="pres">
      <dgm:prSet presAssocID="{D2907407-478E-4F6B-AF4E-DDD7C931E1BA}" presName="levelTx" presStyleLbl="revTx" presStyleIdx="0" presStyleCnt="0">
        <dgm:presLayoutVars>
          <dgm:chMax val="1"/>
          <dgm:bulletEnabled val="1"/>
        </dgm:presLayoutVars>
      </dgm:prSet>
      <dgm:spPr/>
    </dgm:pt>
    <dgm:pt modelId="{02F4CE7F-3534-4411-8C08-837C9B672F41}" type="pres">
      <dgm:prSet presAssocID="{92E89BCE-3C44-4A05-B83A-16E6D4AC844C}" presName="Name8" presStyleCnt="0"/>
      <dgm:spPr/>
    </dgm:pt>
    <dgm:pt modelId="{9AD5D483-7798-406C-94F2-D047C082E941}" type="pres">
      <dgm:prSet presAssocID="{92E89BCE-3C44-4A05-B83A-16E6D4AC844C}" presName="acctBkgd" presStyleLbl="alignAcc1" presStyleIdx="2" presStyleCnt="4"/>
      <dgm:spPr/>
    </dgm:pt>
    <dgm:pt modelId="{34D5018E-E2A0-4C64-A896-F0FF3777962D}" type="pres">
      <dgm:prSet presAssocID="{92E89BCE-3C44-4A05-B83A-16E6D4AC844C}" presName="acctTx" presStyleLbl="alignAcc1" presStyleIdx="2" presStyleCnt="4">
        <dgm:presLayoutVars>
          <dgm:bulletEnabled val="1"/>
        </dgm:presLayoutVars>
      </dgm:prSet>
      <dgm:spPr/>
    </dgm:pt>
    <dgm:pt modelId="{DEF1D805-978E-4357-8907-231352BB8B79}" type="pres">
      <dgm:prSet presAssocID="{92E89BCE-3C44-4A05-B83A-16E6D4AC844C}" presName="level" presStyleLbl="node1" presStyleIdx="2" presStyleCnt="4">
        <dgm:presLayoutVars>
          <dgm:chMax val="1"/>
          <dgm:bulletEnabled val="1"/>
        </dgm:presLayoutVars>
      </dgm:prSet>
      <dgm:spPr/>
    </dgm:pt>
    <dgm:pt modelId="{1519F060-1A9C-429F-8F62-3A8DB25F1E80}" type="pres">
      <dgm:prSet presAssocID="{92E89BCE-3C44-4A05-B83A-16E6D4AC844C}" presName="levelTx" presStyleLbl="revTx" presStyleIdx="0" presStyleCnt="0">
        <dgm:presLayoutVars>
          <dgm:chMax val="1"/>
          <dgm:bulletEnabled val="1"/>
        </dgm:presLayoutVars>
      </dgm:prSet>
      <dgm:spPr/>
    </dgm:pt>
    <dgm:pt modelId="{72D87070-4F72-4ED2-87AF-1C85DB5783A4}" type="pres">
      <dgm:prSet presAssocID="{0296A584-7643-44D3-830C-1E6D5D7AF4A3}" presName="Name8" presStyleCnt="0"/>
      <dgm:spPr/>
    </dgm:pt>
    <dgm:pt modelId="{AEB84919-E4AA-402B-B0C6-D2C43E0471EC}" type="pres">
      <dgm:prSet presAssocID="{0296A584-7643-44D3-830C-1E6D5D7AF4A3}" presName="acctBkgd" presStyleLbl="alignAcc1" presStyleIdx="3" presStyleCnt="4"/>
      <dgm:spPr/>
    </dgm:pt>
    <dgm:pt modelId="{4D43C9FD-1243-40D6-9B59-6CDA3850B03E}" type="pres">
      <dgm:prSet presAssocID="{0296A584-7643-44D3-830C-1E6D5D7AF4A3}" presName="acctTx" presStyleLbl="alignAcc1" presStyleIdx="3" presStyleCnt="4">
        <dgm:presLayoutVars>
          <dgm:bulletEnabled val="1"/>
        </dgm:presLayoutVars>
      </dgm:prSet>
      <dgm:spPr/>
    </dgm:pt>
    <dgm:pt modelId="{D8C58A04-C7BC-44F4-B737-81BEC4070174}" type="pres">
      <dgm:prSet presAssocID="{0296A584-7643-44D3-830C-1E6D5D7AF4A3}" presName="level" presStyleLbl="node1" presStyleIdx="3" presStyleCnt="4">
        <dgm:presLayoutVars>
          <dgm:chMax val="1"/>
          <dgm:bulletEnabled val="1"/>
        </dgm:presLayoutVars>
      </dgm:prSet>
      <dgm:spPr/>
    </dgm:pt>
    <dgm:pt modelId="{96A56D10-BD11-4D9B-97C0-9727244ABDFE}" type="pres">
      <dgm:prSet presAssocID="{0296A584-7643-44D3-830C-1E6D5D7AF4A3}" presName="levelTx" presStyleLbl="revTx" presStyleIdx="0" presStyleCnt="0">
        <dgm:presLayoutVars>
          <dgm:chMax val="1"/>
          <dgm:bulletEnabled val="1"/>
        </dgm:presLayoutVars>
      </dgm:prSet>
      <dgm:spPr/>
    </dgm:pt>
  </dgm:ptLst>
  <dgm:cxnLst>
    <dgm:cxn modelId="{5ED13B0C-4C41-45F7-98E4-2F47C8407E4D}" type="presOf" srcId="{FE4DCDD2-DA95-4952-850C-84FD2DA2BAF5}" destId="{34D5018E-E2A0-4C64-A896-F0FF3777962D}" srcOrd="1" destOrd="4" presId="urn:microsoft.com/office/officeart/2005/8/layout/pyramid1"/>
    <dgm:cxn modelId="{4225E60C-1B87-41C8-B10A-113F2E355632}" type="presOf" srcId="{92E89BCE-3C44-4A05-B83A-16E6D4AC844C}" destId="{DEF1D805-978E-4357-8907-231352BB8B79}" srcOrd="0" destOrd="0" presId="urn:microsoft.com/office/officeart/2005/8/layout/pyramid1"/>
    <dgm:cxn modelId="{9A83AF0E-FE2A-4BAC-AEC6-7D266669A806}" type="presOf" srcId="{D79356C2-DF77-422C-9687-8E241D424ED5}" destId="{7C7699D2-631B-4E1D-ACB2-5D8DF7B5623D}" srcOrd="0" destOrd="2" presId="urn:microsoft.com/office/officeart/2005/8/layout/pyramid1"/>
    <dgm:cxn modelId="{CA92D10F-1B52-4B58-BF60-C17D7AFD28D9}" srcId="{7974D3ED-02DC-480F-855E-3930D63972BD}" destId="{0296A584-7643-44D3-830C-1E6D5D7AF4A3}" srcOrd="3" destOrd="0" parTransId="{C9836B43-2CCC-4B4E-9B7A-8A52DB63B932}" sibTransId="{38D76C34-2276-4766-87B0-7A15C0F9F4C2}"/>
    <dgm:cxn modelId="{A735D710-0C47-48F4-AFDE-A9067E700362}" type="presOf" srcId="{EE33FE9E-7FF9-4F8E-8843-DA870651AA44}" destId="{4D43C9FD-1243-40D6-9B59-6CDA3850B03E}" srcOrd="1" destOrd="0" presId="urn:microsoft.com/office/officeart/2005/8/layout/pyramid1"/>
    <dgm:cxn modelId="{AE585519-1154-4D80-98C3-3F32159AA629}" srcId="{7974D3ED-02DC-480F-855E-3930D63972BD}" destId="{B9743DC6-ABFA-4A2D-9AA3-98581E221D6D}" srcOrd="0" destOrd="0" parTransId="{CDB1DAC2-840C-481E-9205-6B35880DAB11}" sibTransId="{3C8056FF-5447-4FA4-926F-CF309CCEBC19}"/>
    <dgm:cxn modelId="{F4B4E222-9C22-4D78-BA38-9AD6448FA455}" srcId="{92E89BCE-3C44-4A05-B83A-16E6D4AC844C}" destId="{FE4DCDD2-DA95-4952-850C-84FD2DA2BAF5}" srcOrd="4" destOrd="0" parTransId="{E8BDF0A3-49D5-4C49-9B6F-A299CCF14138}" sibTransId="{3042BCFE-3797-413A-A082-B027B1460AF9}"/>
    <dgm:cxn modelId="{6C531623-2ECB-4209-8B48-C6AC4D7182C7}" type="presOf" srcId="{076D92A2-BE3A-49E2-BE71-875A834A3598}" destId="{9AD5D483-7798-406C-94F2-D047C082E941}" srcOrd="0" destOrd="0" presId="urn:microsoft.com/office/officeart/2005/8/layout/pyramid1"/>
    <dgm:cxn modelId="{E42B9028-0890-4C7E-88DE-77E2E39E9F4F}" type="presOf" srcId="{F8404785-2F74-4FA8-ADC5-CE2616059D30}" destId="{AEB84919-E4AA-402B-B0C6-D2C43E0471EC}" srcOrd="0" destOrd="4" presId="urn:microsoft.com/office/officeart/2005/8/layout/pyramid1"/>
    <dgm:cxn modelId="{D47FE12F-3A3B-492C-A784-B33FA04C2632}" type="presOf" srcId="{42638C70-7416-4808-9F3C-ED65DEFC6D0F}" destId="{4D43C9FD-1243-40D6-9B59-6CDA3850B03E}" srcOrd="1" destOrd="2" presId="urn:microsoft.com/office/officeart/2005/8/layout/pyramid1"/>
    <dgm:cxn modelId="{515AF033-A452-461E-9EAC-962624C6AA4B}" srcId="{92E89BCE-3C44-4A05-B83A-16E6D4AC844C}" destId="{5736FECA-B110-4B1F-B094-6A48A71064EA}" srcOrd="1" destOrd="0" parTransId="{CB5E7E73-9B14-46AD-B42C-E3207FF121B4}" sibTransId="{C3DC681A-E3DB-43CF-B10F-09214CA5FA2D}"/>
    <dgm:cxn modelId="{66D7483E-5510-4DC0-9653-6D78F538C6C9}" type="presOf" srcId="{EE33FE9E-7FF9-4F8E-8843-DA870651AA44}" destId="{AEB84919-E4AA-402B-B0C6-D2C43E0471EC}" srcOrd="0" destOrd="0" presId="urn:microsoft.com/office/officeart/2005/8/layout/pyramid1"/>
    <dgm:cxn modelId="{68F7095C-5641-4FDE-81CE-C05B0FFC317F}" srcId="{D2907407-478E-4F6B-AF4E-DDD7C931E1BA}" destId="{0A5674F4-815C-43C0-B0AD-6BE0F6806380}" srcOrd="1" destOrd="0" parTransId="{B15876DD-8EAD-4368-9204-A2F2235237A2}" sibTransId="{9BFCA619-7EB3-476C-A144-970A769A78DF}"/>
    <dgm:cxn modelId="{4B87545E-B7EF-4A6F-AC07-D4A25E28E55D}" srcId="{D2907407-478E-4F6B-AF4E-DDD7C931E1BA}" destId="{8CDAFD81-38E5-49E0-ABB5-26BA7D15F880}" srcOrd="2" destOrd="0" parTransId="{51848DC5-0F75-4A7D-8417-1F8D69FA2DD7}" sibTransId="{CB9531B2-09B3-4EAF-8FB1-F4F218D92A8A}"/>
    <dgm:cxn modelId="{9875B75E-689C-4928-BBBA-D368AF5E4F43}" srcId="{0296A584-7643-44D3-830C-1E6D5D7AF4A3}" destId="{7AD958DE-B2C9-4B28-83F0-CADE19CEFF8E}" srcOrd="5" destOrd="0" parTransId="{136BD420-2D9A-463E-BD74-65748B072044}" sibTransId="{4500A6ED-B163-44C6-850D-7919F96DCD21}"/>
    <dgm:cxn modelId="{23461763-3489-4A46-BF17-082CD3D24E7D}" type="presOf" srcId="{B9743DC6-ABFA-4A2D-9AA3-98581E221D6D}" destId="{D77AB596-9AAB-4BC8-B17E-D2B7E72A8087}" srcOrd="0" destOrd="0" presId="urn:microsoft.com/office/officeart/2005/8/layout/pyramid1"/>
    <dgm:cxn modelId="{B3B65E47-1599-45CB-AEAE-99DF07B73EE5}" type="presOf" srcId="{14A082C0-A8CA-4226-B36A-AAB923C6D849}" destId="{9AD5D483-7798-406C-94F2-D047C082E941}" srcOrd="0" destOrd="2" presId="urn:microsoft.com/office/officeart/2005/8/layout/pyramid1"/>
    <dgm:cxn modelId="{BEF04F48-82D5-44AF-9A27-92C6F3C302FA}" type="presOf" srcId="{7AD958DE-B2C9-4B28-83F0-CADE19CEFF8E}" destId="{4D43C9FD-1243-40D6-9B59-6CDA3850B03E}" srcOrd="1" destOrd="5" presId="urn:microsoft.com/office/officeart/2005/8/layout/pyramid1"/>
    <dgm:cxn modelId="{A896A66B-372B-4C9F-82E9-747A49A83A35}" srcId="{92E89BCE-3C44-4A05-B83A-16E6D4AC844C}" destId="{14A082C0-A8CA-4226-B36A-AAB923C6D849}" srcOrd="2" destOrd="0" parTransId="{8CEA8E2F-F1AB-43B9-B675-209818B69138}" sibTransId="{2187B031-D5C9-4599-B576-457BC94167DB}"/>
    <dgm:cxn modelId="{7143AE6E-5B74-429D-8F36-E2AFBBA697CD}" srcId="{92E89BCE-3C44-4A05-B83A-16E6D4AC844C}" destId="{076D92A2-BE3A-49E2-BE71-875A834A3598}" srcOrd="0" destOrd="0" parTransId="{DEDABE5E-9B96-41D9-AFD3-B2B1AF305DD8}" sibTransId="{D8F23A5F-D3CB-4630-9751-86A4DF0BE4B2}"/>
    <dgm:cxn modelId="{2EA5286F-8AA0-4975-BE40-1FCFB4D8B133}" type="presOf" srcId="{7F021118-3D96-4016-ABC3-88E915D9B60B}" destId="{2DA931AF-9EEF-49B6-9829-2530708AA71E}" srcOrd="0" destOrd="3" presId="urn:microsoft.com/office/officeart/2005/8/layout/pyramid1"/>
    <dgm:cxn modelId="{12E3536F-6465-4562-87D9-0A60B4EBAAF0}" type="presOf" srcId="{FE4DCDD2-DA95-4952-850C-84FD2DA2BAF5}" destId="{9AD5D483-7798-406C-94F2-D047C082E941}" srcOrd="0" destOrd="4" presId="urn:microsoft.com/office/officeart/2005/8/layout/pyramid1"/>
    <dgm:cxn modelId="{61187970-534C-4D02-B8B1-327C994F308B}" type="presOf" srcId="{0A5674F4-815C-43C0-B0AD-6BE0F6806380}" destId="{5735283A-F1AF-44F3-B01F-4EC99C252315}" srcOrd="1" destOrd="1" presId="urn:microsoft.com/office/officeart/2005/8/layout/pyramid1"/>
    <dgm:cxn modelId="{57CB5575-BBA2-48D9-BD34-47B903943ACE}" srcId="{B9743DC6-ABFA-4A2D-9AA3-98581E221D6D}" destId="{D79356C2-DF77-422C-9687-8E241D424ED5}" srcOrd="2" destOrd="0" parTransId="{B80A6413-A418-4710-9AB1-B18A7E6E113A}" sibTransId="{EAD07948-C82C-400C-B9DC-9D5B876EEF46}"/>
    <dgm:cxn modelId="{7DA52457-8DF3-400B-A6DE-BE9187FC23B6}" srcId="{7974D3ED-02DC-480F-855E-3930D63972BD}" destId="{D2907407-478E-4F6B-AF4E-DDD7C931E1BA}" srcOrd="1" destOrd="0" parTransId="{39B3E02A-D3C3-4F70-A063-E55C75C91E9F}" sibTransId="{B9251A44-4755-4879-AE3E-B62E223CE6EA}"/>
    <dgm:cxn modelId="{F3D28457-70FD-48FE-9DDF-504AB2F5022B}" srcId="{0296A584-7643-44D3-830C-1E6D5D7AF4A3}" destId="{EE33FE9E-7FF9-4F8E-8843-DA870651AA44}" srcOrd="0" destOrd="0" parTransId="{394B5360-F8C9-4A04-8D0E-01286F431D8B}" sibTransId="{4D1FE766-F323-4C55-9751-64D790C5A261}"/>
    <dgm:cxn modelId="{1EEC265A-BE64-419F-B8DE-C3F373E99736}" type="presOf" srcId="{56BF823F-B96F-44DF-8709-E47BAA17FF00}" destId="{5735283A-F1AF-44F3-B01F-4EC99C252315}" srcOrd="1" destOrd="0" presId="urn:microsoft.com/office/officeart/2005/8/layout/pyramid1"/>
    <dgm:cxn modelId="{7A55F57C-0078-441D-8000-3EFE2F435B5D}" type="presOf" srcId="{D79356C2-DF77-422C-9687-8E241D424ED5}" destId="{E5FE51AC-3D63-49AA-BD7D-EA222B65F583}" srcOrd="1" destOrd="2" presId="urn:microsoft.com/office/officeart/2005/8/layout/pyramid1"/>
    <dgm:cxn modelId="{BB35C57D-E8C0-4F4E-ACB1-84E2DD5E76F9}" type="presOf" srcId="{CBC95B93-B995-49BD-A629-670BCAD87948}" destId="{4D43C9FD-1243-40D6-9B59-6CDA3850B03E}" srcOrd="1" destOrd="3" presId="urn:microsoft.com/office/officeart/2005/8/layout/pyramid1"/>
    <dgm:cxn modelId="{5644B67F-54FF-4942-89C2-E1D52A5AA424}" srcId="{D2907407-478E-4F6B-AF4E-DDD7C931E1BA}" destId="{56BF823F-B96F-44DF-8709-E47BAA17FF00}" srcOrd="0" destOrd="0" parTransId="{C8F5CF4B-8136-458E-9092-5D291E9A8095}" sibTransId="{FF65F2E0-BBED-4C73-8FF3-EFAF2763AE65}"/>
    <dgm:cxn modelId="{AD6A9581-58A8-47EF-9379-DDDC0AB7CCE3}" type="presOf" srcId="{ACBD9F06-1CE7-4333-8750-2E79F4D34C7E}" destId="{7C7699D2-631B-4E1D-ACB2-5D8DF7B5623D}" srcOrd="0" destOrd="1" presId="urn:microsoft.com/office/officeart/2005/8/layout/pyramid1"/>
    <dgm:cxn modelId="{11FA9F85-3501-4AAE-A75C-49BA36D456EB}" srcId="{0296A584-7643-44D3-830C-1E6D5D7AF4A3}" destId="{F8404785-2F74-4FA8-ADC5-CE2616059D30}" srcOrd="4" destOrd="0" parTransId="{C149DDFE-C315-4FDA-A6C9-6C10BD008262}" sibTransId="{BD2E478D-F440-400C-90DB-FAA4F718321B}"/>
    <dgm:cxn modelId="{F5B0E885-FC88-49C3-9A2E-B1007329E01C}" srcId="{0296A584-7643-44D3-830C-1E6D5D7AF4A3}" destId="{42638C70-7416-4808-9F3C-ED65DEFC6D0F}" srcOrd="2" destOrd="0" parTransId="{C1323A15-8A32-4A20-AF84-7BD191A2A776}" sibTransId="{22734DA4-AC9B-4DB1-A4F8-259B55DEC09E}"/>
    <dgm:cxn modelId="{B7AAA188-67FA-4D06-A985-6B057A234312}" srcId="{B9743DC6-ABFA-4A2D-9AA3-98581E221D6D}" destId="{2EF400CF-339E-4F81-8FD4-668DD62A3431}" srcOrd="0" destOrd="0" parTransId="{EEDD2C77-A440-4749-801D-17231FA2C605}" sibTransId="{2EC08696-F497-42E8-BC92-21288917311D}"/>
    <dgm:cxn modelId="{BF781E8B-ABB1-4453-A4A2-7E5D23469C06}" type="presOf" srcId="{42638C70-7416-4808-9F3C-ED65DEFC6D0F}" destId="{AEB84919-E4AA-402B-B0C6-D2C43E0471EC}" srcOrd="0" destOrd="2" presId="urn:microsoft.com/office/officeart/2005/8/layout/pyramid1"/>
    <dgm:cxn modelId="{D529BB93-8F34-4C3F-92FA-57A3BA49A5D7}" type="presOf" srcId="{2EF400CF-339E-4F81-8FD4-668DD62A3431}" destId="{7C7699D2-631B-4E1D-ACB2-5D8DF7B5623D}" srcOrd="0" destOrd="0" presId="urn:microsoft.com/office/officeart/2005/8/layout/pyramid1"/>
    <dgm:cxn modelId="{EB5BF399-559B-4788-BC9A-79CA3E60A4DD}" type="presOf" srcId="{8CDAFD81-38E5-49E0-ABB5-26BA7D15F880}" destId="{5735283A-F1AF-44F3-B01F-4EC99C252315}" srcOrd="1" destOrd="2" presId="urn:microsoft.com/office/officeart/2005/8/layout/pyramid1"/>
    <dgm:cxn modelId="{EA1228A1-B677-462B-933C-14C8C976DC98}" type="presOf" srcId="{92E89BCE-3C44-4A05-B83A-16E6D4AC844C}" destId="{1519F060-1A9C-429F-8F62-3A8DB25F1E80}" srcOrd="1" destOrd="0" presId="urn:microsoft.com/office/officeart/2005/8/layout/pyramid1"/>
    <dgm:cxn modelId="{453D4DA1-1460-46B0-A572-9E931CA77B9C}" type="presOf" srcId="{5736FECA-B110-4B1F-B094-6A48A71064EA}" destId="{34D5018E-E2A0-4C64-A896-F0FF3777962D}" srcOrd="1" destOrd="1" presId="urn:microsoft.com/office/officeart/2005/8/layout/pyramid1"/>
    <dgm:cxn modelId="{FA927AA8-D1E8-4E13-894C-B8265ABAFCF4}" type="presOf" srcId="{ACBD9F06-1CE7-4333-8750-2E79F4D34C7E}" destId="{E5FE51AC-3D63-49AA-BD7D-EA222B65F583}" srcOrd="1" destOrd="1" presId="urn:microsoft.com/office/officeart/2005/8/layout/pyramid1"/>
    <dgm:cxn modelId="{86CDFEA8-35D6-4DAC-8691-D5E381114BF2}" type="presOf" srcId="{CBC95B93-B995-49BD-A629-670BCAD87948}" destId="{AEB84919-E4AA-402B-B0C6-D2C43E0471EC}" srcOrd="0" destOrd="3" presId="urn:microsoft.com/office/officeart/2005/8/layout/pyramid1"/>
    <dgm:cxn modelId="{C8B50AAB-76AB-4BC2-8ACB-71999DC4F89F}" type="presOf" srcId="{7AD958DE-B2C9-4B28-83F0-CADE19CEFF8E}" destId="{AEB84919-E4AA-402B-B0C6-D2C43E0471EC}" srcOrd="0" destOrd="5" presId="urn:microsoft.com/office/officeart/2005/8/layout/pyramid1"/>
    <dgm:cxn modelId="{76CF91AD-EA40-433A-83B3-035CFD9662DB}" type="presOf" srcId="{7F021118-3D96-4016-ABC3-88E915D9B60B}" destId="{5735283A-F1AF-44F3-B01F-4EC99C252315}" srcOrd="1" destOrd="3" presId="urn:microsoft.com/office/officeart/2005/8/layout/pyramid1"/>
    <dgm:cxn modelId="{50FE93AD-6017-4525-B091-461E0034F044}" type="presOf" srcId="{D2907407-478E-4F6B-AF4E-DDD7C931E1BA}" destId="{1C2D0B8F-EE49-42CC-93BA-49A4E1A2A50B}" srcOrd="0" destOrd="0" presId="urn:microsoft.com/office/officeart/2005/8/layout/pyramid1"/>
    <dgm:cxn modelId="{482DCDB0-B161-42E0-B37F-2D4C928D83D4}" type="presOf" srcId="{47929AED-2F13-4411-AA12-6D3AFB367AD2}" destId="{AEB84919-E4AA-402B-B0C6-D2C43E0471EC}" srcOrd="0" destOrd="1" presId="urn:microsoft.com/office/officeart/2005/8/layout/pyramid1"/>
    <dgm:cxn modelId="{9C874AB5-917D-4B03-9685-5D89132AEA4E}" srcId="{B9743DC6-ABFA-4A2D-9AA3-98581E221D6D}" destId="{ACBD9F06-1CE7-4333-8750-2E79F4D34C7E}" srcOrd="1" destOrd="0" parTransId="{B0ED24B2-869F-4C4B-850C-3D38AD8B6221}" sibTransId="{3335C6B9-FC36-42FC-84FD-D2359B3547A1}"/>
    <dgm:cxn modelId="{300921BB-6AE6-4276-A47C-1BD78295B03D}" type="presOf" srcId="{14A082C0-A8CA-4226-B36A-AAB923C6D849}" destId="{34D5018E-E2A0-4C64-A896-F0FF3777962D}" srcOrd="1" destOrd="2" presId="urn:microsoft.com/office/officeart/2005/8/layout/pyramid1"/>
    <dgm:cxn modelId="{C8522DBC-BF11-4504-83A9-82CAED291999}" type="presOf" srcId="{D2907407-478E-4F6B-AF4E-DDD7C931E1BA}" destId="{687D7F70-4BD3-455B-930A-8E0C88AA1E52}" srcOrd="1" destOrd="0" presId="urn:microsoft.com/office/officeart/2005/8/layout/pyramid1"/>
    <dgm:cxn modelId="{67804AC0-C1D0-40D4-9267-5F8170D559AB}" srcId="{92E89BCE-3C44-4A05-B83A-16E6D4AC844C}" destId="{ABCA18D4-B614-4441-A7A2-1F13A80A727C}" srcOrd="3" destOrd="0" parTransId="{1C670D36-C928-4732-B6A7-65412256615C}" sibTransId="{520A40B7-6087-42B5-B822-BB32BC1E6BDF}"/>
    <dgm:cxn modelId="{9B7FEBC2-08E0-4DED-827B-97057995E236}" type="presOf" srcId="{0296A584-7643-44D3-830C-1E6D5D7AF4A3}" destId="{96A56D10-BD11-4D9B-97C0-9727244ABDFE}" srcOrd="1" destOrd="0" presId="urn:microsoft.com/office/officeart/2005/8/layout/pyramid1"/>
    <dgm:cxn modelId="{FE0EC1C9-9056-49C4-9621-D7D767A45315}" type="presOf" srcId="{56BF823F-B96F-44DF-8709-E47BAA17FF00}" destId="{2DA931AF-9EEF-49B6-9829-2530708AA71E}" srcOrd="0" destOrd="0" presId="urn:microsoft.com/office/officeart/2005/8/layout/pyramid1"/>
    <dgm:cxn modelId="{85BD65CE-9D88-47C2-8731-9892CABD9B0C}" type="presOf" srcId="{ABCA18D4-B614-4441-A7A2-1F13A80A727C}" destId="{9AD5D483-7798-406C-94F2-D047C082E941}" srcOrd="0" destOrd="3" presId="urn:microsoft.com/office/officeart/2005/8/layout/pyramid1"/>
    <dgm:cxn modelId="{6312AACE-47BB-4119-A1C0-1A59D28126C2}" srcId="{0296A584-7643-44D3-830C-1E6D5D7AF4A3}" destId="{CBC95B93-B995-49BD-A629-670BCAD87948}" srcOrd="3" destOrd="0" parTransId="{B725548B-FE84-473C-8059-533DBB437A95}" sibTransId="{C19F3CFD-114A-49E5-AC64-62468F0CFCC6}"/>
    <dgm:cxn modelId="{6637BBCF-58DD-46E3-B090-6DD42D1004F6}" type="presOf" srcId="{0A5674F4-815C-43C0-B0AD-6BE0F6806380}" destId="{2DA931AF-9EEF-49B6-9829-2530708AA71E}" srcOrd="0" destOrd="1" presId="urn:microsoft.com/office/officeart/2005/8/layout/pyramid1"/>
    <dgm:cxn modelId="{A37FEACF-BD42-42DD-BCE0-C1D3FD2383B6}" type="presOf" srcId="{7974D3ED-02DC-480F-855E-3930D63972BD}" destId="{F8974141-CB9E-4D27-9B0D-BDEBD5071BC0}" srcOrd="0" destOrd="0" presId="urn:microsoft.com/office/officeart/2005/8/layout/pyramid1"/>
    <dgm:cxn modelId="{23DB44D3-9434-4AA8-A0F6-9CC188932E9B}" type="presOf" srcId="{8CDAFD81-38E5-49E0-ABB5-26BA7D15F880}" destId="{2DA931AF-9EEF-49B6-9829-2530708AA71E}" srcOrd="0" destOrd="2" presId="urn:microsoft.com/office/officeart/2005/8/layout/pyramid1"/>
    <dgm:cxn modelId="{83226BE1-BBE4-41A7-B354-81BAF483244B}" srcId="{D2907407-478E-4F6B-AF4E-DDD7C931E1BA}" destId="{7F021118-3D96-4016-ABC3-88E915D9B60B}" srcOrd="3" destOrd="0" parTransId="{DF06C4C2-076C-44F0-9338-3E06822A34BC}" sibTransId="{0A84B533-BF1A-41BB-BFF0-E9D84402D94A}"/>
    <dgm:cxn modelId="{C54BC1E5-DDE4-42B1-B00D-AF1233C3D61E}" type="presOf" srcId="{B9743DC6-ABFA-4A2D-9AA3-98581E221D6D}" destId="{3753AF4E-E4DC-45FC-846C-C2D4FCC79FCD}" srcOrd="1" destOrd="0" presId="urn:microsoft.com/office/officeart/2005/8/layout/pyramid1"/>
    <dgm:cxn modelId="{E151A2E6-0337-4F8C-A8E3-F81462CEB265}" srcId="{7974D3ED-02DC-480F-855E-3930D63972BD}" destId="{92E89BCE-3C44-4A05-B83A-16E6D4AC844C}" srcOrd="2" destOrd="0" parTransId="{2BF12D2D-DDFF-4C06-89F6-8C8C95FCE1A0}" sibTransId="{D9AFFF5F-8BE2-4CF8-A5BA-757611C3A67B}"/>
    <dgm:cxn modelId="{4F5B4CEA-D66E-4BB6-AD7C-E87B8CFEF0E5}" type="presOf" srcId="{5736FECA-B110-4B1F-B094-6A48A71064EA}" destId="{9AD5D483-7798-406C-94F2-D047C082E941}" srcOrd="0" destOrd="1" presId="urn:microsoft.com/office/officeart/2005/8/layout/pyramid1"/>
    <dgm:cxn modelId="{4614B1EA-12D2-4188-BA63-6F0EC18E1932}" type="presOf" srcId="{F8404785-2F74-4FA8-ADC5-CE2616059D30}" destId="{4D43C9FD-1243-40D6-9B59-6CDA3850B03E}" srcOrd="1" destOrd="4" presId="urn:microsoft.com/office/officeart/2005/8/layout/pyramid1"/>
    <dgm:cxn modelId="{AE94EDEC-F7EE-454C-9D5D-F64EC0F72AE2}" type="presOf" srcId="{0296A584-7643-44D3-830C-1E6D5D7AF4A3}" destId="{D8C58A04-C7BC-44F4-B737-81BEC4070174}" srcOrd="0" destOrd="0" presId="urn:microsoft.com/office/officeart/2005/8/layout/pyramid1"/>
    <dgm:cxn modelId="{9C09FBEE-A2AA-488C-82BC-75FCEACB32F7}" type="presOf" srcId="{076D92A2-BE3A-49E2-BE71-875A834A3598}" destId="{34D5018E-E2A0-4C64-A896-F0FF3777962D}" srcOrd="1" destOrd="0" presId="urn:microsoft.com/office/officeart/2005/8/layout/pyramid1"/>
    <dgm:cxn modelId="{538122F5-5699-432F-A6FC-BA77172F4C65}" type="presOf" srcId="{2EF400CF-339E-4F81-8FD4-668DD62A3431}" destId="{E5FE51AC-3D63-49AA-BD7D-EA222B65F583}" srcOrd="1" destOrd="0" presId="urn:microsoft.com/office/officeart/2005/8/layout/pyramid1"/>
    <dgm:cxn modelId="{C60CACF8-F381-43EF-A3C7-799861CF0411}" srcId="{0296A584-7643-44D3-830C-1E6D5D7AF4A3}" destId="{47929AED-2F13-4411-AA12-6D3AFB367AD2}" srcOrd="1" destOrd="0" parTransId="{E375E776-66D8-4920-ABAD-DF52B7CBD66E}" sibTransId="{F5B42237-90D4-4A0A-A199-7B67BECC9C48}"/>
    <dgm:cxn modelId="{056085FC-225E-4CDE-AE9C-6939C131E284}" type="presOf" srcId="{ABCA18D4-B614-4441-A7A2-1F13A80A727C}" destId="{34D5018E-E2A0-4C64-A896-F0FF3777962D}" srcOrd="1" destOrd="3" presId="urn:microsoft.com/office/officeart/2005/8/layout/pyramid1"/>
    <dgm:cxn modelId="{4AA1A7FC-3DF2-4C87-B004-51800236B961}" type="presOf" srcId="{47929AED-2F13-4411-AA12-6D3AFB367AD2}" destId="{4D43C9FD-1243-40D6-9B59-6CDA3850B03E}" srcOrd="1" destOrd="1" presId="urn:microsoft.com/office/officeart/2005/8/layout/pyramid1"/>
    <dgm:cxn modelId="{35069EA5-D65C-4280-8F5B-3F653AC0EA51}" type="presParOf" srcId="{F8974141-CB9E-4D27-9B0D-BDEBD5071BC0}" destId="{7978E231-B28F-433D-A2E3-D265186F3978}" srcOrd="0" destOrd="0" presId="urn:microsoft.com/office/officeart/2005/8/layout/pyramid1"/>
    <dgm:cxn modelId="{0F89E1DD-79D5-44E7-867A-B08969583497}" type="presParOf" srcId="{7978E231-B28F-433D-A2E3-D265186F3978}" destId="{7C7699D2-631B-4E1D-ACB2-5D8DF7B5623D}" srcOrd="0" destOrd="0" presId="urn:microsoft.com/office/officeart/2005/8/layout/pyramid1"/>
    <dgm:cxn modelId="{5A73C479-264D-4E5F-B621-9CF66ACA6975}" type="presParOf" srcId="{7978E231-B28F-433D-A2E3-D265186F3978}" destId="{E5FE51AC-3D63-49AA-BD7D-EA222B65F583}" srcOrd="1" destOrd="0" presId="urn:microsoft.com/office/officeart/2005/8/layout/pyramid1"/>
    <dgm:cxn modelId="{5957982B-5A6B-4595-A387-FEB07BE8BA45}" type="presParOf" srcId="{7978E231-B28F-433D-A2E3-D265186F3978}" destId="{D77AB596-9AAB-4BC8-B17E-D2B7E72A8087}" srcOrd="2" destOrd="0" presId="urn:microsoft.com/office/officeart/2005/8/layout/pyramid1"/>
    <dgm:cxn modelId="{E68B0EAE-BC10-477E-92D4-B7D2E736072D}" type="presParOf" srcId="{7978E231-B28F-433D-A2E3-D265186F3978}" destId="{3753AF4E-E4DC-45FC-846C-C2D4FCC79FCD}" srcOrd="3" destOrd="0" presId="urn:microsoft.com/office/officeart/2005/8/layout/pyramid1"/>
    <dgm:cxn modelId="{98A5EA1A-E19A-4CF3-ACA1-A918E3EFDE83}" type="presParOf" srcId="{F8974141-CB9E-4D27-9B0D-BDEBD5071BC0}" destId="{2771C52F-169B-4477-84B7-47259E6744BF}" srcOrd="1" destOrd="0" presId="urn:microsoft.com/office/officeart/2005/8/layout/pyramid1"/>
    <dgm:cxn modelId="{C2768A38-BC70-4DE4-88BF-C929C6B38CED}" type="presParOf" srcId="{2771C52F-169B-4477-84B7-47259E6744BF}" destId="{2DA931AF-9EEF-49B6-9829-2530708AA71E}" srcOrd="0" destOrd="0" presId="urn:microsoft.com/office/officeart/2005/8/layout/pyramid1"/>
    <dgm:cxn modelId="{12377990-AA9A-4DE2-A919-AC54E2E79CE9}" type="presParOf" srcId="{2771C52F-169B-4477-84B7-47259E6744BF}" destId="{5735283A-F1AF-44F3-B01F-4EC99C252315}" srcOrd="1" destOrd="0" presId="urn:microsoft.com/office/officeart/2005/8/layout/pyramid1"/>
    <dgm:cxn modelId="{10AB6962-F811-40D4-BD3F-9CF4AC1D62BB}" type="presParOf" srcId="{2771C52F-169B-4477-84B7-47259E6744BF}" destId="{1C2D0B8F-EE49-42CC-93BA-49A4E1A2A50B}" srcOrd="2" destOrd="0" presId="urn:microsoft.com/office/officeart/2005/8/layout/pyramid1"/>
    <dgm:cxn modelId="{A4941969-E05F-4304-B579-50004F08F8E6}" type="presParOf" srcId="{2771C52F-169B-4477-84B7-47259E6744BF}" destId="{687D7F70-4BD3-455B-930A-8E0C88AA1E52}" srcOrd="3" destOrd="0" presId="urn:microsoft.com/office/officeart/2005/8/layout/pyramid1"/>
    <dgm:cxn modelId="{ABCE0E60-5045-4B74-ADBE-544F03E8C7F7}" type="presParOf" srcId="{F8974141-CB9E-4D27-9B0D-BDEBD5071BC0}" destId="{02F4CE7F-3534-4411-8C08-837C9B672F41}" srcOrd="2" destOrd="0" presId="urn:microsoft.com/office/officeart/2005/8/layout/pyramid1"/>
    <dgm:cxn modelId="{E7E563A4-3897-46EC-88D2-EFDBBB351E3D}" type="presParOf" srcId="{02F4CE7F-3534-4411-8C08-837C9B672F41}" destId="{9AD5D483-7798-406C-94F2-D047C082E941}" srcOrd="0" destOrd="0" presId="urn:microsoft.com/office/officeart/2005/8/layout/pyramid1"/>
    <dgm:cxn modelId="{16CDE3D7-3088-4EE6-9450-C3B5B48D5041}" type="presParOf" srcId="{02F4CE7F-3534-4411-8C08-837C9B672F41}" destId="{34D5018E-E2A0-4C64-A896-F0FF3777962D}" srcOrd="1" destOrd="0" presId="urn:microsoft.com/office/officeart/2005/8/layout/pyramid1"/>
    <dgm:cxn modelId="{9941E762-41DB-4490-B940-FE8ADB06905A}" type="presParOf" srcId="{02F4CE7F-3534-4411-8C08-837C9B672F41}" destId="{DEF1D805-978E-4357-8907-231352BB8B79}" srcOrd="2" destOrd="0" presId="urn:microsoft.com/office/officeart/2005/8/layout/pyramid1"/>
    <dgm:cxn modelId="{C5584EDE-6F03-43B9-B2ED-86AB86F846B7}" type="presParOf" srcId="{02F4CE7F-3534-4411-8C08-837C9B672F41}" destId="{1519F060-1A9C-429F-8F62-3A8DB25F1E80}" srcOrd="3" destOrd="0" presId="urn:microsoft.com/office/officeart/2005/8/layout/pyramid1"/>
    <dgm:cxn modelId="{5B8C0C16-4657-4EE1-B68D-E40A954D4426}" type="presParOf" srcId="{F8974141-CB9E-4D27-9B0D-BDEBD5071BC0}" destId="{72D87070-4F72-4ED2-87AF-1C85DB5783A4}" srcOrd="3" destOrd="0" presId="urn:microsoft.com/office/officeart/2005/8/layout/pyramid1"/>
    <dgm:cxn modelId="{69222C85-7506-4B0C-A590-734FFF09FD23}" type="presParOf" srcId="{72D87070-4F72-4ED2-87AF-1C85DB5783A4}" destId="{AEB84919-E4AA-402B-B0C6-D2C43E0471EC}" srcOrd="0" destOrd="0" presId="urn:microsoft.com/office/officeart/2005/8/layout/pyramid1"/>
    <dgm:cxn modelId="{5EFD46B1-4CC7-436F-B038-1D9B99D0662F}" type="presParOf" srcId="{72D87070-4F72-4ED2-87AF-1C85DB5783A4}" destId="{4D43C9FD-1243-40D6-9B59-6CDA3850B03E}" srcOrd="1" destOrd="0" presId="urn:microsoft.com/office/officeart/2005/8/layout/pyramid1"/>
    <dgm:cxn modelId="{9A598804-393B-49FB-A308-789ECDA0A44F}" type="presParOf" srcId="{72D87070-4F72-4ED2-87AF-1C85DB5783A4}" destId="{D8C58A04-C7BC-44F4-B737-81BEC4070174}" srcOrd="2" destOrd="0" presId="urn:microsoft.com/office/officeart/2005/8/layout/pyramid1"/>
    <dgm:cxn modelId="{811871E7-B2D1-4026-8B5F-36FDE39F14BB}" type="presParOf" srcId="{72D87070-4F72-4ED2-87AF-1C85DB5783A4}" destId="{96A56D10-BD11-4D9B-97C0-9727244ABDFE}" srcOrd="3"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Overview of existing design patterns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877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Corner Stones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3886"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3192B513-F3F5-436F-B752-61D1784E3653}">
      <dgm:prSet phldrT="[Text]"/>
      <dgm:spPr/>
      <dgm:t>
        <a:bodyPr/>
        <a:lstStyle/>
        <a:p>
          <a:r>
            <a:rPr lang="en-US" dirty="0"/>
            <a:t>2 levels of logic: Behavior and System </a:t>
          </a:r>
        </a:p>
      </dgm:t>
    </dgm:pt>
    <dgm:pt modelId="{AFE6F64F-0C62-43DA-96E2-86CB0F39791D}" type="parTrans" cxnId="{9101CD92-BF92-4F46-9ECD-F74673D18697}">
      <dgm:prSet/>
      <dgm:spPr/>
      <dgm:t>
        <a:bodyPr/>
        <a:lstStyle/>
        <a:p>
          <a:endParaRPr lang="en-US"/>
        </a:p>
      </dgm:t>
    </dgm:pt>
    <dgm:pt modelId="{C2AE413B-807A-4783-9DBF-E3FE9A8F3BD4}" type="sibTrans" cxnId="{9101CD92-BF92-4F46-9ECD-F74673D18697}">
      <dgm:prSet/>
      <dgm:spPr/>
      <dgm:t>
        <a:bodyPr/>
        <a:lstStyle/>
        <a:p>
          <a:endParaRPr lang="en-US"/>
        </a:p>
      </dgm:t>
    </dgm:pt>
    <dgm:pt modelId="{9EE90C36-722F-45A7-911F-13C34D86C799}">
      <dgm:prSet phldrT="[Text]"/>
      <dgm:spPr/>
      <dgm:t>
        <a:bodyPr lIns="216000" rIns="216000"/>
        <a:lstStyle/>
        <a:p>
          <a:r>
            <a:rPr lang="en-US" dirty="0"/>
            <a:t>Behavior deals with object’s internal state</a:t>
          </a:r>
        </a:p>
      </dgm:t>
    </dgm:pt>
    <dgm:pt modelId="{15019D12-EEAB-4445-8001-E4EC23EB528D}" type="parTrans" cxnId="{0BFA983A-3D97-4D3F-B18C-D22C6334502F}">
      <dgm:prSet/>
      <dgm:spPr/>
      <dgm:t>
        <a:bodyPr/>
        <a:lstStyle/>
        <a:p>
          <a:endParaRPr lang="en-US"/>
        </a:p>
      </dgm:t>
    </dgm:pt>
    <dgm:pt modelId="{69E5BA7E-E34A-4C9C-B87A-E4BF15552614}" type="sibTrans" cxnId="{0BFA983A-3D97-4D3F-B18C-D22C6334502F}">
      <dgm:prSet/>
      <dgm:spPr/>
      <dgm:t>
        <a:bodyPr/>
        <a:lstStyle/>
        <a:p>
          <a:endParaRPr lang="en-US"/>
        </a:p>
      </dgm:t>
    </dgm:pt>
    <dgm:pt modelId="{87BA92CF-7BF1-4513-B7BD-01965786A1B2}">
      <dgm:prSet phldrT="[Text]"/>
      <dgm:spPr/>
      <dgm:t>
        <a:bodyPr lIns="216000" rIns="216000"/>
        <a:lstStyle/>
        <a:p>
          <a:r>
            <a:rPr lang="en-US" dirty="0"/>
            <a:t>System deals with world’s state</a:t>
          </a:r>
        </a:p>
      </dgm:t>
    </dgm:pt>
    <dgm:pt modelId="{00EABE09-AFDD-4759-B2F7-57BCA12F8586}" type="parTrans" cxnId="{CCEFD0C4-4E51-4C5C-AE86-B0E7386AFC70}">
      <dgm:prSet/>
      <dgm:spPr/>
      <dgm:t>
        <a:bodyPr/>
        <a:lstStyle/>
        <a:p>
          <a:endParaRPr lang="en-US"/>
        </a:p>
      </dgm:t>
    </dgm:pt>
    <dgm:pt modelId="{126B4314-64D8-4738-9179-4647B4AFE9CF}" type="sibTrans" cxnId="{CCEFD0C4-4E51-4C5C-AE86-B0E7386AFC70}">
      <dgm:prSet/>
      <dgm:spPr/>
      <dgm:t>
        <a:bodyPr/>
        <a:lstStyle/>
        <a:p>
          <a:endParaRPr lang="en-US"/>
        </a:p>
      </dgm:t>
    </dgm:pt>
    <dgm:pt modelId="{C815B54B-F9B1-4D9E-903B-3130B156EA48}">
      <dgm:prSet phldrT="[Text]"/>
      <dgm:spPr/>
      <dgm:t>
        <a:bodyPr lIns="216000" rIns="216000"/>
        <a:lstStyle/>
        <a:p>
          <a:r>
            <a:rPr lang="en-US" dirty="0"/>
            <a:t>Component update</a:t>
          </a:r>
        </a:p>
      </dgm:t>
    </dgm:pt>
    <dgm:pt modelId="{9CAD355A-2D68-4233-9C43-3C9BA69EAE23}" type="parTrans" cxnId="{EF7D39FC-8C86-4912-8A01-DF3BC70D91AA}">
      <dgm:prSet/>
      <dgm:spPr/>
      <dgm:t>
        <a:bodyPr/>
        <a:lstStyle/>
        <a:p>
          <a:endParaRPr lang="en-US"/>
        </a:p>
      </dgm:t>
    </dgm:pt>
    <dgm:pt modelId="{869098C0-731A-40AD-AE24-DDF848BDB38F}" type="sibTrans" cxnId="{EF7D39FC-8C86-4912-8A01-DF3BC70D91AA}">
      <dgm:prSet/>
      <dgm:spPr/>
      <dgm:t>
        <a:bodyPr/>
        <a:lstStyle/>
        <a:p>
          <a:endParaRPr lang="en-US"/>
        </a:p>
      </dgm:t>
    </dgm:pt>
    <dgm:pt modelId="{680FBEB3-23CE-4292-B88B-883053F88DDD}">
      <dgm:prSet phldrT="[Text]"/>
      <dgm:spPr/>
      <dgm:t>
        <a:bodyPr lIns="216000" rIns="216000"/>
        <a:lstStyle/>
        <a:p>
          <a:r>
            <a:rPr lang="en-US" dirty="0"/>
            <a:t>Mass update of components (ECS style)</a:t>
          </a:r>
        </a:p>
      </dgm:t>
    </dgm:pt>
    <dgm:pt modelId="{E19D68FC-80D4-4354-B368-C21A8EF253FF}" type="parTrans" cxnId="{794CA34B-7E5A-4320-AB90-312232AFC968}">
      <dgm:prSet/>
      <dgm:spPr/>
      <dgm:t>
        <a:bodyPr/>
        <a:lstStyle/>
        <a:p>
          <a:endParaRPr lang="en-US"/>
        </a:p>
      </dgm:t>
    </dgm:pt>
    <dgm:pt modelId="{1CDC6A99-5910-4C0A-9470-CDE043793578}" type="sibTrans" cxnId="{794CA34B-7E5A-4320-AB90-312232AFC968}">
      <dgm:prSet/>
      <dgm:spPr/>
      <dgm:t>
        <a:bodyPr/>
        <a:lstStyle/>
        <a:p>
          <a:endParaRPr lang="en-US"/>
        </a:p>
      </dgm:t>
    </dgm:pt>
    <dgm:pt modelId="{3FDAA09F-5006-4159-AC7D-D77356D78D59}">
      <dgm:prSet phldrT="[Text]"/>
      <dgm:spPr/>
      <dgm:t>
        <a:bodyPr/>
        <a:lstStyle/>
        <a:p>
          <a:r>
            <a:rPr lang="en-US" dirty="0"/>
            <a:t>Explicit execution flow control</a:t>
          </a:r>
        </a:p>
      </dgm:t>
    </dgm:pt>
    <dgm:pt modelId="{6B202D50-1E12-465D-A6B1-1F7C47F0CF06}" type="parTrans" cxnId="{78D2DF5F-622A-479C-8FA3-FCEC8ADB9246}">
      <dgm:prSet/>
      <dgm:spPr/>
      <dgm:t>
        <a:bodyPr/>
        <a:lstStyle/>
        <a:p>
          <a:endParaRPr lang="en-US"/>
        </a:p>
      </dgm:t>
    </dgm:pt>
    <dgm:pt modelId="{091322E9-5C96-4934-AEB8-07CEF03F713C}" type="sibTrans" cxnId="{78D2DF5F-622A-479C-8FA3-FCEC8ADB9246}">
      <dgm:prSet/>
      <dgm:spPr/>
      <dgm:t>
        <a:bodyPr/>
        <a:lstStyle/>
        <a:p>
          <a:endParaRPr lang="en-US"/>
        </a:p>
      </dgm:t>
    </dgm:pt>
    <dgm:pt modelId="{9C0B127B-B66E-4653-8B15-BD365793B3C2}">
      <dgm:prSet phldrT="[Text]"/>
      <dgm:spPr/>
      <dgm:t>
        <a:bodyPr lIns="216000" rIns="216000"/>
        <a:lstStyle/>
        <a:p>
          <a:r>
            <a:rPr lang="en-US" dirty="0"/>
            <a:t>No default update calls from the engine – enrollment always required</a:t>
          </a:r>
        </a:p>
      </dgm:t>
    </dgm:pt>
    <dgm:pt modelId="{0EFBE7BE-9339-4C61-A95E-E47C89C4BEAA}" type="parTrans" cxnId="{519B83B1-56D4-4EE3-BABA-133AA9A9CB65}">
      <dgm:prSet/>
      <dgm:spPr/>
      <dgm:t>
        <a:bodyPr/>
        <a:lstStyle/>
        <a:p>
          <a:endParaRPr lang="en-US"/>
        </a:p>
      </dgm:t>
    </dgm:pt>
    <dgm:pt modelId="{37EE387C-273A-4CC8-A0CE-BFBD9BE240BD}" type="sibTrans" cxnId="{519B83B1-56D4-4EE3-BABA-133AA9A9CB65}">
      <dgm:prSet/>
      <dgm:spPr/>
      <dgm:t>
        <a:bodyPr/>
        <a:lstStyle/>
        <a:p>
          <a:endParaRPr lang="en-US"/>
        </a:p>
      </dgm:t>
    </dgm:pt>
    <dgm:pt modelId="{B5C363C6-745B-4679-8647-78E963DD1C60}">
      <dgm:prSet phldrT="[Text]"/>
      <dgm:spPr/>
      <dgm:t>
        <a:bodyPr lIns="216000" rIns="216000"/>
        <a:lstStyle/>
        <a:p>
          <a:r>
            <a:rPr lang="en-US" dirty="0"/>
            <a:t>A simple way of controlling execution order with 2 levels of control</a:t>
          </a:r>
        </a:p>
      </dgm:t>
    </dgm:pt>
    <dgm:pt modelId="{41317228-0D06-4579-AE20-3C76D2D383E6}" type="parTrans" cxnId="{303AFBDE-8E82-4AA9-81C6-9380E942D9A9}">
      <dgm:prSet/>
      <dgm:spPr/>
      <dgm:t>
        <a:bodyPr/>
        <a:lstStyle/>
        <a:p>
          <a:endParaRPr lang="en-US"/>
        </a:p>
      </dgm:t>
    </dgm:pt>
    <dgm:pt modelId="{0EF5A8A0-0FC1-4303-9772-903551F07509}" type="sibTrans" cxnId="{303AFBDE-8E82-4AA9-81C6-9380E942D9A9}">
      <dgm:prSet/>
      <dgm:spPr/>
      <dgm:t>
        <a:bodyPr/>
        <a:lstStyle/>
        <a:p>
          <a:endParaRPr lang="en-US"/>
        </a:p>
      </dgm:t>
    </dgm:pt>
    <dgm:pt modelId="{B12207C2-B8CC-44F9-B962-DC932214639C}">
      <dgm:prSet phldrT="[Text]"/>
      <dgm:spPr/>
      <dgm:t>
        <a:bodyPr lIns="216000" rIns="216000"/>
        <a:lstStyle/>
        <a:p>
          <a:r>
            <a:rPr lang="pl-PL" dirty="0"/>
            <a:t>1 - </a:t>
          </a:r>
          <a:r>
            <a:rPr lang="en-US" dirty="0"/>
            <a:t>Simulation stages (big sync-points)</a:t>
          </a:r>
        </a:p>
      </dgm:t>
    </dgm:pt>
    <dgm:pt modelId="{E6A8266F-2713-4DEB-8C72-B4CE260107AC}" type="parTrans" cxnId="{540C30A2-10BA-4520-AB27-32C2B4CE4557}">
      <dgm:prSet/>
      <dgm:spPr/>
      <dgm:t>
        <a:bodyPr/>
        <a:lstStyle/>
        <a:p>
          <a:endParaRPr lang="en-US"/>
        </a:p>
      </dgm:t>
    </dgm:pt>
    <dgm:pt modelId="{40DDEB84-21F2-46DF-AE7C-F7CC1B2C1377}" type="sibTrans" cxnId="{540C30A2-10BA-4520-AB27-32C2B4CE4557}">
      <dgm:prSet/>
      <dgm:spPr/>
      <dgm:t>
        <a:bodyPr/>
        <a:lstStyle/>
        <a:p>
          <a:endParaRPr lang="en-US"/>
        </a:p>
      </dgm:t>
    </dgm:pt>
    <dgm:pt modelId="{3F39A18F-0836-41AE-B636-FA54448E6739}">
      <dgm:prSet phldrT="[Text]"/>
      <dgm:spPr/>
      <dgm:t>
        <a:bodyPr lIns="216000" rIns="216000"/>
        <a:lstStyle/>
        <a:p>
          <a:r>
            <a:rPr lang="pl-PL" dirty="0"/>
            <a:t>2 - </a:t>
          </a:r>
          <a:r>
            <a:rPr lang="en-US" dirty="0"/>
            <a:t>Numerical priorities for update enrolls</a:t>
          </a:r>
        </a:p>
      </dgm:t>
    </dgm:pt>
    <dgm:pt modelId="{50F6F59C-FF79-47BE-B934-235F9701CEC3}" type="parTrans" cxnId="{5A984556-A919-4B12-B098-2137D2E166BA}">
      <dgm:prSet/>
      <dgm:spPr/>
      <dgm:t>
        <a:bodyPr/>
        <a:lstStyle/>
        <a:p>
          <a:endParaRPr lang="en-US"/>
        </a:p>
      </dgm:t>
    </dgm:pt>
    <dgm:pt modelId="{17B2815E-D705-4F95-92FB-6920EBE460ED}" type="sibTrans" cxnId="{5A984556-A919-4B12-B098-2137D2E166BA}">
      <dgm:prSet/>
      <dgm:spPr/>
      <dgm:t>
        <a:bodyPr/>
        <a:lstStyle/>
        <a:p>
          <a:endParaRPr lang="en-US"/>
        </a:p>
      </dgm:t>
    </dgm:pt>
    <dgm:pt modelId="{F656A121-3F8F-4EAA-8889-E36331040718}">
      <dgm:prSet phldrT="[Text]"/>
      <dgm:spPr/>
      <dgm:t>
        <a:bodyPr/>
        <a:lstStyle/>
        <a:p>
          <a:r>
            <a:rPr lang="en-US" dirty="0"/>
            <a:t>Comprehensive feature set</a:t>
          </a:r>
        </a:p>
      </dgm:t>
    </dgm:pt>
    <dgm:pt modelId="{5CE0552A-6671-4A01-B816-2664F10F4997}" type="parTrans" cxnId="{B0A7CF44-B293-4F64-A0BF-C3762B9F5327}">
      <dgm:prSet/>
      <dgm:spPr/>
      <dgm:t>
        <a:bodyPr/>
        <a:lstStyle/>
        <a:p>
          <a:endParaRPr lang="en-US"/>
        </a:p>
      </dgm:t>
    </dgm:pt>
    <dgm:pt modelId="{F296751C-5A04-4A12-9FEC-5DFE84371ACB}" type="sibTrans" cxnId="{B0A7CF44-B293-4F64-A0BF-C3762B9F5327}">
      <dgm:prSet/>
      <dgm:spPr/>
      <dgm:t>
        <a:bodyPr/>
        <a:lstStyle/>
        <a:p>
          <a:endParaRPr lang="en-US"/>
        </a:p>
      </dgm:t>
    </dgm:pt>
    <dgm:pt modelId="{FBD51988-1753-4566-AD69-21C2D663F667}">
      <dgm:prSet phldrT="[Text]"/>
      <dgm:spPr/>
      <dgm:t>
        <a:bodyPr lIns="216000" rIns="216000"/>
        <a:lstStyle/>
        <a:p>
          <a:r>
            <a:rPr lang="en-US" dirty="0"/>
            <a:t>Provides methods to represent every aspect of a scene, including fully independent purely visual features (foliage, particles, etc.)</a:t>
          </a:r>
        </a:p>
      </dgm:t>
    </dgm:pt>
    <dgm:pt modelId="{EF486B39-7E75-4E72-AB7A-A20628A9DDC9}" type="parTrans" cxnId="{03940501-C87B-4422-96F7-E76917109762}">
      <dgm:prSet/>
      <dgm:spPr/>
      <dgm:t>
        <a:bodyPr/>
        <a:lstStyle/>
        <a:p>
          <a:endParaRPr lang="en-US"/>
        </a:p>
      </dgm:t>
    </dgm:pt>
    <dgm:pt modelId="{EF02AF6D-3159-4C1D-ADCF-2FA70B686DE4}" type="sibTrans" cxnId="{03940501-C87B-4422-96F7-E76917109762}">
      <dgm:prSet/>
      <dgm:spPr/>
      <dgm:t>
        <a:bodyPr/>
        <a:lstStyle/>
        <a:p>
          <a:endParaRPr lang="en-US"/>
        </a:p>
      </dgm:t>
    </dgm:pt>
    <dgm:pt modelId="{8E0F4A87-9232-4DF3-963C-2F3F66861DB0}">
      <dgm:prSet phldrT="[Text]"/>
      <dgm:spPr/>
      <dgm:t>
        <a:bodyPr lIns="216000" rIns="216000"/>
        <a:lstStyle/>
        <a:p>
          <a:r>
            <a:rPr lang="en-US" dirty="0"/>
            <a:t>Different composition/abstraction layers to choose from to implement any game feature in a suitable way</a:t>
          </a:r>
        </a:p>
      </dgm:t>
    </dgm:pt>
    <dgm:pt modelId="{C7249460-EBC6-4B6C-A775-6F528EDED97E}" type="parTrans" cxnId="{9568A68A-96F9-4FF2-9898-DDF9931AD2B3}">
      <dgm:prSet/>
      <dgm:spPr/>
      <dgm:t>
        <a:bodyPr/>
        <a:lstStyle/>
        <a:p>
          <a:endParaRPr lang="en-US"/>
        </a:p>
      </dgm:t>
    </dgm:pt>
    <dgm:pt modelId="{D3CB8C0B-DC59-483A-9F3D-EDF57E723F9A}" type="sibTrans" cxnId="{9568A68A-96F9-4FF2-9898-DDF9931AD2B3}">
      <dgm:prSet/>
      <dgm:spPr/>
      <dgm:t>
        <a:bodyPr/>
        <a:lstStyle/>
        <a:p>
          <a:endParaRPr lang="en-US"/>
        </a:p>
      </dgm:t>
    </dgm:pt>
    <dgm:pt modelId="{D6639D66-7949-441C-918E-62B617E27CB2}">
      <dgm:prSet phldrT="[Text]"/>
      <dgm:spPr/>
      <dgm:t>
        <a:bodyPr lIns="216000" rIns="216000"/>
        <a:lstStyle/>
        <a:p>
          <a:r>
            <a:rPr lang="en-US" noProof="0" dirty="0"/>
            <a:t>Full isolation within the same conceptual layer</a:t>
          </a:r>
          <a:endParaRPr lang="en-US" dirty="0"/>
        </a:p>
      </dgm:t>
    </dgm:pt>
    <dgm:pt modelId="{6CB88C7F-5B6C-40B4-B2BC-92488F0A0228}" type="parTrans" cxnId="{8AA3ED90-336E-4C8F-B99E-7059CF6F112C}">
      <dgm:prSet/>
      <dgm:spPr/>
      <dgm:t>
        <a:bodyPr/>
        <a:lstStyle/>
        <a:p>
          <a:endParaRPr lang="en-US"/>
        </a:p>
      </dgm:t>
    </dgm:pt>
    <dgm:pt modelId="{1D0CBC5D-F3E4-436D-8E36-FAE8A9504EBA}" type="sibTrans" cxnId="{8AA3ED90-336E-4C8F-B99E-7059CF6F112C}">
      <dgm:prSet/>
      <dgm:spPr/>
      <dgm:t>
        <a:bodyPr/>
        <a:lstStyle/>
        <a:p>
          <a:endParaRPr lang="en-US"/>
        </a:p>
      </dgm:t>
    </dgm:pt>
    <dgm:pt modelId="{E86D176B-0F78-4DE7-AB73-AA0D1256085F}">
      <dgm:prSet phldrT="[Text]"/>
      <dgm:spPr/>
      <dgm:t>
        <a:bodyPr lIns="216000" rIns="216000"/>
        <a:lstStyle/>
        <a:p>
          <a:r>
            <a:rPr lang="en-US" dirty="0"/>
            <a:t>Trivial parallelization of updates and initialization</a:t>
          </a:r>
        </a:p>
      </dgm:t>
    </dgm:pt>
    <dgm:pt modelId="{13CEB5A9-8A81-4C2E-9666-2400AC52112F}" type="parTrans" cxnId="{5510CBCC-CDCC-41F8-89A8-5B022C0C16EC}">
      <dgm:prSet/>
      <dgm:spPr/>
      <dgm:t>
        <a:bodyPr/>
        <a:lstStyle/>
        <a:p>
          <a:endParaRPr lang="en-US"/>
        </a:p>
      </dgm:t>
    </dgm:pt>
    <dgm:pt modelId="{91A9C823-BCA9-4F65-B19E-0F7B0D9D60E6}" type="sibTrans" cxnId="{5510CBCC-CDCC-41F8-89A8-5B022C0C16EC}">
      <dgm:prSet/>
      <dgm:spPr/>
      <dgm:t>
        <a:bodyPr/>
        <a:lstStyle/>
        <a:p>
          <a:endParaRPr lang="en-US"/>
        </a:p>
      </dgm:t>
    </dgm:pt>
    <dgm:pt modelId="{F88C68D5-031D-46A6-9A74-C6814410B099}">
      <dgm:prSet phldrT="[Text]"/>
      <dgm:spPr/>
      <dgm:t>
        <a:bodyPr lIns="216000" rIns="216000"/>
        <a:lstStyle/>
        <a:p>
          <a:r>
            <a:rPr lang="en-US" dirty="0"/>
            <a:t>Component–component data transfer</a:t>
          </a:r>
        </a:p>
      </dgm:t>
    </dgm:pt>
    <dgm:pt modelId="{428FC4AF-2B39-4124-885C-DFFA1B0D5EBF}" type="parTrans" cxnId="{CBE65F23-A173-4F16-8CA7-DD5DC3320F2D}">
      <dgm:prSet/>
      <dgm:spPr/>
      <dgm:t>
        <a:bodyPr/>
        <a:lstStyle/>
        <a:p>
          <a:endParaRPr lang="en-US"/>
        </a:p>
      </dgm:t>
    </dgm:pt>
    <dgm:pt modelId="{518DADEA-406C-4205-9116-AF4C8DD90E0A}" type="sibTrans" cxnId="{CBE65F23-A173-4F16-8CA7-DD5DC3320F2D}">
      <dgm:prSet/>
      <dgm:spPr/>
      <dgm:t>
        <a:bodyPr/>
        <a:lstStyle/>
        <a:p>
          <a:endParaRPr lang="en-US"/>
        </a:p>
      </dgm:t>
    </dgm:pt>
    <dgm:pt modelId="{8C633035-940A-4EE6-A359-A32E8B787C2F}">
      <dgm:prSet phldrT="[Text]"/>
      <dgm:spPr/>
      <dgm:t>
        <a:bodyPr lIns="216000" rIns="216000"/>
        <a:lstStyle/>
        <a:p>
          <a:r>
            <a:rPr lang="en-US" dirty="0"/>
            <a:t>Object–object data transfer</a:t>
          </a:r>
        </a:p>
      </dgm:t>
    </dgm:pt>
    <dgm:pt modelId="{F0848DE9-A231-4663-9890-96420E6C0986}" type="parTrans" cxnId="{7E361E2D-DACC-4614-85A7-0B361274983F}">
      <dgm:prSet/>
      <dgm:spPr/>
      <dgm:t>
        <a:bodyPr/>
        <a:lstStyle/>
        <a:p>
          <a:endParaRPr lang="en-US"/>
        </a:p>
      </dgm:t>
    </dgm:pt>
    <dgm:pt modelId="{F9170FE6-3F53-41C6-85B8-59D94A83AD2C}" type="sibTrans" cxnId="{7E361E2D-DACC-4614-85A7-0B361274983F}">
      <dgm:prSet/>
      <dgm:spPr/>
      <dgm:t>
        <a:bodyPr/>
        <a:lstStyle/>
        <a:p>
          <a:endParaRPr lang="en-US"/>
        </a:p>
      </dgm:t>
    </dgm:pt>
    <dgm:pt modelId="{2C53F08E-57D8-4EAD-9E7B-449A0D7B2EF2}" type="pres">
      <dgm:prSet presAssocID="{613F8853-CBA9-4386-9D0A-E8BBD4EDE00B}" presName="linear" presStyleCnt="0">
        <dgm:presLayoutVars>
          <dgm:dir/>
          <dgm:animLvl val="lvl"/>
          <dgm:resizeHandles val="exact"/>
        </dgm:presLayoutVars>
      </dgm:prSet>
      <dgm:spPr/>
    </dgm:pt>
    <dgm:pt modelId="{96454872-460A-4055-8949-32BD4789E2C1}" type="pres">
      <dgm:prSet presAssocID="{F656A121-3F8F-4EAA-8889-E36331040718}" presName="parentLin" presStyleCnt="0"/>
      <dgm:spPr/>
    </dgm:pt>
    <dgm:pt modelId="{4710C67F-4883-4973-96B9-C41C3EE42F31}" type="pres">
      <dgm:prSet presAssocID="{F656A121-3F8F-4EAA-8889-E36331040718}" presName="parentLeftMargin" presStyleLbl="node1" presStyleIdx="0" presStyleCnt="3"/>
      <dgm:spPr/>
    </dgm:pt>
    <dgm:pt modelId="{B4798EFE-C73C-4CFF-8BCD-ADB29C047A17}" type="pres">
      <dgm:prSet presAssocID="{F656A121-3F8F-4EAA-8889-E36331040718}" presName="parentText" presStyleLbl="node1" presStyleIdx="0" presStyleCnt="3">
        <dgm:presLayoutVars>
          <dgm:chMax val="0"/>
          <dgm:bulletEnabled val="1"/>
        </dgm:presLayoutVars>
      </dgm:prSet>
      <dgm:spPr/>
    </dgm:pt>
    <dgm:pt modelId="{9038A026-F5C6-4D04-81EB-0DC9C7DC725A}" type="pres">
      <dgm:prSet presAssocID="{F656A121-3F8F-4EAA-8889-E36331040718}" presName="negativeSpace" presStyleCnt="0"/>
      <dgm:spPr/>
    </dgm:pt>
    <dgm:pt modelId="{9FE07C08-FA2B-47DD-B200-4A63F9CCD2AE}" type="pres">
      <dgm:prSet presAssocID="{F656A121-3F8F-4EAA-8889-E36331040718}" presName="childText" presStyleLbl="conFgAcc1" presStyleIdx="0" presStyleCnt="3">
        <dgm:presLayoutVars>
          <dgm:bulletEnabled val="1"/>
        </dgm:presLayoutVars>
      </dgm:prSet>
      <dgm:spPr/>
    </dgm:pt>
    <dgm:pt modelId="{2A76521D-7220-47F0-9B2F-4EC01BB5C034}" type="pres">
      <dgm:prSet presAssocID="{F296751C-5A04-4A12-9FEC-5DFE84371ACB}" presName="spaceBetweenRectangles" presStyleCnt="0"/>
      <dgm:spPr/>
    </dgm:pt>
    <dgm:pt modelId="{32EE83BD-D659-4699-B97C-5D9E9167A5BB}" type="pres">
      <dgm:prSet presAssocID="{3192B513-F3F5-436F-B752-61D1784E3653}" presName="parentLin" presStyleCnt="0"/>
      <dgm:spPr/>
    </dgm:pt>
    <dgm:pt modelId="{B9D58A7B-DE39-4285-B25F-8D8590F7B5E3}" type="pres">
      <dgm:prSet presAssocID="{3192B513-F3F5-436F-B752-61D1784E3653}" presName="parentLeftMargin" presStyleLbl="node1" presStyleIdx="0" presStyleCnt="3"/>
      <dgm:spPr/>
    </dgm:pt>
    <dgm:pt modelId="{A1E81C9D-D4CC-4B38-90F1-B56966DCBCE5}" type="pres">
      <dgm:prSet presAssocID="{3192B513-F3F5-436F-B752-61D1784E3653}" presName="parentText" presStyleLbl="node1" presStyleIdx="1" presStyleCnt="3">
        <dgm:presLayoutVars>
          <dgm:chMax val="0"/>
          <dgm:bulletEnabled val="1"/>
        </dgm:presLayoutVars>
      </dgm:prSet>
      <dgm:spPr/>
    </dgm:pt>
    <dgm:pt modelId="{4650F625-3F42-4125-96B4-7A1F830A5369}" type="pres">
      <dgm:prSet presAssocID="{3192B513-F3F5-436F-B752-61D1784E3653}" presName="negativeSpace" presStyleCnt="0"/>
      <dgm:spPr/>
    </dgm:pt>
    <dgm:pt modelId="{2AC21FAE-DCB7-4401-A252-46E5B268E737}" type="pres">
      <dgm:prSet presAssocID="{3192B513-F3F5-436F-B752-61D1784E3653}" presName="childText" presStyleLbl="conFgAcc1" presStyleIdx="1" presStyleCnt="3">
        <dgm:presLayoutVars>
          <dgm:bulletEnabled val="1"/>
        </dgm:presLayoutVars>
      </dgm:prSet>
      <dgm:spPr/>
    </dgm:pt>
    <dgm:pt modelId="{48B6ED75-04C7-415D-9384-6B7CF144ADBD}" type="pres">
      <dgm:prSet presAssocID="{C2AE413B-807A-4783-9DBF-E3FE9A8F3BD4}" presName="spaceBetweenRectangles" presStyleCnt="0"/>
      <dgm:spPr/>
    </dgm:pt>
    <dgm:pt modelId="{E61FFAE9-E2F3-4C5F-8CC6-0EAAF0B98DA8}" type="pres">
      <dgm:prSet presAssocID="{3FDAA09F-5006-4159-AC7D-D77356D78D59}" presName="parentLin" presStyleCnt="0"/>
      <dgm:spPr/>
    </dgm:pt>
    <dgm:pt modelId="{FB55D746-4362-4C91-BEAE-7E4F3BDB9EBE}" type="pres">
      <dgm:prSet presAssocID="{3FDAA09F-5006-4159-AC7D-D77356D78D59}" presName="parentLeftMargin" presStyleLbl="node1" presStyleIdx="1" presStyleCnt="3"/>
      <dgm:spPr/>
    </dgm:pt>
    <dgm:pt modelId="{91BD36F7-7B9C-41B1-9787-CEA08B5F2878}" type="pres">
      <dgm:prSet presAssocID="{3FDAA09F-5006-4159-AC7D-D77356D78D59}" presName="parentText" presStyleLbl="node1" presStyleIdx="2" presStyleCnt="3">
        <dgm:presLayoutVars>
          <dgm:chMax val="0"/>
          <dgm:bulletEnabled val="1"/>
        </dgm:presLayoutVars>
      </dgm:prSet>
      <dgm:spPr/>
    </dgm:pt>
    <dgm:pt modelId="{99A450C6-E353-4BE6-80D7-C92FD81B1A56}" type="pres">
      <dgm:prSet presAssocID="{3FDAA09F-5006-4159-AC7D-D77356D78D59}" presName="negativeSpace" presStyleCnt="0"/>
      <dgm:spPr/>
    </dgm:pt>
    <dgm:pt modelId="{179F90E4-1519-4711-B829-A97316E36F3D}" type="pres">
      <dgm:prSet presAssocID="{3FDAA09F-5006-4159-AC7D-D77356D78D59}" presName="childText" presStyleLbl="conFgAcc1" presStyleIdx="2" presStyleCnt="3">
        <dgm:presLayoutVars>
          <dgm:bulletEnabled val="1"/>
        </dgm:presLayoutVars>
      </dgm:prSet>
      <dgm:spPr/>
    </dgm:pt>
  </dgm:ptLst>
  <dgm:cxnLst>
    <dgm:cxn modelId="{6508CA00-DAD2-4EBE-9639-FC1CF366FD9C}" type="presOf" srcId="{8E0F4A87-9232-4DF3-963C-2F3F66861DB0}" destId="{9FE07C08-FA2B-47DD-B200-4A63F9CCD2AE}" srcOrd="0" destOrd="1" presId="urn:microsoft.com/office/officeart/2005/8/layout/list1"/>
    <dgm:cxn modelId="{03940501-C87B-4422-96F7-E76917109762}" srcId="{F656A121-3F8F-4EAA-8889-E36331040718}" destId="{FBD51988-1753-4566-AD69-21C2D663F667}" srcOrd="0" destOrd="0" parTransId="{EF486B39-7E75-4E72-AB7A-A20628A9DDC9}" sibTransId="{EF02AF6D-3159-4C1D-ADCF-2FA70B686DE4}"/>
    <dgm:cxn modelId="{BB9F6A06-8564-4907-BAC5-72A4C3335D7B}" type="presOf" srcId="{B5C363C6-745B-4679-8647-78E963DD1C60}" destId="{179F90E4-1519-4711-B829-A97316E36F3D}" srcOrd="0" destOrd="1" presId="urn:microsoft.com/office/officeart/2005/8/layout/list1"/>
    <dgm:cxn modelId="{CC982509-7AA6-47AC-AFFB-864B2330E349}" type="presOf" srcId="{3FDAA09F-5006-4159-AC7D-D77356D78D59}" destId="{FB55D746-4362-4C91-BEAE-7E4F3BDB9EBE}" srcOrd="0" destOrd="0" presId="urn:microsoft.com/office/officeart/2005/8/layout/list1"/>
    <dgm:cxn modelId="{E5C1C716-4E2E-4DD3-9876-A154CA53F7F4}" type="presOf" srcId="{3192B513-F3F5-436F-B752-61D1784E3653}" destId="{A1E81C9D-D4CC-4B38-90F1-B56966DCBCE5}" srcOrd="1" destOrd="0" presId="urn:microsoft.com/office/officeart/2005/8/layout/list1"/>
    <dgm:cxn modelId="{14DD4417-5A79-4A17-9AF6-C341F150F421}" type="presOf" srcId="{F656A121-3F8F-4EAA-8889-E36331040718}" destId="{B4798EFE-C73C-4CFF-8BCD-ADB29C047A17}" srcOrd="1" destOrd="0" presId="urn:microsoft.com/office/officeart/2005/8/layout/list1"/>
    <dgm:cxn modelId="{6DC75118-7B79-4E6D-B0A6-FA4DF483B68A}" type="presOf" srcId="{87BA92CF-7BF1-4513-B7BD-01965786A1B2}" destId="{2AC21FAE-DCB7-4401-A252-46E5B268E737}" srcOrd="0" destOrd="3" presId="urn:microsoft.com/office/officeart/2005/8/layout/list1"/>
    <dgm:cxn modelId="{7A293B19-138A-4254-8484-717608802661}" type="presOf" srcId="{9C0B127B-B66E-4653-8B15-BD365793B3C2}" destId="{179F90E4-1519-4711-B829-A97316E36F3D}" srcOrd="0" destOrd="0" presId="urn:microsoft.com/office/officeart/2005/8/layout/list1"/>
    <dgm:cxn modelId="{CBE65F23-A173-4F16-8CA7-DD5DC3320F2D}" srcId="{9EE90C36-722F-45A7-911F-13C34D86C799}" destId="{F88C68D5-031D-46A6-9A74-C6814410B099}" srcOrd="1" destOrd="0" parTransId="{428FC4AF-2B39-4124-885C-DFFA1B0D5EBF}" sibTransId="{518DADEA-406C-4205-9116-AF4C8DD90E0A}"/>
    <dgm:cxn modelId="{111D5D25-3E63-42E1-9E8C-DEAE7C437CC7}" type="presOf" srcId="{C815B54B-F9B1-4D9E-903B-3130B156EA48}" destId="{2AC21FAE-DCB7-4401-A252-46E5B268E737}" srcOrd="0" destOrd="1" presId="urn:microsoft.com/office/officeart/2005/8/layout/list1"/>
    <dgm:cxn modelId="{7E361E2D-DACC-4614-85A7-0B361274983F}" srcId="{87BA92CF-7BF1-4513-B7BD-01965786A1B2}" destId="{8C633035-940A-4EE6-A359-A32E8B787C2F}" srcOrd="1" destOrd="0" parTransId="{F0848DE9-A231-4663-9890-96420E6C0986}" sibTransId="{F9170FE6-3F53-41C6-85B8-59D94A83AD2C}"/>
    <dgm:cxn modelId="{0BFA983A-3D97-4D3F-B18C-D22C6334502F}" srcId="{3192B513-F3F5-436F-B752-61D1784E3653}" destId="{9EE90C36-722F-45A7-911F-13C34D86C799}" srcOrd="0" destOrd="0" parTransId="{15019D12-EEAB-4445-8001-E4EC23EB528D}" sibTransId="{69E5BA7E-E34A-4C9C-B87A-E4BF15552614}"/>
    <dgm:cxn modelId="{6D330040-BA0C-4C83-A42A-99C5DA6E6229}" type="presOf" srcId="{3F39A18F-0836-41AE-B636-FA54448E6739}" destId="{179F90E4-1519-4711-B829-A97316E36F3D}" srcOrd="0" destOrd="3" presId="urn:microsoft.com/office/officeart/2005/8/layout/list1"/>
    <dgm:cxn modelId="{78D2DF5F-622A-479C-8FA3-FCEC8ADB9246}" srcId="{613F8853-CBA9-4386-9D0A-E8BBD4EDE00B}" destId="{3FDAA09F-5006-4159-AC7D-D77356D78D59}" srcOrd="2" destOrd="0" parTransId="{6B202D50-1E12-465D-A6B1-1F7C47F0CF06}" sibTransId="{091322E9-5C96-4934-AEB8-07CEF03F713C}"/>
    <dgm:cxn modelId="{CBEFAF42-34FD-48B3-B35E-CAB4A0F82D75}" type="presOf" srcId="{680FBEB3-23CE-4292-B88B-883053F88DDD}" destId="{2AC21FAE-DCB7-4401-A252-46E5B268E737}" srcOrd="0" destOrd="4" presId="urn:microsoft.com/office/officeart/2005/8/layout/list1"/>
    <dgm:cxn modelId="{B0A7CF44-B293-4F64-A0BF-C3762B9F5327}" srcId="{613F8853-CBA9-4386-9D0A-E8BBD4EDE00B}" destId="{F656A121-3F8F-4EAA-8889-E36331040718}" srcOrd="0" destOrd="0" parTransId="{5CE0552A-6671-4A01-B816-2664F10F4997}" sibTransId="{F296751C-5A04-4A12-9FEC-5DFE84371ACB}"/>
    <dgm:cxn modelId="{794CA34B-7E5A-4320-AB90-312232AFC968}" srcId="{87BA92CF-7BF1-4513-B7BD-01965786A1B2}" destId="{680FBEB3-23CE-4292-B88B-883053F88DDD}" srcOrd="0" destOrd="0" parTransId="{E19D68FC-80D4-4354-B368-C21A8EF253FF}" sibTransId="{1CDC6A99-5910-4C0A-9470-CDE043793578}"/>
    <dgm:cxn modelId="{AEDF2152-A85F-4B30-8148-C842A81E022B}" type="presOf" srcId="{FBD51988-1753-4566-AD69-21C2D663F667}" destId="{9FE07C08-FA2B-47DD-B200-4A63F9CCD2AE}" srcOrd="0" destOrd="0" presId="urn:microsoft.com/office/officeart/2005/8/layout/list1"/>
    <dgm:cxn modelId="{5A984556-A919-4B12-B098-2137D2E166BA}" srcId="{B5C363C6-745B-4679-8647-78E963DD1C60}" destId="{3F39A18F-0836-41AE-B636-FA54448E6739}" srcOrd="1" destOrd="0" parTransId="{50F6F59C-FF79-47BE-B934-235F9701CEC3}" sibTransId="{17B2815E-D705-4F95-92FB-6920EBE460ED}"/>
    <dgm:cxn modelId="{7BE64380-CD93-43A3-97BB-655E2C787D7A}" type="presOf" srcId="{3192B513-F3F5-436F-B752-61D1784E3653}" destId="{B9D58A7B-DE39-4285-B25F-8D8590F7B5E3}" srcOrd="0" destOrd="0" presId="urn:microsoft.com/office/officeart/2005/8/layout/list1"/>
    <dgm:cxn modelId="{A9B4A380-4815-4884-BB5B-E34D41EEED6F}" type="presOf" srcId="{E86D176B-0F78-4DE7-AB73-AA0D1256085F}" destId="{9FE07C08-FA2B-47DD-B200-4A63F9CCD2AE}" srcOrd="0" destOrd="3" presId="urn:microsoft.com/office/officeart/2005/8/layout/list1"/>
    <dgm:cxn modelId="{9568A68A-96F9-4FF2-9898-DDF9931AD2B3}" srcId="{F656A121-3F8F-4EAA-8889-E36331040718}" destId="{8E0F4A87-9232-4DF3-963C-2F3F66861DB0}" srcOrd="1" destOrd="0" parTransId="{C7249460-EBC6-4B6C-A775-6F528EDED97E}" sibTransId="{D3CB8C0B-DC59-483A-9F3D-EDF57E723F9A}"/>
    <dgm:cxn modelId="{8AA3ED90-336E-4C8F-B99E-7059CF6F112C}" srcId="{F656A121-3F8F-4EAA-8889-E36331040718}" destId="{D6639D66-7949-441C-918E-62B617E27CB2}" srcOrd="2" destOrd="0" parTransId="{6CB88C7F-5B6C-40B4-B2BC-92488F0A0228}" sibTransId="{1D0CBC5D-F3E4-436D-8E36-FAE8A9504EBA}"/>
    <dgm:cxn modelId="{90A8F890-EE5A-43DD-9070-4A39F653FA4A}" type="presOf" srcId="{D6639D66-7949-441C-918E-62B617E27CB2}" destId="{9FE07C08-FA2B-47DD-B200-4A63F9CCD2AE}" srcOrd="0" destOrd="2" presId="urn:microsoft.com/office/officeart/2005/8/layout/list1"/>
    <dgm:cxn modelId="{9101CD92-BF92-4F46-9ECD-F74673D18697}" srcId="{613F8853-CBA9-4386-9D0A-E8BBD4EDE00B}" destId="{3192B513-F3F5-436F-B752-61D1784E3653}" srcOrd="1" destOrd="0" parTransId="{AFE6F64F-0C62-43DA-96E2-86CB0F39791D}" sibTransId="{C2AE413B-807A-4783-9DBF-E3FE9A8F3BD4}"/>
    <dgm:cxn modelId="{540C30A2-10BA-4520-AB27-32C2B4CE4557}" srcId="{B5C363C6-745B-4679-8647-78E963DD1C60}" destId="{B12207C2-B8CC-44F9-B962-DC932214639C}" srcOrd="0" destOrd="0" parTransId="{E6A8266F-2713-4DEB-8C72-B4CE260107AC}" sibTransId="{40DDEB84-21F2-46DF-AE7C-F7CC1B2C1377}"/>
    <dgm:cxn modelId="{90DAA0A4-E343-45C2-AD19-9517C3BD60C9}" type="presOf" srcId="{8C633035-940A-4EE6-A359-A32E8B787C2F}" destId="{2AC21FAE-DCB7-4401-A252-46E5B268E737}" srcOrd="0" destOrd="5" presId="urn:microsoft.com/office/officeart/2005/8/layout/list1"/>
    <dgm:cxn modelId="{519B83B1-56D4-4EE3-BABA-133AA9A9CB65}" srcId="{3FDAA09F-5006-4159-AC7D-D77356D78D59}" destId="{9C0B127B-B66E-4653-8B15-BD365793B3C2}" srcOrd="0" destOrd="0" parTransId="{0EFBE7BE-9339-4C61-A95E-E47C89C4BEAA}" sibTransId="{37EE387C-273A-4CC8-A0CE-BFBD9BE240BD}"/>
    <dgm:cxn modelId="{CCEFD0C4-4E51-4C5C-AE86-B0E7386AFC70}" srcId="{3192B513-F3F5-436F-B752-61D1784E3653}" destId="{87BA92CF-7BF1-4513-B7BD-01965786A1B2}" srcOrd="1" destOrd="0" parTransId="{00EABE09-AFDD-4759-B2F7-57BCA12F8586}" sibTransId="{126B4314-64D8-4738-9179-4647B4AFE9CF}"/>
    <dgm:cxn modelId="{204D66C7-2D69-4B95-A05F-F2CF3601D75D}" type="presOf" srcId="{9EE90C36-722F-45A7-911F-13C34D86C799}" destId="{2AC21FAE-DCB7-4401-A252-46E5B268E737}" srcOrd="0" destOrd="0" presId="urn:microsoft.com/office/officeart/2005/8/layout/list1"/>
    <dgm:cxn modelId="{5510CBCC-CDCC-41F8-89A8-5B022C0C16EC}" srcId="{F656A121-3F8F-4EAA-8889-E36331040718}" destId="{E86D176B-0F78-4DE7-AB73-AA0D1256085F}" srcOrd="3" destOrd="0" parTransId="{13CEB5A9-8A81-4C2E-9666-2400AC52112F}" sibTransId="{91A9C823-BCA9-4F65-B19E-0F7B0D9D60E6}"/>
    <dgm:cxn modelId="{FF269ECE-7E41-4318-91BB-417AC1C59175}" type="presOf" srcId="{3FDAA09F-5006-4159-AC7D-D77356D78D59}" destId="{91BD36F7-7B9C-41B1-9787-CEA08B5F2878}" srcOrd="1" destOrd="0" presId="urn:microsoft.com/office/officeart/2005/8/layout/list1"/>
    <dgm:cxn modelId="{F5D2D2D2-5122-41B9-8087-AD1455EDA39B}" type="presOf" srcId="{F656A121-3F8F-4EAA-8889-E36331040718}" destId="{4710C67F-4883-4973-96B9-C41C3EE42F31}" srcOrd="0" destOrd="0" presId="urn:microsoft.com/office/officeart/2005/8/layout/list1"/>
    <dgm:cxn modelId="{3526B6DD-7412-410D-BAB5-C7F9E4B69450}" type="presOf" srcId="{613F8853-CBA9-4386-9D0A-E8BBD4EDE00B}" destId="{2C53F08E-57D8-4EAD-9E7B-449A0D7B2EF2}" srcOrd="0" destOrd="0" presId="urn:microsoft.com/office/officeart/2005/8/layout/list1"/>
    <dgm:cxn modelId="{303AFBDE-8E82-4AA9-81C6-9380E942D9A9}" srcId="{3FDAA09F-5006-4159-AC7D-D77356D78D59}" destId="{B5C363C6-745B-4679-8647-78E963DD1C60}" srcOrd="1" destOrd="0" parTransId="{41317228-0D06-4579-AE20-3C76D2D383E6}" sibTransId="{0EF5A8A0-0FC1-4303-9772-903551F07509}"/>
    <dgm:cxn modelId="{237666EE-06BC-4090-9F77-4574CB2E2997}" type="presOf" srcId="{B12207C2-B8CC-44F9-B962-DC932214639C}" destId="{179F90E4-1519-4711-B829-A97316E36F3D}" srcOrd="0" destOrd="2" presId="urn:microsoft.com/office/officeart/2005/8/layout/list1"/>
    <dgm:cxn modelId="{88BCF4F5-1279-49C1-A4E2-42F5DE304412}" type="presOf" srcId="{F88C68D5-031D-46A6-9A74-C6814410B099}" destId="{2AC21FAE-DCB7-4401-A252-46E5B268E737}" srcOrd="0" destOrd="2" presId="urn:microsoft.com/office/officeart/2005/8/layout/list1"/>
    <dgm:cxn modelId="{EF7D39FC-8C86-4912-8A01-DF3BC70D91AA}" srcId="{9EE90C36-722F-45A7-911F-13C34D86C799}" destId="{C815B54B-F9B1-4D9E-903B-3130B156EA48}" srcOrd="0" destOrd="0" parTransId="{9CAD355A-2D68-4233-9C43-3C9BA69EAE23}" sibTransId="{869098C0-731A-40AD-AE24-DDF848BDB38F}"/>
    <dgm:cxn modelId="{73870A3A-8BE0-45D7-A88B-04925E51CCCA}" type="presParOf" srcId="{2C53F08E-57D8-4EAD-9E7B-449A0D7B2EF2}" destId="{96454872-460A-4055-8949-32BD4789E2C1}" srcOrd="0" destOrd="0" presId="urn:microsoft.com/office/officeart/2005/8/layout/list1"/>
    <dgm:cxn modelId="{C3F3C9B4-9688-4AC2-8EB2-0E6D50208820}" type="presParOf" srcId="{96454872-460A-4055-8949-32BD4789E2C1}" destId="{4710C67F-4883-4973-96B9-C41C3EE42F31}" srcOrd="0" destOrd="0" presId="urn:microsoft.com/office/officeart/2005/8/layout/list1"/>
    <dgm:cxn modelId="{3AED1F0E-C0C8-48CD-BC4D-A64DB399924A}" type="presParOf" srcId="{96454872-460A-4055-8949-32BD4789E2C1}" destId="{B4798EFE-C73C-4CFF-8BCD-ADB29C047A17}" srcOrd="1" destOrd="0" presId="urn:microsoft.com/office/officeart/2005/8/layout/list1"/>
    <dgm:cxn modelId="{3AFBE3B9-53E1-4DF1-8E8A-E8777D47DD16}" type="presParOf" srcId="{2C53F08E-57D8-4EAD-9E7B-449A0D7B2EF2}" destId="{9038A026-F5C6-4D04-81EB-0DC9C7DC725A}" srcOrd="1" destOrd="0" presId="urn:microsoft.com/office/officeart/2005/8/layout/list1"/>
    <dgm:cxn modelId="{2AB1426F-7079-4D3C-9BDE-0197C2D5F739}" type="presParOf" srcId="{2C53F08E-57D8-4EAD-9E7B-449A0D7B2EF2}" destId="{9FE07C08-FA2B-47DD-B200-4A63F9CCD2AE}" srcOrd="2" destOrd="0" presId="urn:microsoft.com/office/officeart/2005/8/layout/list1"/>
    <dgm:cxn modelId="{690A8211-3291-4E54-88BA-11D8D0D1CF85}" type="presParOf" srcId="{2C53F08E-57D8-4EAD-9E7B-449A0D7B2EF2}" destId="{2A76521D-7220-47F0-9B2F-4EC01BB5C034}" srcOrd="3" destOrd="0" presId="urn:microsoft.com/office/officeart/2005/8/layout/list1"/>
    <dgm:cxn modelId="{9B87EFEA-32F3-4EA8-A373-558E03C6F276}" type="presParOf" srcId="{2C53F08E-57D8-4EAD-9E7B-449A0D7B2EF2}" destId="{32EE83BD-D659-4699-B97C-5D9E9167A5BB}" srcOrd="4" destOrd="0" presId="urn:microsoft.com/office/officeart/2005/8/layout/list1"/>
    <dgm:cxn modelId="{3852F8F0-4800-4B60-A51A-441C69FD0BAF}" type="presParOf" srcId="{32EE83BD-D659-4699-B97C-5D9E9167A5BB}" destId="{B9D58A7B-DE39-4285-B25F-8D8590F7B5E3}" srcOrd="0" destOrd="0" presId="urn:microsoft.com/office/officeart/2005/8/layout/list1"/>
    <dgm:cxn modelId="{7CB23661-924F-4C1F-95C9-EACF7E09F96F}" type="presParOf" srcId="{32EE83BD-D659-4699-B97C-5D9E9167A5BB}" destId="{A1E81C9D-D4CC-4B38-90F1-B56966DCBCE5}" srcOrd="1" destOrd="0" presId="urn:microsoft.com/office/officeart/2005/8/layout/list1"/>
    <dgm:cxn modelId="{8A8C5573-889C-47F5-88F2-282865E9A8EC}" type="presParOf" srcId="{2C53F08E-57D8-4EAD-9E7B-449A0D7B2EF2}" destId="{4650F625-3F42-4125-96B4-7A1F830A5369}" srcOrd="5" destOrd="0" presId="urn:microsoft.com/office/officeart/2005/8/layout/list1"/>
    <dgm:cxn modelId="{54432234-5D68-4338-9FF6-463F38D45F04}" type="presParOf" srcId="{2C53F08E-57D8-4EAD-9E7B-449A0D7B2EF2}" destId="{2AC21FAE-DCB7-4401-A252-46E5B268E737}" srcOrd="6" destOrd="0" presId="urn:microsoft.com/office/officeart/2005/8/layout/list1"/>
    <dgm:cxn modelId="{E2D5E912-DBEF-442C-8F68-6B5C6CEF62DA}" type="presParOf" srcId="{2C53F08E-57D8-4EAD-9E7B-449A0D7B2EF2}" destId="{48B6ED75-04C7-415D-9384-6B7CF144ADBD}" srcOrd="7" destOrd="0" presId="urn:microsoft.com/office/officeart/2005/8/layout/list1"/>
    <dgm:cxn modelId="{2CB8E0B0-B917-401D-B785-D0505791FA41}" type="presParOf" srcId="{2C53F08E-57D8-4EAD-9E7B-449A0D7B2EF2}" destId="{E61FFAE9-E2F3-4C5F-8CC6-0EAAF0B98DA8}" srcOrd="8" destOrd="0" presId="urn:microsoft.com/office/officeart/2005/8/layout/list1"/>
    <dgm:cxn modelId="{190E5416-0C6A-4613-ABEB-9394332B9E2D}" type="presParOf" srcId="{E61FFAE9-E2F3-4C5F-8CC6-0EAAF0B98DA8}" destId="{FB55D746-4362-4C91-BEAE-7E4F3BDB9EBE}" srcOrd="0" destOrd="0" presId="urn:microsoft.com/office/officeart/2005/8/layout/list1"/>
    <dgm:cxn modelId="{205B0B7A-07B0-42A2-B2D7-0C35270AF07E}" type="presParOf" srcId="{E61FFAE9-E2F3-4C5F-8CC6-0EAAF0B98DA8}" destId="{91BD36F7-7B9C-41B1-9787-CEA08B5F2878}" srcOrd="1" destOrd="0" presId="urn:microsoft.com/office/officeart/2005/8/layout/list1"/>
    <dgm:cxn modelId="{A1BD4122-E3F7-4D31-8EE8-26A5EDEE8ED3}" type="presParOf" srcId="{2C53F08E-57D8-4EAD-9E7B-449A0D7B2EF2}" destId="{99A450C6-E353-4BE6-80D7-C92FD81B1A56}" srcOrd="9" destOrd="0" presId="urn:microsoft.com/office/officeart/2005/8/layout/list1"/>
    <dgm:cxn modelId="{4B0AB3F6-6948-43AA-9BB5-9A02935B8837}" type="presParOf" srcId="{2C53F08E-57D8-4EAD-9E7B-449A0D7B2EF2}" destId="{179F90E4-1519-4711-B829-A97316E36F3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82857302-BA48-4E95-92D2-4E0E92BB60B8}">
      <dgm:prSet phldrT="[Text]"/>
      <dgm:spPr/>
      <dgm:t>
        <a:bodyPr/>
        <a:lstStyle/>
        <a:p>
          <a:r>
            <a:rPr lang="en-US" dirty="0"/>
            <a:t>ECS Storage</a:t>
          </a:r>
        </a:p>
      </dgm:t>
    </dgm:pt>
    <dgm:pt modelId="{841A505A-072F-4EB6-8471-65E15FF98C9D}" type="parTrans" cxnId="{85AEF91B-570A-4F39-8D99-C8A6295D68A4}">
      <dgm:prSet/>
      <dgm:spPr/>
      <dgm:t>
        <a:bodyPr/>
        <a:lstStyle/>
        <a:p>
          <a:endParaRPr lang="en-US"/>
        </a:p>
      </dgm:t>
    </dgm:pt>
    <dgm:pt modelId="{B2F1BE18-9ED3-48AA-B88C-9DB461582F22}" type="sibTrans" cxnId="{85AEF91B-570A-4F39-8D99-C8A6295D68A4}">
      <dgm:prSet/>
      <dgm:spPr/>
      <dgm:t>
        <a:bodyPr/>
        <a:lstStyle/>
        <a:p>
          <a:endParaRPr lang="en-US"/>
        </a:p>
      </dgm:t>
    </dgm:pt>
    <dgm:pt modelId="{318FEE86-A0B8-4DAA-9A34-8320FDF35172}">
      <dgm:prSet phldrT="[Text]"/>
      <dgm:spPr/>
      <dgm:t>
        <a:bodyPr lIns="216000" rIns="216000"/>
        <a:lstStyle/>
        <a:p>
          <a:r>
            <a:rPr lang="en-US" dirty="0"/>
            <a:t>Customizable optimizations</a:t>
          </a:r>
        </a:p>
      </dgm:t>
    </dgm:pt>
    <dgm:pt modelId="{F2186BF6-69D3-4B5F-A4E4-E449CDB420DB}" type="parTrans" cxnId="{E1DD67A4-70CA-48A3-B556-3B382DFA6675}">
      <dgm:prSet/>
      <dgm:spPr/>
      <dgm:t>
        <a:bodyPr/>
        <a:lstStyle/>
        <a:p>
          <a:endParaRPr lang="en-US"/>
        </a:p>
      </dgm:t>
    </dgm:pt>
    <dgm:pt modelId="{F059EEBA-6D3D-4AF7-947E-25390CDCF008}" type="sibTrans" cxnId="{E1DD67A4-70CA-48A3-B556-3B382DFA6675}">
      <dgm:prSet/>
      <dgm:spPr/>
      <dgm:t>
        <a:bodyPr/>
        <a:lstStyle/>
        <a:p>
          <a:endParaRPr lang="en-US"/>
        </a:p>
      </dgm:t>
    </dgm:pt>
    <dgm:pt modelId="{87E35C71-40AB-4E83-96EB-4B3B3689A2AE}">
      <dgm:prSet phldrT="[Text]"/>
      <dgm:spPr/>
      <dgm:t>
        <a:bodyPr lIns="216000" rIns="216000"/>
        <a:lstStyle/>
        <a:p>
          <a:r>
            <a:rPr lang="en-US" dirty="0"/>
            <a:t>Continuity of a component’s storage (</a:t>
          </a:r>
          <a:r>
            <a:rPr lang="en-US" noProof="0" dirty="0"/>
            <a:t>cache-friendly iteration</a:t>
          </a:r>
          <a:r>
            <a:rPr lang="en-US" dirty="0"/>
            <a:t>)</a:t>
          </a:r>
        </a:p>
      </dgm:t>
    </dgm:pt>
    <dgm:pt modelId="{FC333814-94AF-4C36-A369-77A5289F4D18}" type="parTrans" cxnId="{559258E5-9B36-46F5-A8EB-2C24F858519C}">
      <dgm:prSet/>
      <dgm:spPr/>
      <dgm:t>
        <a:bodyPr/>
        <a:lstStyle/>
        <a:p>
          <a:endParaRPr lang="en-US"/>
        </a:p>
      </dgm:t>
    </dgm:pt>
    <dgm:pt modelId="{3A67BF64-8C62-4C26-ADB0-C34AA2DC8CEE}" type="sibTrans" cxnId="{559258E5-9B36-46F5-A8EB-2C24F858519C}">
      <dgm:prSet/>
      <dgm:spPr/>
      <dgm:t>
        <a:bodyPr/>
        <a:lstStyle/>
        <a:p>
          <a:endParaRPr lang="en-US"/>
        </a:p>
      </dgm:t>
    </dgm:pt>
    <dgm:pt modelId="{71241B13-4532-427E-9F5F-DC9B67B2CF78}">
      <dgm:prSet phldrT="[Text]"/>
      <dgm:spPr/>
      <dgm:t>
        <a:bodyPr lIns="216000" rIns="216000"/>
        <a:lstStyle/>
        <a:p>
          <a:r>
            <a:rPr lang="en-US" dirty="0"/>
            <a:t>In frame pointer stability – no reallocation during component/entity creation and deferred destruction</a:t>
          </a:r>
        </a:p>
      </dgm:t>
    </dgm:pt>
    <dgm:pt modelId="{23F94A9F-2C87-4738-B851-D33C1CBE678D}" type="parTrans" cxnId="{05532230-D2F1-49CD-825E-F6B3566845E5}">
      <dgm:prSet/>
      <dgm:spPr/>
      <dgm:t>
        <a:bodyPr/>
        <a:lstStyle/>
        <a:p>
          <a:endParaRPr lang="en-US"/>
        </a:p>
      </dgm:t>
    </dgm:pt>
    <dgm:pt modelId="{A0FBCD42-F5D2-45AC-BAA5-7BCA3D94BBDE}" type="sibTrans" cxnId="{05532230-D2F1-49CD-825E-F6B3566845E5}">
      <dgm:prSet/>
      <dgm:spPr/>
      <dgm:t>
        <a:bodyPr/>
        <a:lstStyle/>
        <a:p>
          <a:endParaRPr lang="en-US"/>
        </a:p>
      </dgm:t>
    </dgm:pt>
    <dgm:pt modelId="{96650DFB-EE22-4B59-BD8B-D9D11AC9FA35}">
      <dgm:prSet phldrT="[Text]"/>
      <dgm:spPr/>
      <dgm:t>
        <a:bodyPr/>
        <a:lstStyle/>
        <a:p>
          <a:r>
            <a:rPr lang="en-US" noProof="0" dirty="0"/>
            <a:t>Build-in spatial hierarchy</a:t>
          </a:r>
          <a:endParaRPr lang="en-US" dirty="0"/>
        </a:p>
      </dgm:t>
    </dgm:pt>
    <dgm:pt modelId="{D4C3D1D9-1312-4EC8-A350-F17719B68EFE}" type="parTrans" cxnId="{42F2CD77-2F79-4ACE-A71E-78EB8C9F7C08}">
      <dgm:prSet/>
      <dgm:spPr/>
      <dgm:t>
        <a:bodyPr/>
        <a:lstStyle/>
        <a:p>
          <a:endParaRPr lang="en-US"/>
        </a:p>
      </dgm:t>
    </dgm:pt>
    <dgm:pt modelId="{24601963-255E-427D-9DF5-867D72F29BA0}" type="sibTrans" cxnId="{42F2CD77-2F79-4ACE-A71E-78EB8C9F7C08}">
      <dgm:prSet/>
      <dgm:spPr/>
      <dgm:t>
        <a:bodyPr/>
        <a:lstStyle/>
        <a:p>
          <a:endParaRPr lang="en-US"/>
        </a:p>
      </dgm:t>
    </dgm:pt>
    <dgm:pt modelId="{49E9E6FD-08C5-4567-BEF7-58883B27291A}">
      <dgm:prSet/>
      <dgm:spPr/>
      <dgm:t>
        <a:bodyPr lIns="216000" rIns="216000"/>
        <a:lstStyle/>
        <a:p>
          <a:r>
            <a:rPr lang="en-US" noProof="0" dirty="0"/>
            <a:t>Fully managed by the engine, hidden from the user</a:t>
          </a:r>
        </a:p>
      </dgm:t>
    </dgm:pt>
    <dgm:pt modelId="{6356A9D6-0016-401A-8034-C702CD614915}" type="parTrans" cxnId="{657A8A04-CBAD-4EEC-8924-715AAF86CA23}">
      <dgm:prSet/>
      <dgm:spPr/>
      <dgm:t>
        <a:bodyPr/>
        <a:lstStyle/>
        <a:p>
          <a:endParaRPr lang="en-US"/>
        </a:p>
      </dgm:t>
    </dgm:pt>
    <dgm:pt modelId="{E70040C3-1F7C-46A4-B870-4B6DDC989979}" type="sibTrans" cxnId="{657A8A04-CBAD-4EEC-8924-715AAF86CA23}">
      <dgm:prSet/>
      <dgm:spPr/>
      <dgm:t>
        <a:bodyPr/>
        <a:lstStyle/>
        <a:p>
          <a:endParaRPr lang="en-US"/>
        </a:p>
      </dgm:t>
    </dgm:pt>
    <dgm:pt modelId="{AC20211D-26E4-486A-9FB5-7E81AD898459}">
      <dgm:prSet/>
      <dgm:spPr/>
      <dgm:t>
        <a:bodyPr lIns="216000" rIns="216000"/>
        <a:lstStyle/>
        <a:p>
          <a:r>
            <a:rPr lang="en-US" noProof="0" dirty="0"/>
            <a:t>Automated propagation of transform changes</a:t>
          </a:r>
        </a:p>
      </dgm:t>
    </dgm:pt>
    <dgm:pt modelId="{BE209C21-95C6-4F27-954C-E6374E84E6DE}" type="parTrans" cxnId="{2B9FF65E-B64D-4C54-A1DA-43E487F97D97}">
      <dgm:prSet/>
      <dgm:spPr/>
      <dgm:t>
        <a:bodyPr/>
        <a:lstStyle/>
        <a:p>
          <a:endParaRPr lang="en-US"/>
        </a:p>
      </dgm:t>
    </dgm:pt>
    <dgm:pt modelId="{F134BE6F-7712-4555-8C00-3F457AE23BF5}" type="sibTrans" cxnId="{2B9FF65E-B64D-4C54-A1DA-43E487F97D97}">
      <dgm:prSet/>
      <dgm:spPr/>
      <dgm:t>
        <a:bodyPr/>
        <a:lstStyle/>
        <a:p>
          <a:endParaRPr lang="en-US"/>
        </a:p>
      </dgm:t>
    </dgm:pt>
    <dgm:pt modelId="{FCAABB00-F954-4299-A04D-8782F81B247E}">
      <dgm:prSet/>
      <dgm:spPr/>
      <dgm:t>
        <a:bodyPr lIns="216000" rIns="216000"/>
        <a:lstStyle/>
        <a:p>
          <a:r>
            <a:rPr lang="en-US" noProof="0" dirty="0"/>
            <a:t>Global transform is always accurate on access</a:t>
          </a:r>
        </a:p>
      </dgm:t>
    </dgm:pt>
    <dgm:pt modelId="{E7472115-E0B6-453F-9854-DE9C33AEE666}" type="parTrans" cxnId="{29F2FC2D-D7EE-4DD9-94C4-07E1942D97B5}">
      <dgm:prSet/>
      <dgm:spPr/>
      <dgm:t>
        <a:bodyPr/>
        <a:lstStyle/>
        <a:p>
          <a:endParaRPr lang="en-US"/>
        </a:p>
      </dgm:t>
    </dgm:pt>
    <dgm:pt modelId="{FAB3A255-2092-4E5F-B6B7-A8EC228C84C2}" type="sibTrans" cxnId="{29F2FC2D-D7EE-4DD9-94C4-07E1942D97B5}">
      <dgm:prSet/>
      <dgm:spPr/>
      <dgm:t>
        <a:bodyPr/>
        <a:lstStyle/>
        <a:p>
          <a:endParaRPr lang="en-US"/>
        </a:p>
      </dgm:t>
    </dgm:pt>
    <dgm:pt modelId="{94400EE2-4758-436A-ACB7-2DEFE2CAB66F}">
      <dgm:prSet/>
      <dgm:spPr/>
      <dgm:t>
        <a:bodyPr lIns="216000" rIns="216000"/>
        <a:lstStyle/>
        <a:p>
          <a:r>
            <a:rPr lang="en-US" noProof="0" dirty="0"/>
            <a:t>Children are defined as a linked list to avoid additional heap allocations and indirections during hierarchy traversal</a:t>
          </a:r>
        </a:p>
      </dgm:t>
    </dgm:pt>
    <dgm:pt modelId="{B00CBA6A-BCDB-4E66-8DEC-DEB630159F62}" type="parTrans" cxnId="{C4A9F5B0-4CD0-4A89-B887-A49815E8A673}">
      <dgm:prSet/>
      <dgm:spPr/>
      <dgm:t>
        <a:bodyPr/>
        <a:lstStyle/>
        <a:p>
          <a:endParaRPr lang="en-US"/>
        </a:p>
      </dgm:t>
    </dgm:pt>
    <dgm:pt modelId="{9D233BA0-4DF5-4BBB-8848-4FAA11A8FF49}" type="sibTrans" cxnId="{C4A9F5B0-4CD0-4A89-B887-A49815E8A673}">
      <dgm:prSet/>
      <dgm:spPr/>
      <dgm:t>
        <a:bodyPr/>
        <a:lstStyle/>
        <a:p>
          <a:endParaRPr lang="en-US"/>
        </a:p>
      </dgm:t>
    </dgm:pt>
    <dgm:pt modelId="{2F7ED86A-5715-4F15-8503-E050BCD27264}">
      <dgm:prSet phldrT="[Text]"/>
      <dgm:spPr/>
      <dgm:t>
        <a:bodyPr lIns="216000" rIns="216000"/>
        <a:lstStyle/>
        <a:p>
          <a:r>
            <a:rPr lang="en-US" dirty="0"/>
            <a:t>Entity-Component-System compliant components storage architecture</a:t>
          </a:r>
        </a:p>
      </dgm:t>
    </dgm:pt>
    <dgm:pt modelId="{450A4D82-1643-48DB-9D26-865AAA3BE9DA}" type="parTrans" cxnId="{3DD51018-EA65-4AF3-83A3-B94B244E1EDD}">
      <dgm:prSet/>
      <dgm:spPr/>
      <dgm:t>
        <a:bodyPr/>
        <a:lstStyle/>
        <a:p>
          <a:endParaRPr lang="en-US"/>
        </a:p>
      </dgm:t>
    </dgm:pt>
    <dgm:pt modelId="{489EB4E4-3B78-4B5D-828D-19CD6530824A}" type="sibTrans" cxnId="{3DD51018-EA65-4AF3-83A3-B94B244E1EDD}">
      <dgm:prSet/>
      <dgm:spPr/>
      <dgm:t>
        <a:bodyPr/>
        <a:lstStyle/>
        <a:p>
          <a:endParaRPr lang="en-US"/>
        </a:p>
      </dgm:t>
    </dgm:pt>
    <dgm:pt modelId="{D0FF47D5-B59E-452D-8163-C03D648D391A}">
      <dgm:prSet/>
      <dgm:spPr/>
      <dgm:t>
        <a:bodyPr lIns="216000" rIns="216000"/>
        <a:lstStyle/>
        <a:p>
          <a:r>
            <a:rPr lang="en-US" noProof="0" dirty="0"/>
            <a:t>Storage structure reflects hierarchy structure (cash-friendly traversal)</a:t>
          </a:r>
        </a:p>
      </dgm:t>
    </dgm:pt>
    <dgm:pt modelId="{071C3690-4942-47A0-91DC-5B51E5DC0972}" type="parTrans" cxnId="{9C113706-8608-4F60-9227-B89B9A83A569}">
      <dgm:prSet/>
      <dgm:spPr/>
      <dgm:t>
        <a:bodyPr/>
        <a:lstStyle/>
        <a:p>
          <a:endParaRPr lang="en-US"/>
        </a:p>
      </dgm:t>
    </dgm:pt>
    <dgm:pt modelId="{16A5BD86-429E-415C-A194-C622BABA6520}" type="sibTrans" cxnId="{9C113706-8608-4F60-9227-B89B9A83A569}">
      <dgm:prSet/>
      <dgm:spPr/>
      <dgm:t>
        <a:bodyPr/>
        <a:lstStyle/>
        <a:p>
          <a:endParaRPr lang="en-US"/>
        </a:p>
      </dgm:t>
    </dgm:pt>
    <dgm:pt modelId="{B36C2496-D45E-4353-AB55-7003E7B001AD}">
      <dgm:prSet/>
      <dgm:spPr/>
      <dgm:t>
        <a:bodyPr lIns="216000" rIns="216000"/>
        <a:lstStyle/>
        <a:p>
          <a:r>
            <a:rPr lang="en-US" noProof="0" dirty="0"/>
            <a:t>Dictates update order (parent =&gt; child)</a:t>
          </a:r>
        </a:p>
      </dgm:t>
    </dgm:pt>
    <dgm:pt modelId="{ACC87C61-BE28-4136-8672-BC23B1C0BFF5}" type="parTrans" cxnId="{D90B462A-BC8F-4E0D-B9BE-8A44167C3B29}">
      <dgm:prSet/>
      <dgm:spPr/>
      <dgm:t>
        <a:bodyPr/>
        <a:lstStyle/>
        <a:p>
          <a:endParaRPr lang="en-US"/>
        </a:p>
      </dgm:t>
    </dgm:pt>
    <dgm:pt modelId="{15DAD919-E131-4D6E-AE9E-D739361AC62C}" type="sibTrans" cxnId="{D90B462A-BC8F-4E0D-B9BE-8A44167C3B29}">
      <dgm:prSet/>
      <dgm:spPr/>
      <dgm:t>
        <a:bodyPr/>
        <a:lstStyle/>
        <a:p>
          <a:endParaRPr lang="en-US"/>
        </a:p>
      </dgm:t>
    </dgm:pt>
    <dgm:pt modelId="{690749FD-ED20-4A69-9E03-F31EFD657919}" type="pres">
      <dgm:prSet presAssocID="{613F8853-CBA9-4386-9D0A-E8BBD4EDE00B}" presName="linear" presStyleCnt="0">
        <dgm:presLayoutVars>
          <dgm:dir/>
          <dgm:animLvl val="lvl"/>
          <dgm:resizeHandles val="exact"/>
        </dgm:presLayoutVars>
      </dgm:prSet>
      <dgm:spPr/>
    </dgm:pt>
    <dgm:pt modelId="{94757FF0-A9A3-46DD-9601-0ED117CA26F3}" type="pres">
      <dgm:prSet presAssocID="{82857302-BA48-4E95-92D2-4E0E92BB60B8}" presName="parentLin" presStyleCnt="0"/>
      <dgm:spPr/>
    </dgm:pt>
    <dgm:pt modelId="{609F9574-B209-416E-88E7-F2F4E3AC7630}" type="pres">
      <dgm:prSet presAssocID="{82857302-BA48-4E95-92D2-4E0E92BB60B8}" presName="parentLeftMargin" presStyleLbl="node1" presStyleIdx="0" presStyleCnt="2"/>
      <dgm:spPr/>
    </dgm:pt>
    <dgm:pt modelId="{55244405-6809-460C-8324-5E4AE04D04E2}" type="pres">
      <dgm:prSet presAssocID="{82857302-BA48-4E95-92D2-4E0E92BB60B8}" presName="parentText" presStyleLbl="node1" presStyleIdx="0" presStyleCnt="2">
        <dgm:presLayoutVars>
          <dgm:chMax val="0"/>
          <dgm:bulletEnabled val="1"/>
        </dgm:presLayoutVars>
      </dgm:prSet>
      <dgm:spPr/>
    </dgm:pt>
    <dgm:pt modelId="{A406554F-4ED7-4353-8C91-798D671A7DF3}" type="pres">
      <dgm:prSet presAssocID="{82857302-BA48-4E95-92D2-4E0E92BB60B8}" presName="negativeSpace" presStyleCnt="0"/>
      <dgm:spPr/>
    </dgm:pt>
    <dgm:pt modelId="{96E62866-91DD-4D20-8361-D10FD1A1B7E3}" type="pres">
      <dgm:prSet presAssocID="{82857302-BA48-4E95-92D2-4E0E92BB60B8}" presName="childText" presStyleLbl="conFgAcc1" presStyleIdx="0" presStyleCnt="2">
        <dgm:presLayoutVars>
          <dgm:bulletEnabled val="1"/>
        </dgm:presLayoutVars>
      </dgm:prSet>
      <dgm:spPr/>
    </dgm:pt>
    <dgm:pt modelId="{40F6EBD1-5100-47AC-8A68-BF5A08306CF0}" type="pres">
      <dgm:prSet presAssocID="{B2F1BE18-9ED3-48AA-B88C-9DB461582F22}" presName="spaceBetweenRectangles" presStyleCnt="0"/>
      <dgm:spPr/>
    </dgm:pt>
    <dgm:pt modelId="{C91F1DF7-FAB4-44AB-96FE-A2869E10E9BF}" type="pres">
      <dgm:prSet presAssocID="{96650DFB-EE22-4B59-BD8B-D9D11AC9FA35}" presName="parentLin" presStyleCnt="0"/>
      <dgm:spPr/>
    </dgm:pt>
    <dgm:pt modelId="{621E16EF-753E-4361-B72C-4C17DE880A95}" type="pres">
      <dgm:prSet presAssocID="{96650DFB-EE22-4B59-BD8B-D9D11AC9FA35}" presName="parentLeftMargin" presStyleLbl="node1" presStyleIdx="0" presStyleCnt="2"/>
      <dgm:spPr/>
    </dgm:pt>
    <dgm:pt modelId="{9C02FEFA-7658-480E-825F-A34100D39530}" type="pres">
      <dgm:prSet presAssocID="{96650DFB-EE22-4B59-BD8B-D9D11AC9FA35}" presName="parentText" presStyleLbl="node1" presStyleIdx="1" presStyleCnt="2">
        <dgm:presLayoutVars>
          <dgm:chMax val="0"/>
          <dgm:bulletEnabled val="1"/>
        </dgm:presLayoutVars>
      </dgm:prSet>
      <dgm:spPr/>
    </dgm:pt>
    <dgm:pt modelId="{2B65FE51-C6C9-44E6-8966-493DBE31521D}" type="pres">
      <dgm:prSet presAssocID="{96650DFB-EE22-4B59-BD8B-D9D11AC9FA35}" presName="negativeSpace" presStyleCnt="0"/>
      <dgm:spPr/>
    </dgm:pt>
    <dgm:pt modelId="{2BC1637A-FE49-4097-A5A2-F8970A99EEEC}" type="pres">
      <dgm:prSet presAssocID="{96650DFB-EE22-4B59-BD8B-D9D11AC9FA35}" presName="childText" presStyleLbl="conFgAcc1" presStyleIdx="1" presStyleCnt="2" custLinFactNeighborX="0" custLinFactNeighborY="2341">
        <dgm:presLayoutVars>
          <dgm:bulletEnabled val="1"/>
        </dgm:presLayoutVars>
      </dgm:prSet>
      <dgm:spPr/>
    </dgm:pt>
  </dgm:ptLst>
  <dgm:cxnLst>
    <dgm:cxn modelId="{B494C001-FF16-4936-BC7B-6EEAEE27EB13}" type="presOf" srcId="{96650DFB-EE22-4B59-BD8B-D9D11AC9FA35}" destId="{9C02FEFA-7658-480E-825F-A34100D39530}" srcOrd="1" destOrd="0" presId="urn:microsoft.com/office/officeart/2005/8/layout/list1"/>
    <dgm:cxn modelId="{657A8A04-CBAD-4EEC-8924-715AAF86CA23}" srcId="{96650DFB-EE22-4B59-BD8B-D9D11AC9FA35}" destId="{49E9E6FD-08C5-4567-BEF7-58883B27291A}" srcOrd="0" destOrd="0" parTransId="{6356A9D6-0016-401A-8034-C702CD614915}" sibTransId="{E70040C3-1F7C-46A4-B870-4B6DDC989979}"/>
    <dgm:cxn modelId="{9C113706-8608-4F60-9227-B89B9A83A569}" srcId="{96650DFB-EE22-4B59-BD8B-D9D11AC9FA35}" destId="{D0FF47D5-B59E-452D-8163-C03D648D391A}" srcOrd="5" destOrd="0" parTransId="{071C3690-4942-47A0-91DC-5B51E5DC0972}" sibTransId="{16A5BD86-429E-415C-A194-C622BABA6520}"/>
    <dgm:cxn modelId="{3DD51018-EA65-4AF3-83A3-B94B244E1EDD}" srcId="{82857302-BA48-4E95-92D2-4E0E92BB60B8}" destId="{2F7ED86A-5715-4F15-8503-E050BCD27264}" srcOrd="0" destOrd="0" parTransId="{450A4D82-1643-48DB-9D26-865AAA3BE9DA}" sibTransId="{489EB4E4-3B78-4B5D-828D-19CD6530824A}"/>
    <dgm:cxn modelId="{85AEF91B-570A-4F39-8D99-C8A6295D68A4}" srcId="{613F8853-CBA9-4386-9D0A-E8BBD4EDE00B}" destId="{82857302-BA48-4E95-92D2-4E0E92BB60B8}" srcOrd="0" destOrd="0" parTransId="{841A505A-072F-4EB6-8471-65E15FF98C9D}" sibTransId="{B2F1BE18-9ED3-48AA-B88C-9DB461582F22}"/>
    <dgm:cxn modelId="{00BAB729-3016-45E0-AFA5-2566122161E3}" type="presOf" srcId="{96650DFB-EE22-4B59-BD8B-D9D11AC9FA35}" destId="{621E16EF-753E-4361-B72C-4C17DE880A95}" srcOrd="0" destOrd="0" presId="urn:microsoft.com/office/officeart/2005/8/layout/list1"/>
    <dgm:cxn modelId="{D90B462A-BC8F-4E0D-B9BE-8A44167C3B29}" srcId="{96650DFB-EE22-4B59-BD8B-D9D11AC9FA35}" destId="{B36C2496-D45E-4353-AB55-7003E7B001AD}" srcOrd="3" destOrd="0" parTransId="{ACC87C61-BE28-4136-8672-BC23B1C0BFF5}" sibTransId="{15DAD919-E131-4D6E-AE9E-D739361AC62C}"/>
    <dgm:cxn modelId="{29F2FC2D-D7EE-4DD9-94C4-07E1942D97B5}" srcId="{96650DFB-EE22-4B59-BD8B-D9D11AC9FA35}" destId="{FCAABB00-F954-4299-A04D-8782F81B247E}" srcOrd="2" destOrd="0" parTransId="{E7472115-E0B6-453F-9854-DE9C33AEE666}" sibTransId="{FAB3A255-2092-4E5F-B6B7-A8EC228C84C2}"/>
    <dgm:cxn modelId="{05532230-D2F1-49CD-825E-F6B3566845E5}" srcId="{82857302-BA48-4E95-92D2-4E0E92BB60B8}" destId="{71241B13-4532-427E-9F5F-DC9B67B2CF78}" srcOrd="3" destOrd="0" parTransId="{23F94A9F-2C87-4738-B851-D33C1CBE678D}" sibTransId="{A0FBCD42-F5D2-45AC-BAA5-7BCA3D94BBDE}"/>
    <dgm:cxn modelId="{142BA638-F981-4AD8-AF42-ECD248D425BE}" type="presOf" srcId="{2F7ED86A-5715-4F15-8503-E050BCD27264}" destId="{96E62866-91DD-4D20-8361-D10FD1A1B7E3}" srcOrd="0" destOrd="0" presId="urn:microsoft.com/office/officeart/2005/8/layout/list1"/>
    <dgm:cxn modelId="{2B9FF65E-B64D-4C54-A1DA-43E487F97D97}" srcId="{96650DFB-EE22-4B59-BD8B-D9D11AC9FA35}" destId="{AC20211D-26E4-486A-9FB5-7E81AD898459}" srcOrd="1" destOrd="0" parTransId="{BE209C21-95C6-4F27-954C-E6374E84E6DE}" sibTransId="{F134BE6F-7712-4555-8C00-3F457AE23BF5}"/>
    <dgm:cxn modelId="{A79C1D4B-05F6-41F7-AF7B-ABD07B3CA65F}" type="presOf" srcId="{49E9E6FD-08C5-4567-BEF7-58883B27291A}" destId="{2BC1637A-FE49-4097-A5A2-F8970A99EEEC}" srcOrd="0" destOrd="0" presId="urn:microsoft.com/office/officeart/2005/8/layout/list1"/>
    <dgm:cxn modelId="{FCD7604F-AFFF-4393-AE65-326A4148892E}" type="presOf" srcId="{AC20211D-26E4-486A-9FB5-7E81AD898459}" destId="{2BC1637A-FE49-4097-A5A2-F8970A99EEEC}" srcOrd="0" destOrd="1" presId="urn:microsoft.com/office/officeart/2005/8/layout/list1"/>
    <dgm:cxn modelId="{E97BC356-D1B1-489B-9F0A-A4B4F6208EFE}" type="presOf" srcId="{613F8853-CBA9-4386-9D0A-E8BBD4EDE00B}" destId="{690749FD-ED20-4A69-9E03-F31EFD657919}" srcOrd="0" destOrd="0" presId="urn:microsoft.com/office/officeart/2005/8/layout/list1"/>
    <dgm:cxn modelId="{42F2CD77-2F79-4ACE-A71E-78EB8C9F7C08}" srcId="{613F8853-CBA9-4386-9D0A-E8BBD4EDE00B}" destId="{96650DFB-EE22-4B59-BD8B-D9D11AC9FA35}" srcOrd="1" destOrd="0" parTransId="{D4C3D1D9-1312-4EC8-A350-F17719B68EFE}" sibTransId="{24601963-255E-427D-9DF5-867D72F29BA0}"/>
    <dgm:cxn modelId="{C21FDF88-8350-449C-B910-6B59F928D88C}" type="presOf" srcId="{D0FF47D5-B59E-452D-8163-C03D648D391A}" destId="{2BC1637A-FE49-4097-A5A2-F8970A99EEEC}" srcOrd="0" destOrd="5" presId="urn:microsoft.com/office/officeart/2005/8/layout/list1"/>
    <dgm:cxn modelId="{80CF668F-0771-4192-AED4-8B70B230ACB5}" type="presOf" srcId="{94400EE2-4758-436A-ACB7-2DEFE2CAB66F}" destId="{2BC1637A-FE49-4097-A5A2-F8970A99EEEC}" srcOrd="0" destOrd="4" presId="urn:microsoft.com/office/officeart/2005/8/layout/list1"/>
    <dgm:cxn modelId="{60F99695-DA9E-47B0-A085-A471815D64A6}" type="presOf" srcId="{FCAABB00-F954-4299-A04D-8782F81B247E}" destId="{2BC1637A-FE49-4097-A5A2-F8970A99EEEC}" srcOrd="0" destOrd="2" presId="urn:microsoft.com/office/officeart/2005/8/layout/list1"/>
    <dgm:cxn modelId="{E1DD67A4-70CA-48A3-B556-3B382DFA6675}" srcId="{82857302-BA48-4E95-92D2-4E0E92BB60B8}" destId="{318FEE86-A0B8-4DAA-9A34-8320FDF35172}" srcOrd="1" destOrd="0" parTransId="{F2186BF6-69D3-4B5F-A4E4-E449CDB420DB}" sibTransId="{F059EEBA-6D3D-4AF7-947E-25390CDCF008}"/>
    <dgm:cxn modelId="{293F46AD-CFAB-4086-8F87-E0531DFDFAA5}" type="presOf" srcId="{71241B13-4532-427E-9F5F-DC9B67B2CF78}" destId="{96E62866-91DD-4D20-8361-D10FD1A1B7E3}" srcOrd="0" destOrd="3" presId="urn:microsoft.com/office/officeart/2005/8/layout/list1"/>
    <dgm:cxn modelId="{C4A9F5B0-4CD0-4A89-B887-A49815E8A673}" srcId="{96650DFB-EE22-4B59-BD8B-D9D11AC9FA35}" destId="{94400EE2-4758-436A-ACB7-2DEFE2CAB66F}" srcOrd="4" destOrd="0" parTransId="{B00CBA6A-BCDB-4E66-8DEC-DEB630159F62}" sibTransId="{9D233BA0-4DF5-4BBB-8848-4FAA11A8FF49}"/>
    <dgm:cxn modelId="{E378A4C1-01E6-4B26-9D83-8DFAFB39E70A}" type="presOf" srcId="{87E35C71-40AB-4E83-96EB-4B3B3689A2AE}" destId="{96E62866-91DD-4D20-8361-D10FD1A1B7E3}" srcOrd="0" destOrd="2" presId="urn:microsoft.com/office/officeart/2005/8/layout/list1"/>
    <dgm:cxn modelId="{DA58D6C4-FBD8-4F9B-B230-B6D8EC4CB386}" type="presOf" srcId="{82857302-BA48-4E95-92D2-4E0E92BB60B8}" destId="{55244405-6809-460C-8324-5E4AE04D04E2}" srcOrd="1" destOrd="0" presId="urn:microsoft.com/office/officeart/2005/8/layout/list1"/>
    <dgm:cxn modelId="{2E0BFAD8-851F-4FB8-9B54-318B8C18A302}" type="presOf" srcId="{B36C2496-D45E-4353-AB55-7003E7B001AD}" destId="{2BC1637A-FE49-4097-A5A2-F8970A99EEEC}" srcOrd="0" destOrd="3" presId="urn:microsoft.com/office/officeart/2005/8/layout/list1"/>
    <dgm:cxn modelId="{A79E17DF-026C-4AB6-8186-35FDE385FF1F}" type="presOf" srcId="{318FEE86-A0B8-4DAA-9A34-8320FDF35172}" destId="{96E62866-91DD-4D20-8361-D10FD1A1B7E3}" srcOrd="0" destOrd="1" presId="urn:microsoft.com/office/officeart/2005/8/layout/list1"/>
    <dgm:cxn modelId="{559258E5-9B36-46F5-A8EB-2C24F858519C}" srcId="{82857302-BA48-4E95-92D2-4E0E92BB60B8}" destId="{87E35C71-40AB-4E83-96EB-4B3B3689A2AE}" srcOrd="2" destOrd="0" parTransId="{FC333814-94AF-4C36-A369-77A5289F4D18}" sibTransId="{3A67BF64-8C62-4C26-ADB0-C34AA2DC8CEE}"/>
    <dgm:cxn modelId="{B829A9F1-6B2C-461B-993F-7A07AC2859DB}" type="presOf" srcId="{82857302-BA48-4E95-92D2-4E0E92BB60B8}" destId="{609F9574-B209-416E-88E7-F2F4E3AC7630}" srcOrd="0" destOrd="0" presId="urn:microsoft.com/office/officeart/2005/8/layout/list1"/>
    <dgm:cxn modelId="{7DCE8ACC-8FE4-460D-BD30-BA0143474B26}" type="presParOf" srcId="{690749FD-ED20-4A69-9E03-F31EFD657919}" destId="{94757FF0-A9A3-46DD-9601-0ED117CA26F3}" srcOrd="0" destOrd="0" presId="urn:microsoft.com/office/officeart/2005/8/layout/list1"/>
    <dgm:cxn modelId="{BC173BF4-9645-45FB-A2B0-5B382EF065AF}" type="presParOf" srcId="{94757FF0-A9A3-46DD-9601-0ED117CA26F3}" destId="{609F9574-B209-416E-88E7-F2F4E3AC7630}" srcOrd="0" destOrd="0" presId="urn:microsoft.com/office/officeart/2005/8/layout/list1"/>
    <dgm:cxn modelId="{20C3EB22-264E-4F55-9EDF-5EB560FF3A12}" type="presParOf" srcId="{94757FF0-A9A3-46DD-9601-0ED117CA26F3}" destId="{55244405-6809-460C-8324-5E4AE04D04E2}" srcOrd="1" destOrd="0" presId="urn:microsoft.com/office/officeart/2005/8/layout/list1"/>
    <dgm:cxn modelId="{92E9B2CD-0A3A-46B9-81ED-A7B401F76726}" type="presParOf" srcId="{690749FD-ED20-4A69-9E03-F31EFD657919}" destId="{A406554F-4ED7-4353-8C91-798D671A7DF3}" srcOrd="1" destOrd="0" presId="urn:microsoft.com/office/officeart/2005/8/layout/list1"/>
    <dgm:cxn modelId="{D302DCAA-E778-41EB-98BF-8E5066A98719}" type="presParOf" srcId="{690749FD-ED20-4A69-9E03-F31EFD657919}" destId="{96E62866-91DD-4D20-8361-D10FD1A1B7E3}" srcOrd="2" destOrd="0" presId="urn:microsoft.com/office/officeart/2005/8/layout/list1"/>
    <dgm:cxn modelId="{B703B46B-E80A-43BA-8CE0-3F1DA79DDC42}" type="presParOf" srcId="{690749FD-ED20-4A69-9E03-F31EFD657919}" destId="{40F6EBD1-5100-47AC-8A68-BF5A08306CF0}" srcOrd="3" destOrd="0" presId="urn:microsoft.com/office/officeart/2005/8/layout/list1"/>
    <dgm:cxn modelId="{C788920D-89C8-47BB-952A-661DED6447C1}" type="presParOf" srcId="{690749FD-ED20-4A69-9E03-F31EFD657919}" destId="{C91F1DF7-FAB4-44AB-96FE-A2869E10E9BF}" srcOrd="4" destOrd="0" presId="urn:microsoft.com/office/officeart/2005/8/layout/list1"/>
    <dgm:cxn modelId="{80FAFF03-1120-49D4-9277-E61B4C389D75}" type="presParOf" srcId="{C91F1DF7-FAB4-44AB-96FE-A2869E10E9BF}" destId="{621E16EF-753E-4361-B72C-4C17DE880A95}" srcOrd="0" destOrd="0" presId="urn:microsoft.com/office/officeart/2005/8/layout/list1"/>
    <dgm:cxn modelId="{A4759264-184C-4B5D-A01B-C32DFBFF4A00}" type="presParOf" srcId="{C91F1DF7-FAB4-44AB-96FE-A2869E10E9BF}" destId="{9C02FEFA-7658-480E-825F-A34100D39530}" srcOrd="1" destOrd="0" presId="urn:microsoft.com/office/officeart/2005/8/layout/list1"/>
    <dgm:cxn modelId="{CF18BC51-743E-4D2F-B811-46838DADE942}" type="presParOf" srcId="{690749FD-ED20-4A69-9E03-F31EFD657919}" destId="{2B65FE51-C6C9-44E6-8966-493DBE31521D}" srcOrd="5" destOrd="0" presId="urn:microsoft.com/office/officeart/2005/8/layout/list1"/>
    <dgm:cxn modelId="{F3AC43AC-1044-4E3D-9F2A-7C9B2D6A09DA}" type="presParOf" srcId="{690749FD-ED20-4A69-9E03-F31EFD657919}" destId="{2BC1637A-FE49-4097-A5A2-F8970A99EEEC}"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Decisions =&gt; hybrid everywhere</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409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005FDF-5BC1-4CE7-B8A1-F5C0A93902C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58D9CE-BF75-4148-99CD-C466DFFD21FF}">
      <dgm:prSet phldrT="[Text]"/>
      <dgm:spPr/>
      <dgm:t>
        <a:bodyPr/>
        <a:lstStyle/>
        <a:p>
          <a:r>
            <a:rPr lang="en-US" dirty="0"/>
            <a:t>Entity</a:t>
          </a:r>
        </a:p>
      </dgm:t>
    </dgm:pt>
    <dgm:pt modelId="{6B11E89F-8835-4C54-8753-AEB530A0221A}" type="parTrans" cxnId="{3436366A-1577-4AAE-8CD9-5D69D86738DD}">
      <dgm:prSet/>
      <dgm:spPr/>
      <dgm:t>
        <a:bodyPr/>
        <a:lstStyle/>
        <a:p>
          <a:endParaRPr lang="en-US"/>
        </a:p>
      </dgm:t>
    </dgm:pt>
    <dgm:pt modelId="{70AAF75F-E983-4E45-A8DC-83D41BCA74F9}" type="sibTrans" cxnId="{3436366A-1577-4AAE-8CD9-5D69D86738DD}">
      <dgm:prSet/>
      <dgm:spPr/>
      <dgm:t>
        <a:bodyPr/>
        <a:lstStyle/>
        <a:p>
          <a:endParaRPr lang="en-US"/>
        </a:p>
      </dgm:t>
    </dgm:pt>
    <dgm:pt modelId="{0F9692A4-1991-42D1-B718-C119E338FB69}">
      <dgm:prSet phldrT="[Text]"/>
      <dgm:spPr/>
      <dgm:t>
        <a:bodyPr/>
        <a:lstStyle/>
        <a:p>
          <a:r>
            <a:rPr lang="en-US" dirty="0"/>
            <a:t>ID only</a:t>
          </a:r>
        </a:p>
      </dgm:t>
    </dgm:pt>
    <dgm:pt modelId="{BDC14FDB-D706-4782-8A1D-68E196DEF49E}" type="parTrans" cxnId="{135D7E31-E1A6-4406-ABB8-259E437E8529}">
      <dgm:prSet/>
      <dgm:spPr/>
      <dgm:t>
        <a:bodyPr/>
        <a:lstStyle/>
        <a:p>
          <a:endParaRPr lang="en-US"/>
        </a:p>
      </dgm:t>
    </dgm:pt>
    <dgm:pt modelId="{7B789945-E2BA-46BF-A84C-7540305C4805}" type="sibTrans" cxnId="{135D7E31-E1A6-4406-ABB8-259E437E8529}">
      <dgm:prSet/>
      <dgm:spPr/>
      <dgm:t>
        <a:bodyPr/>
        <a:lstStyle/>
        <a:p>
          <a:endParaRPr lang="en-US"/>
        </a:p>
      </dgm:t>
    </dgm:pt>
    <dgm:pt modelId="{E57698A3-4B85-4E40-A6DB-114F1436577F}">
      <dgm:prSet phldrT="[Text]"/>
      <dgm:spPr/>
      <dgm:t>
        <a:bodyPr/>
        <a:lstStyle/>
        <a:p>
          <a:r>
            <a:rPr lang="en-US" dirty="0"/>
            <a:t>Some components universally guaranteed and protected (e.g. transform)</a:t>
          </a:r>
        </a:p>
      </dgm:t>
    </dgm:pt>
    <dgm:pt modelId="{EA7B9B79-CBEE-4F89-A7B2-F615DEB45A5C}" type="parTrans" cxnId="{8F771573-6DF4-4FE9-80BF-8933407ED2AF}">
      <dgm:prSet/>
      <dgm:spPr/>
      <dgm:t>
        <a:bodyPr/>
        <a:lstStyle/>
        <a:p>
          <a:endParaRPr lang="en-US"/>
        </a:p>
      </dgm:t>
    </dgm:pt>
    <dgm:pt modelId="{4B846FE6-26ED-4645-B6CD-8614F3D01AD0}" type="sibTrans" cxnId="{8F771573-6DF4-4FE9-80BF-8933407ED2AF}">
      <dgm:prSet/>
      <dgm:spPr/>
      <dgm:t>
        <a:bodyPr/>
        <a:lstStyle/>
        <a:p>
          <a:endParaRPr lang="en-US"/>
        </a:p>
      </dgm:t>
    </dgm:pt>
    <dgm:pt modelId="{4C7637E7-1DEA-4235-9BD7-F87E91D48645}">
      <dgm:prSet phldrT="[Text]"/>
      <dgm:spPr/>
      <dgm:t>
        <a:bodyPr/>
        <a:lstStyle/>
        <a:p>
          <a:r>
            <a:rPr lang="en-US" dirty="0"/>
            <a:t>Other dynamically added</a:t>
          </a:r>
        </a:p>
      </dgm:t>
    </dgm:pt>
    <dgm:pt modelId="{36650300-267B-4509-8634-50E97B0EF6C5}" type="parTrans" cxnId="{A361C8D6-9CA1-4496-9D7C-F74473835513}">
      <dgm:prSet/>
      <dgm:spPr/>
      <dgm:t>
        <a:bodyPr/>
        <a:lstStyle/>
        <a:p>
          <a:endParaRPr lang="en-US"/>
        </a:p>
      </dgm:t>
    </dgm:pt>
    <dgm:pt modelId="{0121DBF0-1055-4BA7-BB64-973D23FD830A}" type="sibTrans" cxnId="{A361C8D6-9CA1-4496-9D7C-F74473835513}">
      <dgm:prSet/>
      <dgm:spPr/>
      <dgm:t>
        <a:bodyPr/>
        <a:lstStyle/>
        <a:p>
          <a:endParaRPr lang="en-US"/>
        </a:p>
      </dgm:t>
    </dgm:pt>
    <dgm:pt modelId="{86ABCF37-EC13-4072-ACE2-8F23DAF3A50B}">
      <dgm:prSet phldrT="[Text]"/>
      <dgm:spPr/>
      <dgm:t>
        <a:bodyPr/>
        <a:lstStyle/>
        <a:p>
          <a:r>
            <a:rPr lang="en-US" dirty="0"/>
            <a:t>Component storage</a:t>
          </a:r>
        </a:p>
      </dgm:t>
    </dgm:pt>
    <dgm:pt modelId="{50FCF1E8-1DA4-41B2-A34C-9C58F6C7610F}" type="sibTrans" cxnId="{9E50C830-4BDF-4F50-9226-35469F19C224}">
      <dgm:prSet/>
      <dgm:spPr/>
      <dgm:t>
        <a:bodyPr/>
        <a:lstStyle/>
        <a:p>
          <a:endParaRPr lang="en-US"/>
        </a:p>
      </dgm:t>
    </dgm:pt>
    <dgm:pt modelId="{8C321094-061A-4705-B02B-C8FF53B8AC37}" type="parTrans" cxnId="{9E50C830-4BDF-4F50-9226-35469F19C224}">
      <dgm:prSet/>
      <dgm:spPr/>
      <dgm:t>
        <a:bodyPr/>
        <a:lstStyle/>
        <a:p>
          <a:endParaRPr lang="en-US"/>
        </a:p>
      </dgm:t>
    </dgm:pt>
    <dgm:pt modelId="{F176D768-D4FB-4BBA-B539-6CBCD5412193}">
      <dgm:prSet phldrT="[Text]"/>
      <dgm:spPr/>
      <dgm:t>
        <a:bodyPr/>
        <a:lstStyle/>
        <a:p>
          <a:r>
            <a:rPr lang="en-US" dirty="0"/>
            <a:t>Off-the-shelf solution – </a:t>
          </a:r>
          <a:r>
            <a:rPr lang="en-US" dirty="0" err="1"/>
            <a:t>EnTT</a:t>
          </a:r>
          <a:r>
            <a:rPr lang="en-US" dirty="0"/>
            <a:t> library</a:t>
          </a:r>
        </a:p>
      </dgm:t>
    </dgm:pt>
    <dgm:pt modelId="{B7D53FAD-2754-48B0-B483-B49E1745FB19}" type="sibTrans" cxnId="{0A505FCB-ED0A-4326-86A5-B04BE0F0F86F}">
      <dgm:prSet/>
      <dgm:spPr/>
      <dgm:t>
        <a:bodyPr/>
        <a:lstStyle/>
        <a:p>
          <a:endParaRPr lang="en-US"/>
        </a:p>
      </dgm:t>
    </dgm:pt>
    <dgm:pt modelId="{CE920BEB-66EB-4280-AD9F-2AAEFB047843}" type="parTrans" cxnId="{0A505FCB-ED0A-4326-86A5-B04BE0F0F86F}">
      <dgm:prSet/>
      <dgm:spPr/>
      <dgm:t>
        <a:bodyPr/>
        <a:lstStyle/>
        <a:p>
          <a:endParaRPr lang="en-US"/>
        </a:p>
      </dgm:t>
    </dgm:pt>
    <dgm:pt modelId="{BC5460DD-DDD5-40E6-9371-929C3C818473}">
      <dgm:prSet phldrT="[Text]"/>
      <dgm:spPr/>
      <dgm:t>
        <a:bodyPr/>
        <a:lstStyle/>
        <a:p>
          <a:r>
            <a:rPr lang="en-US" dirty="0"/>
            <a:t>Paged sparse sets</a:t>
          </a:r>
        </a:p>
      </dgm:t>
    </dgm:pt>
    <dgm:pt modelId="{99592246-F058-494F-A31E-655E0F36C8D7}" type="sibTrans" cxnId="{BF08CC3D-8670-40AA-92D0-915377AD33F1}">
      <dgm:prSet/>
      <dgm:spPr/>
      <dgm:t>
        <a:bodyPr/>
        <a:lstStyle/>
        <a:p>
          <a:endParaRPr lang="en-US"/>
        </a:p>
      </dgm:t>
    </dgm:pt>
    <dgm:pt modelId="{D21FEB61-EB42-4B69-8728-715B3F241A86}" type="parTrans" cxnId="{BF08CC3D-8670-40AA-92D0-915377AD33F1}">
      <dgm:prSet/>
      <dgm:spPr/>
      <dgm:t>
        <a:bodyPr/>
        <a:lstStyle/>
        <a:p>
          <a:endParaRPr lang="en-US"/>
        </a:p>
      </dgm:t>
    </dgm:pt>
    <dgm:pt modelId="{886DDD40-E583-4E9E-94D0-CD83C3AA5CCA}">
      <dgm:prSet phldrT="[Text]"/>
      <dgm:spPr/>
      <dgm:t>
        <a:bodyPr/>
        <a:lstStyle/>
        <a:p>
          <a:r>
            <a:rPr lang="en-US" dirty="0"/>
            <a:t>Archetype-like customizable optimizations</a:t>
          </a:r>
        </a:p>
      </dgm:t>
    </dgm:pt>
    <dgm:pt modelId="{D2B56C0A-060B-4C72-8AED-CBB715C066C7}" type="parTrans" cxnId="{252143CD-615E-427D-B7BD-A88AC4C727C6}">
      <dgm:prSet/>
      <dgm:spPr/>
      <dgm:t>
        <a:bodyPr/>
        <a:lstStyle/>
        <a:p>
          <a:endParaRPr lang="en-US"/>
        </a:p>
      </dgm:t>
    </dgm:pt>
    <dgm:pt modelId="{2EB06AC3-3A7B-4D55-81FA-D8CB4E741014}" type="sibTrans" cxnId="{252143CD-615E-427D-B7BD-A88AC4C727C6}">
      <dgm:prSet/>
      <dgm:spPr/>
      <dgm:t>
        <a:bodyPr/>
        <a:lstStyle/>
        <a:p>
          <a:endParaRPr lang="en-US"/>
        </a:p>
      </dgm:t>
    </dgm:pt>
    <dgm:pt modelId="{F98B6F15-282E-4BBD-B089-B3D71DAFA2C8}">
      <dgm:prSet phldrT="[Text]"/>
      <dgm:spPr/>
      <dgm:t>
        <a:bodyPr/>
        <a:lstStyle/>
        <a:p>
          <a:r>
            <a:rPr lang="en-US" dirty="0"/>
            <a:t>Execution order control</a:t>
          </a:r>
        </a:p>
      </dgm:t>
    </dgm:pt>
    <dgm:pt modelId="{ECF7007E-D14F-4D45-B52C-2149AA82CD52}" type="parTrans" cxnId="{BCD4ECB4-CCDF-4D93-BE5E-6EFCDEC2CA01}">
      <dgm:prSet/>
      <dgm:spPr/>
      <dgm:t>
        <a:bodyPr/>
        <a:lstStyle/>
        <a:p>
          <a:endParaRPr lang="en-US"/>
        </a:p>
      </dgm:t>
    </dgm:pt>
    <dgm:pt modelId="{542B5094-F6C0-4A9E-9FD2-D7B1B3139E5B}" type="sibTrans" cxnId="{BCD4ECB4-CCDF-4D93-BE5E-6EFCDEC2CA01}">
      <dgm:prSet/>
      <dgm:spPr/>
      <dgm:t>
        <a:bodyPr/>
        <a:lstStyle/>
        <a:p>
          <a:endParaRPr lang="en-US"/>
        </a:p>
      </dgm:t>
    </dgm:pt>
    <dgm:pt modelId="{FEE05EF8-D5E4-41EC-A6FC-F394C74DC80F}">
      <dgm:prSet phldrT="[Text]"/>
      <dgm:spPr/>
      <dgm:t>
        <a:bodyPr/>
        <a:lstStyle/>
        <a:p>
          <a:r>
            <a:rPr lang="en-US" dirty="0"/>
            <a:t>Multi-staged execution</a:t>
          </a:r>
        </a:p>
      </dgm:t>
    </dgm:pt>
    <dgm:pt modelId="{C681FA6C-BA63-47C0-BE11-CB2A987F880C}" type="parTrans" cxnId="{DA3D5846-FBC5-4F4D-A0F4-EC2B0DEFB321}">
      <dgm:prSet/>
      <dgm:spPr/>
      <dgm:t>
        <a:bodyPr/>
        <a:lstStyle/>
        <a:p>
          <a:endParaRPr lang="en-US"/>
        </a:p>
      </dgm:t>
    </dgm:pt>
    <dgm:pt modelId="{597D56DB-CD88-4A87-A6FA-EE62F6F51177}" type="sibTrans" cxnId="{DA3D5846-FBC5-4F4D-A0F4-EC2B0DEFB321}">
      <dgm:prSet/>
      <dgm:spPr/>
      <dgm:t>
        <a:bodyPr/>
        <a:lstStyle/>
        <a:p>
          <a:endParaRPr lang="en-US"/>
        </a:p>
      </dgm:t>
    </dgm:pt>
    <dgm:pt modelId="{B3035116-5D69-4E86-93FE-ABF1CC86801B}">
      <dgm:prSet phldrT="[Text]"/>
      <dgm:spPr/>
      <dgm:t>
        <a:bodyPr/>
        <a:lstStyle/>
        <a:p>
          <a:r>
            <a:rPr lang="en-US" dirty="0"/>
            <a:t>Explicit per instance update enrolls</a:t>
          </a:r>
        </a:p>
      </dgm:t>
    </dgm:pt>
    <dgm:pt modelId="{B3CAB216-B7D7-4558-AE85-87BD20F65FBC}" type="parTrans" cxnId="{1D5EDE06-9632-4593-BBA3-526DB9686697}">
      <dgm:prSet/>
      <dgm:spPr/>
      <dgm:t>
        <a:bodyPr/>
        <a:lstStyle/>
        <a:p>
          <a:endParaRPr lang="en-US"/>
        </a:p>
      </dgm:t>
    </dgm:pt>
    <dgm:pt modelId="{0E8F5FE5-56A4-451D-8B4D-C2E3BB5C6BC0}" type="sibTrans" cxnId="{1D5EDE06-9632-4593-BBA3-526DB9686697}">
      <dgm:prSet/>
      <dgm:spPr/>
      <dgm:t>
        <a:bodyPr/>
        <a:lstStyle/>
        <a:p>
          <a:endParaRPr lang="en-US"/>
        </a:p>
      </dgm:t>
    </dgm:pt>
    <dgm:pt modelId="{AF0088CE-8CCB-46C6-99DC-996CA529DCC5}">
      <dgm:prSet phldrT="[Text]"/>
      <dgm:spPr/>
      <dgm:t>
        <a:bodyPr/>
        <a:lstStyle/>
        <a:p>
          <a:r>
            <a:rPr lang="en-US" dirty="0"/>
            <a:t>Explicit numerical priorities per update enroll for finer control</a:t>
          </a:r>
        </a:p>
      </dgm:t>
    </dgm:pt>
    <dgm:pt modelId="{47EECB7C-2F27-45DB-BD10-9BB6EDAAB6B5}" type="parTrans" cxnId="{D46D97E7-82DD-4DEC-9019-9896AFED0E5D}">
      <dgm:prSet/>
      <dgm:spPr/>
      <dgm:t>
        <a:bodyPr/>
        <a:lstStyle/>
        <a:p>
          <a:endParaRPr lang="en-US"/>
        </a:p>
      </dgm:t>
    </dgm:pt>
    <dgm:pt modelId="{026E0EE1-DC96-4487-AF91-8FE2BFE430FD}" type="sibTrans" cxnId="{D46D97E7-82DD-4DEC-9019-9896AFED0E5D}">
      <dgm:prSet/>
      <dgm:spPr/>
      <dgm:t>
        <a:bodyPr/>
        <a:lstStyle/>
        <a:p>
          <a:endParaRPr lang="en-US"/>
        </a:p>
      </dgm:t>
    </dgm:pt>
    <dgm:pt modelId="{40E9CE67-61C0-4453-A823-19B270A94049}" type="pres">
      <dgm:prSet presAssocID="{D6005FDF-5BC1-4CE7-B8A1-F5C0A93902CE}" presName="Name0" presStyleCnt="0">
        <dgm:presLayoutVars>
          <dgm:dir/>
          <dgm:animLvl val="lvl"/>
          <dgm:resizeHandles val="exact"/>
        </dgm:presLayoutVars>
      </dgm:prSet>
      <dgm:spPr/>
    </dgm:pt>
    <dgm:pt modelId="{4ACE9997-6D1B-46FA-88B1-5FA27202C01D}" type="pres">
      <dgm:prSet presAssocID="{3758D9CE-BF75-4148-99CD-C466DFFD21FF}" presName="composite" presStyleCnt="0"/>
      <dgm:spPr/>
    </dgm:pt>
    <dgm:pt modelId="{AA950F2D-210E-4C79-BF45-6F54A61CF919}" type="pres">
      <dgm:prSet presAssocID="{3758D9CE-BF75-4148-99CD-C466DFFD21FF}" presName="parTx" presStyleLbl="alignNode1" presStyleIdx="0" presStyleCnt="3">
        <dgm:presLayoutVars>
          <dgm:chMax val="0"/>
          <dgm:chPref val="0"/>
          <dgm:bulletEnabled val="1"/>
        </dgm:presLayoutVars>
      </dgm:prSet>
      <dgm:spPr/>
    </dgm:pt>
    <dgm:pt modelId="{953D9357-AF9B-4499-9912-F672A0271C68}" type="pres">
      <dgm:prSet presAssocID="{3758D9CE-BF75-4148-99CD-C466DFFD21FF}" presName="desTx" presStyleLbl="alignAccFollowNode1" presStyleIdx="0" presStyleCnt="3">
        <dgm:presLayoutVars>
          <dgm:bulletEnabled val="1"/>
        </dgm:presLayoutVars>
      </dgm:prSet>
      <dgm:spPr/>
    </dgm:pt>
    <dgm:pt modelId="{F2678CBF-9A27-4AB4-9EFC-D0CDF1F83518}" type="pres">
      <dgm:prSet presAssocID="{70AAF75F-E983-4E45-A8DC-83D41BCA74F9}" presName="space" presStyleCnt="0"/>
      <dgm:spPr/>
    </dgm:pt>
    <dgm:pt modelId="{7427742C-7625-441A-BDAF-5E806D6CD044}" type="pres">
      <dgm:prSet presAssocID="{86ABCF37-EC13-4072-ACE2-8F23DAF3A50B}" presName="composite" presStyleCnt="0"/>
      <dgm:spPr/>
    </dgm:pt>
    <dgm:pt modelId="{69F595E1-E752-4737-BD2E-9F120F36ADC4}" type="pres">
      <dgm:prSet presAssocID="{86ABCF37-EC13-4072-ACE2-8F23DAF3A50B}" presName="parTx" presStyleLbl="alignNode1" presStyleIdx="1" presStyleCnt="3">
        <dgm:presLayoutVars>
          <dgm:chMax val="0"/>
          <dgm:chPref val="0"/>
          <dgm:bulletEnabled val="1"/>
        </dgm:presLayoutVars>
      </dgm:prSet>
      <dgm:spPr/>
    </dgm:pt>
    <dgm:pt modelId="{241859C1-B963-4B7B-B2B9-79715CCAE9EB}" type="pres">
      <dgm:prSet presAssocID="{86ABCF37-EC13-4072-ACE2-8F23DAF3A50B}" presName="desTx" presStyleLbl="alignAccFollowNode1" presStyleIdx="1" presStyleCnt="3">
        <dgm:presLayoutVars>
          <dgm:bulletEnabled val="1"/>
        </dgm:presLayoutVars>
      </dgm:prSet>
      <dgm:spPr/>
    </dgm:pt>
    <dgm:pt modelId="{E26F19DF-3EA9-4922-A13F-177E11218B71}" type="pres">
      <dgm:prSet presAssocID="{50FCF1E8-1DA4-41B2-A34C-9C58F6C7610F}" presName="space" presStyleCnt="0"/>
      <dgm:spPr/>
    </dgm:pt>
    <dgm:pt modelId="{F3B965DD-7F9C-471B-84DC-B98395F51AD3}" type="pres">
      <dgm:prSet presAssocID="{F98B6F15-282E-4BBD-B089-B3D71DAFA2C8}" presName="composite" presStyleCnt="0"/>
      <dgm:spPr/>
    </dgm:pt>
    <dgm:pt modelId="{739F3768-B14F-41C5-8328-4055CCE3EF39}" type="pres">
      <dgm:prSet presAssocID="{F98B6F15-282E-4BBD-B089-B3D71DAFA2C8}" presName="parTx" presStyleLbl="alignNode1" presStyleIdx="2" presStyleCnt="3">
        <dgm:presLayoutVars>
          <dgm:chMax val="0"/>
          <dgm:chPref val="0"/>
          <dgm:bulletEnabled val="1"/>
        </dgm:presLayoutVars>
      </dgm:prSet>
      <dgm:spPr/>
    </dgm:pt>
    <dgm:pt modelId="{D3E8B7C6-9108-4330-B9CD-37495A4C99BE}" type="pres">
      <dgm:prSet presAssocID="{F98B6F15-282E-4BBD-B089-B3D71DAFA2C8}" presName="desTx" presStyleLbl="alignAccFollowNode1" presStyleIdx="2" presStyleCnt="3">
        <dgm:presLayoutVars>
          <dgm:bulletEnabled val="1"/>
        </dgm:presLayoutVars>
      </dgm:prSet>
      <dgm:spPr/>
    </dgm:pt>
  </dgm:ptLst>
  <dgm:cxnLst>
    <dgm:cxn modelId="{1D5EDE06-9632-4593-BBA3-526DB9686697}" srcId="{F98B6F15-282E-4BBD-B089-B3D71DAFA2C8}" destId="{B3035116-5D69-4E86-93FE-ABF1CC86801B}" srcOrd="1" destOrd="0" parTransId="{B3CAB216-B7D7-4558-AE85-87BD20F65FBC}" sibTransId="{0E8F5FE5-56A4-451D-8B4D-C2E3BB5C6BC0}"/>
    <dgm:cxn modelId="{2A6E640F-BC8A-413F-A71F-606493145BAB}" type="presOf" srcId="{86ABCF37-EC13-4072-ACE2-8F23DAF3A50B}" destId="{69F595E1-E752-4737-BD2E-9F120F36ADC4}" srcOrd="0" destOrd="0" presId="urn:microsoft.com/office/officeart/2005/8/layout/hList1"/>
    <dgm:cxn modelId="{F3E54C2C-162D-45B1-A6E4-402F775BB17E}" type="presOf" srcId="{D6005FDF-5BC1-4CE7-B8A1-F5C0A93902CE}" destId="{40E9CE67-61C0-4453-A823-19B270A94049}" srcOrd="0" destOrd="0" presId="urn:microsoft.com/office/officeart/2005/8/layout/hList1"/>
    <dgm:cxn modelId="{9E50C830-4BDF-4F50-9226-35469F19C224}" srcId="{D6005FDF-5BC1-4CE7-B8A1-F5C0A93902CE}" destId="{86ABCF37-EC13-4072-ACE2-8F23DAF3A50B}" srcOrd="1" destOrd="0" parTransId="{8C321094-061A-4705-B02B-C8FF53B8AC37}" sibTransId="{50FCF1E8-1DA4-41B2-A34C-9C58F6C7610F}"/>
    <dgm:cxn modelId="{135D7E31-E1A6-4406-ABB8-259E437E8529}" srcId="{3758D9CE-BF75-4148-99CD-C466DFFD21FF}" destId="{0F9692A4-1991-42D1-B718-C119E338FB69}" srcOrd="0" destOrd="0" parTransId="{BDC14FDB-D706-4782-8A1D-68E196DEF49E}" sibTransId="{7B789945-E2BA-46BF-A84C-7540305C4805}"/>
    <dgm:cxn modelId="{BF08CC3D-8670-40AA-92D0-915377AD33F1}" srcId="{F176D768-D4FB-4BBA-B539-6CBCD5412193}" destId="{BC5460DD-DDD5-40E6-9371-929C3C818473}" srcOrd="0" destOrd="0" parTransId="{D21FEB61-EB42-4B69-8728-715B3F241A86}" sibTransId="{99592246-F058-494F-A31E-655E0F36C8D7}"/>
    <dgm:cxn modelId="{9579CC44-9627-4AC6-B0F9-996A47FF3DA6}" type="presOf" srcId="{FEE05EF8-D5E4-41EC-A6FC-F394C74DC80F}" destId="{D3E8B7C6-9108-4330-B9CD-37495A4C99BE}" srcOrd="0" destOrd="0" presId="urn:microsoft.com/office/officeart/2005/8/layout/hList1"/>
    <dgm:cxn modelId="{DA3D5846-FBC5-4F4D-A0F4-EC2B0DEFB321}" srcId="{F98B6F15-282E-4BBD-B089-B3D71DAFA2C8}" destId="{FEE05EF8-D5E4-41EC-A6FC-F394C74DC80F}" srcOrd="0" destOrd="0" parTransId="{C681FA6C-BA63-47C0-BE11-CB2A987F880C}" sibTransId="{597D56DB-CD88-4A87-A6FA-EE62F6F51177}"/>
    <dgm:cxn modelId="{135ACB48-DF41-42BA-A896-682ECF0B20E3}" type="presOf" srcId="{4C7637E7-1DEA-4235-9BD7-F87E91D48645}" destId="{953D9357-AF9B-4499-9912-F672A0271C68}" srcOrd="0" destOrd="2" presId="urn:microsoft.com/office/officeart/2005/8/layout/hList1"/>
    <dgm:cxn modelId="{3436366A-1577-4AAE-8CD9-5D69D86738DD}" srcId="{D6005FDF-5BC1-4CE7-B8A1-F5C0A93902CE}" destId="{3758D9CE-BF75-4148-99CD-C466DFFD21FF}" srcOrd="0" destOrd="0" parTransId="{6B11E89F-8835-4C54-8753-AEB530A0221A}" sibTransId="{70AAF75F-E983-4E45-A8DC-83D41BCA74F9}"/>
    <dgm:cxn modelId="{B011154C-0395-42C6-AD60-801CF78F72AF}" type="presOf" srcId="{0F9692A4-1991-42D1-B718-C119E338FB69}" destId="{953D9357-AF9B-4499-9912-F672A0271C68}" srcOrd="0" destOrd="0" presId="urn:microsoft.com/office/officeart/2005/8/layout/hList1"/>
    <dgm:cxn modelId="{8F771573-6DF4-4FE9-80BF-8933407ED2AF}" srcId="{3758D9CE-BF75-4148-99CD-C466DFFD21FF}" destId="{E57698A3-4B85-4E40-A6DB-114F1436577F}" srcOrd="1" destOrd="0" parTransId="{EA7B9B79-CBEE-4F89-A7B2-F615DEB45A5C}" sibTransId="{4B846FE6-26ED-4645-B6CD-8614F3D01AD0}"/>
    <dgm:cxn modelId="{A7832778-1E4E-4FB1-8FD2-F5962DA8C395}" type="presOf" srcId="{3758D9CE-BF75-4148-99CD-C466DFFD21FF}" destId="{AA950F2D-210E-4C79-BF45-6F54A61CF919}" srcOrd="0" destOrd="0" presId="urn:microsoft.com/office/officeart/2005/8/layout/hList1"/>
    <dgm:cxn modelId="{72E63B59-BC8F-4068-B782-7E61243345D1}" type="presOf" srcId="{B3035116-5D69-4E86-93FE-ABF1CC86801B}" destId="{D3E8B7C6-9108-4330-B9CD-37495A4C99BE}" srcOrd="0" destOrd="1" presId="urn:microsoft.com/office/officeart/2005/8/layout/hList1"/>
    <dgm:cxn modelId="{55761B82-80AD-4467-A326-B2D71A2333F5}" type="presOf" srcId="{AF0088CE-8CCB-46C6-99DC-996CA529DCC5}" destId="{D3E8B7C6-9108-4330-B9CD-37495A4C99BE}" srcOrd="0" destOrd="2" presId="urn:microsoft.com/office/officeart/2005/8/layout/hList1"/>
    <dgm:cxn modelId="{9CF9B38C-EEFD-47FE-9B48-1015A97C611E}" type="presOf" srcId="{E57698A3-4B85-4E40-A6DB-114F1436577F}" destId="{953D9357-AF9B-4499-9912-F672A0271C68}" srcOrd="0" destOrd="1" presId="urn:microsoft.com/office/officeart/2005/8/layout/hList1"/>
    <dgm:cxn modelId="{450268AC-E81D-4C8D-9773-170DE526C5F3}" type="presOf" srcId="{886DDD40-E583-4E9E-94D0-CD83C3AA5CCA}" destId="{241859C1-B963-4B7B-B2B9-79715CCAE9EB}" srcOrd="0" destOrd="2" presId="urn:microsoft.com/office/officeart/2005/8/layout/hList1"/>
    <dgm:cxn modelId="{22B37CB1-396E-4A98-A439-1ADF1B5956AA}" type="presOf" srcId="{F176D768-D4FB-4BBA-B539-6CBCD5412193}" destId="{241859C1-B963-4B7B-B2B9-79715CCAE9EB}" srcOrd="0" destOrd="0" presId="urn:microsoft.com/office/officeart/2005/8/layout/hList1"/>
    <dgm:cxn modelId="{BCD4ECB4-CCDF-4D93-BE5E-6EFCDEC2CA01}" srcId="{D6005FDF-5BC1-4CE7-B8A1-F5C0A93902CE}" destId="{F98B6F15-282E-4BBD-B089-B3D71DAFA2C8}" srcOrd="2" destOrd="0" parTransId="{ECF7007E-D14F-4D45-B52C-2149AA82CD52}" sibTransId="{542B5094-F6C0-4A9E-9FD2-D7B1B3139E5B}"/>
    <dgm:cxn modelId="{B38B7AB7-AA5B-4E23-854E-C71E67358ECE}" type="presOf" srcId="{BC5460DD-DDD5-40E6-9371-929C3C818473}" destId="{241859C1-B963-4B7B-B2B9-79715CCAE9EB}" srcOrd="0" destOrd="1" presId="urn:microsoft.com/office/officeart/2005/8/layout/hList1"/>
    <dgm:cxn modelId="{0A505FCB-ED0A-4326-86A5-B04BE0F0F86F}" srcId="{86ABCF37-EC13-4072-ACE2-8F23DAF3A50B}" destId="{F176D768-D4FB-4BBA-B539-6CBCD5412193}" srcOrd="0" destOrd="0" parTransId="{CE920BEB-66EB-4280-AD9F-2AAEFB047843}" sibTransId="{B7D53FAD-2754-48B0-B483-B49E1745FB19}"/>
    <dgm:cxn modelId="{252143CD-615E-427D-B7BD-A88AC4C727C6}" srcId="{F176D768-D4FB-4BBA-B539-6CBCD5412193}" destId="{886DDD40-E583-4E9E-94D0-CD83C3AA5CCA}" srcOrd="1" destOrd="0" parTransId="{D2B56C0A-060B-4C72-8AED-CBB715C066C7}" sibTransId="{2EB06AC3-3A7B-4D55-81FA-D8CB4E741014}"/>
    <dgm:cxn modelId="{A361C8D6-9CA1-4496-9D7C-F74473835513}" srcId="{3758D9CE-BF75-4148-99CD-C466DFFD21FF}" destId="{4C7637E7-1DEA-4235-9BD7-F87E91D48645}" srcOrd="2" destOrd="0" parTransId="{36650300-267B-4509-8634-50E97B0EF6C5}" sibTransId="{0121DBF0-1055-4BA7-BB64-973D23FD830A}"/>
    <dgm:cxn modelId="{D46D97E7-82DD-4DEC-9019-9896AFED0E5D}" srcId="{F98B6F15-282E-4BBD-B089-B3D71DAFA2C8}" destId="{AF0088CE-8CCB-46C6-99DC-996CA529DCC5}" srcOrd="2" destOrd="0" parTransId="{47EECB7C-2F27-45DB-BD10-9BB6EDAAB6B5}" sibTransId="{026E0EE1-DC96-4487-AF91-8FE2BFE430FD}"/>
    <dgm:cxn modelId="{32FCD0FA-EE85-40AC-AA29-CB3DE73BDECA}" type="presOf" srcId="{F98B6F15-282E-4BBD-B089-B3D71DAFA2C8}" destId="{739F3768-B14F-41C5-8328-4055CCE3EF39}" srcOrd="0" destOrd="0" presId="urn:microsoft.com/office/officeart/2005/8/layout/hList1"/>
    <dgm:cxn modelId="{D376B42B-CE2B-4906-9C50-CAF58058D7F8}" type="presParOf" srcId="{40E9CE67-61C0-4453-A823-19B270A94049}" destId="{4ACE9997-6D1B-46FA-88B1-5FA27202C01D}" srcOrd="0" destOrd="0" presId="urn:microsoft.com/office/officeart/2005/8/layout/hList1"/>
    <dgm:cxn modelId="{E07B9577-4C08-40C0-8A7A-37263FA8D264}" type="presParOf" srcId="{4ACE9997-6D1B-46FA-88B1-5FA27202C01D}" destId="{AA950F2D-210E-4C79-BF45-6F54A61CF919}" srcOrd="0" destOrd="0" presId="urn:microsoft.com/office/officeart/2005/8/layout/hList1"/>
    <dgm:cxn modelId="{937BC04B-EE1E-4947-A89A-DAEAC9373060}" type="presParOf" srcId="{4ACE9997-6D1B-46FA-88B1-5FA27202C01D}" destId="{953D9357-AF9B-4499-9912-F672A0271C68}" srcOrd="1" destOrd="0" presId="urn:microsoft.com/office/officeart/2005/8/layout/hList1"/>
    <dgm:cxn modelId="{97029589-4810-4078-9D40-D368517EDCA4}" type="presParOf" srcId="{40E9CE67-61C0-4453-A823-19B270A94049}" destId="{F2678CBF-9A27-4AB4-9EFC-D0CDF1F83518}" srcOrd="1" destOrd="0" presId="urn:microsoft.com/office/officeart/2005/8/layout/hList1"/>
    <dgm:cxn modelId="{EFD864B7-158C-41FB-970B-25D04C6BCA0E}" type="presParOf" srcId="{40E9CE67-61C0-4453-A823-19B270A94049}" destId="{7427742C-7625-441A-BDAF-5E806D6CD044}" srcOrd="2" destOrd="0" presId="urn:microsoft.com/office/officeart/2005/8/layout/hList1"/>
    <dgm:cxn modelId="{5AC0DB2D-F15E-4512-A480-C3ED1DBBEB89}" type="presParOf" srcId="{7427742C-7625-441A-BDAF-5E806D6CD044}" destId="{69F595E1-E752-4737-BD2E-9F120F36ADC4}" srcOrd="0" destOrd="0" presId="urn:microsoft.com/office/officeart/2005/8/layout/hList1"/>
    <dgm:cxn modelId="{E76B565C-3D5A-42FA-A993-2E97284698BF}" type="presParOf" srcId="{7427742C-7625-441A-BDAF-5E806D6CD044}" destId="{241859C1-B963-4B7B-B2B9-79715CCAE9EB}" srcOrd="1" destOrd="0" presId="urn:microsoft.com/office/officeart/2005/8/layout/hList1"/>
    <dgm:cxn modelId="{0A0DAEF7-12FE-49A1-9C68-1CED76C6EC7B}" type="presParOf" srcId="{40E9CE67-61C0-4453-A823-19B270A94049}" destId="{E26F19DF-3EA9-4922-A13F-177E11218B71}" srcOrd="3" destOrd="0" presId="urn:microsoft.com/office/officeart/2005/8/layout/hList1"/>
    <dgm:cxn modelId="{1F834CEB-E834-403B-B5E4-A3FEE0908463}" type="presParOf" srcId="{40E9CE67-61C0-4453-A823-19B270A94049}" destId="{F3B965DD-7F9C-471B-84DC-B98395F51AD3}" srcOrd="4" destOrd="0" presId="urn:microsoft.com/office/officeart/2005/8/layout/hList1"/>
    <dgm:cxn modelId="{E9F379CA-1ADD-4193-BD10-EB6540D8E32B}" type="presParOf" srcId="{F3B965DD-7F9C-471B-84DC-B98395F51AD3}" destId="{739F3768-B14F-41C5-8328-4055CCE3EF39}" srcOrd="0" destOrd="0" presId="urn:microsoft.com/office/officeart/2005/8/layout/hList1"/>
    <dgm:cxn modelId="{E27AAE2B-483D-405F-A1AA-970EFBD5D271}" type="presParOf" srcId="{F3B965DD-7F9C-471B-84DC-B98395F51AD3}" destId="{D3E8B7C6-9108-4330-B9CD-37495A4C99B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116144A-26C1-4725-92A5-6B0646A003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8A53B0A-4258-4053-AC0C-011B0AB3CE5D}">
      <dgm:prSet phldrT="[Text]"/>
      <dgm:spPr/>
      <dgm:t>
        <a:bodyPr/>
        <a:lstStyle/>
        <a:p>
          <a:r>
            <a:rPr lang="en-US" dirty="0"/>
            <a:t>Spatial hierarchy</a:t>
          </a:r>
        </a:p>
      </dgm:t>
    </dgm:pt>
    <dgm:pt modelId="{1A128AAA-C20B-45A6-A150-560A35A646EE}" type="parTrans" cxnId="{9FEFAB21-58A9-42A4-A930-864C9AA14FF1}">
      <dgm:prSet/>
      <dgm:spPr/>
      <dgm:t>
        <a:bodyPr/>
        <a:lstStyle/>
        <a:p>
          <a:endParaRPr lang="en-US"/>
        </a:p>
      </dgm:t>
    </dgm:pt>
    <dgm:pt modelId="{60E66272-084F-4CF8-B7F0-725E10283C70}" type="sibTrans" cxnId="{9FEFAB21-58A9-42A4-A930-864C9AA14FF1}">
      <dgm:prSet/>
      <dgm:spPr/>
      <dgm:t>
        <a:bodyPr/>
        <a:lstStyle/>
        <a:p>
          <a:endParaRPr lang="en-US"/>
        </a:p>
      </dgm:t>
    </dgm:pt>
    <dgm:pt modelId="{84951187-CE7F-43F8-A1C5-B6D62A2D8B2E}">
      <dgm:prSet phldrT="[Text]"/>
      <dgm:spPr/>
      <dgm:t>
        <a:bodyPr/>
        <a:lstStyle/>
        <a:p>
          <a:r>
            <a:rPr lang="en-US" dirty="0"/>
            <a:t>Update calls</a:t>
          </a:r>
        </a:p>
      </dgm:t>
    </dgm:pt>
    <dgm:pt modelId="{A40D78CD-2313-4E14-8A4D-B1EF6D15814C}" type="parTrans" cxnId="{2944E634-DA8D-4102-97FB-C2C17EC93A55}">
      <dgm:prSet/>
      <dgm:spPr/>
      <dgm:t>
        <a:bodyPr/>
        <a:lstStyle/>
        <a:p>
          <a:endParaRPr lang="en-US"/>
        </a:p>
      </dgm:t>
    </dgm:pt>
    <dgm:pt modelId="{6F84E4C5-7CA9-48C2-8662-AD9ACA1B2F3F}" type="sibTrans" cxnId="{2944E634-DA8D-4102-97FB-C2C17EC93A55}">
      <dgm:prSet/>
      <dgm:spPr/>
      <dgm:t>
        <a:bodyPr/>
        <a:lstStyle/>
        <a:p>
          <a:endParaRPr lang="en-US"/>
        </a:p>
      </dgm:t>
    </dgm:pt>
    <dgm:pt modelId="{14D9862C-F86D-4FF0-AC7D-D5D46515CB63}">
      <dgm:prSet phldrT="[Text]"/>
      <dgm:spPr/>
      <dgm:t>
        <a:bodyPr/>
        <a:lstStyle/>
        <a:p>
          <a:r>
            <a:rPr lang="en-US" dirty="0"/>
            <a:t>Entity is a node stored as a component</a:t>
          </a:r>
        </a:p>
      </dgm:t>
    </dgm:pt>
    <dgm:pt modelId="{9B7AB5F9-819D-4F13-BD11-861F08311D33}" type="parTrans" cxnId="{3AA63A0F-AEA8-4104-88E9-FE1941338F80}">
      <dgm:prSet/>
      <dgm:spPr/>
      <dgm:t>
        <a:bodyPr/>
        <a:lstStyle/>
        <a:p>
          <a:endParaRPr lang="en-US"/>
        </a:p>
      </dgm:t>
    </dgm:pt>
    <dgm:pt modelId="{922FF845-DFE4-4DF7-9348-35418EA4C724}" type="sibTrans" cxnId="{3AA63A0F-AEA8-4104-88E9-FE1941338F80}">
      <dgm:prSet/>
      <dgm:spPr/>
      <dgm:t>
        <a:bodyPr/>
        <a:lstStyle/>
        <a:p>
          <a:endParaRPr lang="en-US"/>
        </a:p>
      </dgm:t>
    </dgm:pt>
    <dgm:pt modelId="{12AB00BE-EA92-4EAF-B6A2-1463F1A6234E}">
      <dgm:prSet phldrT="[Text]"/>
      <dgm:spPr/>
      <dgm:t>
        <a:bodyPr/>
        <a:lstStyle/>
        <a:p>
          <a:r>
            <a:rPr lang="en-US" dirty="0"/>
            <a:t>Concurrent – hybrid</a:t>
          </a:r>
        </a:p>
      </dgm:t>
    </dgm:pt>
    <dgm:pt modelId="{17B8FD4A-6C2C-49ED-A69F-DB7A2901F5EA}" type="parTrans" cxnId="{9830E6B1-E91C-458B-AD51-622B48E44F2B}">
      <dgm:prSet/>
      <dgm:spPr/>
      <dgm:t>
        <a:bodyPr/>
        <a:lstStyle/>
        <a:p>
          <a:endParaRPr lang="en-US"/>
        </a:p>
      </dgm:t>
    </dgm:pt>
    <dgm:pt modelId="{0266FF3E-7DE6-4F21-9CC4-1DFAC8313396}" type="sibTrans" cxnId="{9830E6B1-E91C-458B-AD51-622B48E44F2B}">
      <dgm:prSet/>
      <dgm:spPr/>
      <dgm:t>
        <a:bodyPr/>
        <a:lstStyle/>
        <a:p>
          <a:endParaRPr lang="en-US"/>
        </a:p>
      </dgm:t>
    </dgm:pt>
    <dgm:pt modelId="{19438BC8-ABA4-41C4-A16D-3577531450C7}">
      <dgm:prSet phldrT="[Text]"/>
      <dgm:spPr/>
      <dgm:t>
        <a:bodyPr/>
        <a:lstStyle/>
        <a:p>
          <a:r>
            <a:rPr lang="en-US" dirty="0"/>
            <a:t>Definition: siblings as linked list + first child + parent</a:t>
          </a:r>
        </a:p>
      </dgm:t>
    </dgm:pt>
    <dgm:pt modelId="{D599FBAD-C0B3-46A1-B88B-029985A727E6}" type="parTrans" cxnId="{CA804C70-CBBC-43F2-A07B-B63716228F59}">
      <dgm:prSet/>
      <dgm:spPr/>
      <dgm:t>
        <a:bodyPr/>
        <a:lstStyle/>
        <a:p>
          <a:endParaRPr lang="en-US"/>
        </a:p>
      </dgm:t>
    </dgm:pt>
    <dgm:pt modelId="{81020DFB-A6A9-4B15-815C-56A919529C5A}" type="sibTrans" cxnId="{CA804C70-CBBC-43F2-A07B-B63716228F59}">
      <dgm:prSet/>
      <dgm:spPr/>
      <dgm:t>
        <a:bodyPr/>
        <a:lstStyle/>
        <a:p>
          <a:endParaRPr lang="en-US"/>
        </a:p>
      </dgm:t>
    </dgm:pt>
    <dgm:pt modelId="{A860133F-535F-49E6-A95A-0F642E327BCF}">
      <dgm:prSet phldrT="[Text]"/>
      <dgm:spPr/>
      <dgm:t>
        <a:bodyPr/>
        <a:lstStyle/>
        <a:p>
          <a:r>
            <a:rPr lang="en-US" dirty="0"/>
            <a:t>Reference as entity ID</a:t>
          </a:r>
        </a:p>
      </dgm:t>
    </dgm:pt>
    <dgm:pt modelId="{81B64729-8E3B-431E-8049-84DE37796C31}" type="parTrans" cxnId="{7B619FB3-0BA6-45B0-85BB-554F50A7575F}">
      <dgm:prSet/>
      <dgm:spPr/>
      <dgm:t>
        <a:bodyPr/>
        <a:lstStyle/>
        <a:p>
          <a:endParaRPr lang="en-US"/>
        </a:p>
      </dgm:t>
    </dgm:pt>
    <dgm:pt modelId="{6BAA952A-F681-4FDB-A07D-BC7D0EF19460}" type="sibTrans" cxnId="{7B619FB3-0BA6-45B0-85BB-554F50A7575F}">
      <dgm:prSet/>
      <dgm:spPr/>
      <dgm:t>
        <a:bodyPr/>
        <a:lstStyle/>
        <a:p>
          <a:endParaRPr lang="en-US"/>
        </a:p>
      </dgm:t>
    </dgm:pt>
    <dgm:pt modelId="{A9579973-F95E-4B8F-ABAD-4D8CD6032EA2}">
      <dgm:prSet phldrT="[Text]"/>
      <dgm:spPr/>
      <dgm:t>
        <a:bodyPr/>
        <a:lstStyle/>
        <a:p>
          <a:r>
            <a:rPr lang="en-US" dirty="0"/>
            <a:t>Application of </a:t>
          </a:r>
          <a:r>
            <a:rPr lang="en-US" noProof="0" dirty="0"/>
            <a:t>transform</a:t>
          </a:r>
          <a:r>
            <a:rPr lang="pl-PL" dirty="0"/>
            <a:t> </a:t>
          </a:r>
          <a:r>
            <a:rPr lang="en-US" dirty="0"/>
            <a:t>changes: instant</a:t>
          </a:r>
        </a:p>
      </dgm:t>
    </dgm:pt>
    <dgm:pt modelId="{47775006-68CB-46E0-86EA-9A2B3F6E2FF5}" type="parTrans" cxnId="{64EBDCD0-1D28-49E1-AD41-2016328A666D}">
      <dgm:prSet/>
      <dgm:spPr/>
      <dgm:t>
        <a:bodyPr/>
        <a:lstStyle/>
        <a:p>
          <a:endParaRPr lang="en-US"/>
        </a:p>
      </dgm:t>
    </dgm:pt>
    <dgm:pt modelId="{D2E066FF-7F25-49E1-B209-6C0A401AD7B3}" type="sibTrans" cxnId="{64EBDCD0-1D28-49E1-AD41-2016328A666D}">
      <dgm:prSet/>
      <dgm:spPr/>
      <dgm:t>
        <a:bodyPr/>
        <a:lstStyle/>
        <a:p>
          <a:endParaRPr lang="en-US"/>
        </a:p>
      </dgm:t>
    </dgm:pt>
    <dgm:pt modelId="{BF23404A-ED58-4E7B-A884-F279EC74E8EF}">
      <dgm:prSet phldrT="[Text]"/>
      <dgm:spPr/>
      <dgm:t>
        <a:bodyPr/>
        <a:lstStyle/>
        <a:p>
          <a:r>
            <a:rPr lang="en-US" dirty="0"/>
            <a:t>Global transform: cashed, recalculated upon access if </a:t>
          </a:r>
          <a:r>
            <a:rPr lang="en-US" noProof="0" dirty="0"/>
            <a:t>needed (dirty flag)</a:t>
          </a:r>
        </a:p>
      </dgm:t>
    </dgm:pt>
    <dgm:pt modelId="{3C01C00F-0A50-4932-BB23-27D64203DC7C}" type="parTrans" cxnId="{B5202805-3E44-4D9B-9662-CDA9792FBDA0}">
      <dgm:prSet/>
      <dgm:spPr/>
      <dgm:t>
        <a:bodyPr/>
        <a:lstStyle/>
        <a:p>
          <a:endParaRPr lang="en-US"/>
        </a:p>
      </dgm:t>
    </dgm:pt>
    <dgm:pt modelId="{DDEA5031-5333-41C9-B6EC-F567D857A968}" type="sibTrans" cxnId="{B5202805-3E44-4D9B-9662-CDA9792FBDA0}">
      <dgm:prSet/>
      <dgm:spPr/>
      <dgm:t>
        <a:bodyPr/>
        <a:lstStyle/>
        <a:p>
          <a:endParaRPr lang="en-US"/>
        </a:p>
      </dgm:t>
    </dgm:pt>
    <dgm:pt modelId="{B9B2A201-18D2-411B-90D7-F3288C23A1C6}">
      <dgm:prSet phldrT="[Text]"/>
      <dgm:spPr/>
      <dgm:t>
        <a:bodyPr/>
        <a:lstStyle/>
        <a:p>
          <a:r>
            <a:rPr lang="en-US" dirty="0"/>
            <a:t>Skeleton space: local</a:t>
          </a:r>
        </a:p>
      </dgm:t>
    </dgm:pt>
    <dgm:pt modelId="{D90051E5-353F-47D8-BBCD-E75A5C953118}" type="parTrans" cxnId="{B456EBB1-EAB6-4D38-B6CA-83B1FC078FF5}">
      <dgm:prSet/>
      <dgm:spPr/>
      <dgm:t>
        <a:bodyPr/>
        <a:lstStyle/>
        <a:p>
          <a:endParaRPr lang="en-US"/>
        </a:p>
      </dgm:t>
    </dgm:pt>
    <dgm:pt modelId="{86E5E3FF-3587-405B-AE8A-94A548B1F04A}" type="sibTrans" cxnId="{B456EBB1-EAB6-4D38-B6CA-83B1FC078FF5}">
      <dgm:prSet/>
      <dgm:spPr/>
      <dgm:t>
        <a:bodyPr/>
        <a:lstStyle/>
        <a:p>
          <a:endParaRPr lang="en-US"/>
        </a:p>
      </dgm:t>
    </dgm:pt>
    <dgm:pt modelId="{5D2CA5B1-9F0F-40F1-B67C-9030DF3703DE}">
      <dgm:prSet phldrT="[Text]"/>
      <dgm:spPr/>
      <dgm:t>
        <a:bodyPr/>
        <a:lstStyle/>
        <a:p>
          <a:r>
            <a:rPr lang="en-US" noProof="0" dirty="0"/>
            <a:t>No caching of global transforms of spatial components</a:t>
          </a:r>
        </a:p>
      </dgm:t>
    </dgm:pt>
    <dgm:pt modelId="{7F63431F-F18F-4681-BDB1-899CD2F5AE96}" type="parTrans" cxnId="{3BA5FAED-42CB-478E-942E-96C0D285F97C}">
      <dgm:prSet/>
      <dgm:spPr/>
      <dgm:t>
        <a:bodyPr/>
        <a:lstStyle/>
        <a:p>
          <a:endParaRPr lang="en-US"/>
        </a:p>
      </dgm:t>
    </dgm:pt>
    <dgm:pt modelId="{F73F5207-1C0F-4C96-B7F2-AD91583E0FDE}" type="sibTrans" cxnId="{3BA5FAED-42CB-478E-942E-96C0D285F97C}">
      <dgm:prSet/>
      <dgm:spPr/>
      <dgm:t>
        <a:bodyPr/>
        <a:lstStyle/>
        <a:p>
          <a:endParaRPr lang="en-US"/>
        </a:p>
      </dgm:t>
    </dgm:pt>
    <dgm:pt modelId="{642CF5A7-97A6-46A8-A8BF-30D671D7698D}">
      <dgm:prSet phldrT="[Text]"/>
      <dgm:spPr/>
      <dgm:t>
        <a:bodyPr/>
        <a:lstStyle/>
        <a:p>
          <a:r>
            <a:rPr lang="en-US" dirty="0"/>
            <a:t>Actor model:</a:t>
          </a:r>
        </a:p>
      </dgm:t>
    </dgm:pt>
    <dgm:pt modelId="{85F5666D-2981-4C61-99FD-AD55A4EB344D}" type="parTrans" cxnId="{FBFFC43D-C935-44DA-8F3C-B59EE008D916}">
      <dgm:prSet/>
      <dgm:spPr/>
      <dgm:t>
        <a:bodyPr/>
        <a:lstStyle/>
        <a:p>
          <a:endParaRPr lang="en-US"/>
        </a:p>
      </dgm:t>
    </dgm:pt>
    <dgm:pt modelId="{1EA0797A-6B90-45AC-AE0A-6118AC1C0915}" type="sibTrans" cxnId="{FBFFC43D-C935-44DA-8F3C-B59EE008D916}">
      <dgm:prSet/>
      <dgm:spPr/>
      <dgm:t>
        <a:bodyPr/>
        <a:lstStyle/>
        <a:p>
          <a:endParaRPr lang="en-US"/>
        </a:p>
      </dgm:t>
    </dgm:pt>
    <dgm:pt modelId="{A0EC6E29-37D8-4C8D-A651-1D2FF54A7809}">
      <dgm:prSet phldrT="[Text]"/>
      <dgm:spPr/>
      <dgm:t>
        <a:bodyPr/>
        <a:lstStyle/>
        <a:p>
          <a:r>
            <a:rPr lang="en-US" dirty="0"/>
            <a:t>Actor is a subsection of the entities’ hierarchy representing a single object (car, NPC, etc.)</a:t>
          </a:r>
        </a:p>
      </dgm:t>
    </dgm:pt>
    <dgm:pt modelId="{3BC1EE32-500E-46AA-A08B-E37D2C07E2A7}" type="parTrans" cxnId="{FAAF9020-5CC4-4254-BC53-3BE896B973E1}">
      <dgm:prSet/>
      <dgm:spPr/>
      <dgm:t>
        <a:bodyPr/>
        <a:lstStyle/>
        <a:p>
          <a:endParaRPr lang="en-US"/>
        </a:p>
      </dgm:t>
    </dgm:pt>
    <dgm:pt modelId="{8B209D92-EDFD-4EB3-B947-E91D311F2F41}" type="sibTrans" cxnId="{FAAF9020-5CC4-4254-BC53-3BE896B973E1}">
      <dgm:prSet/>
      <dgm:spPr/>
      <dgm:t>
        <a:bodyPr/>
        <a:lstStyle/>
        <a:p>
          <a:endParaRPr lang="en-US"/>
        </a:p>
      </dgm:t>
    </dgm:pt>
    <dgm:pt modelId="{C56DA86C-42A1-47D2-B792-974894E1AFEF}">
      <dgm:prSet phldrT="[Text]"/>
      <dgm:spPr/>
      <dgm:t>
        <a:bodyPr/>
        <a:lstStyle/>
        <a:p>
          <a:r>
            <a:rPr lang="en-US" dirty="0"/>
            <a:t>Actors are updated in the order defined by the hierarchy</a:t>
          </a:r>
        </a:p>
      </dgm:t>
    </dgm:pt>
    <dgm:pt modelId="{9F78A6F3-AC06-452B-8D73-FB2557CDBE88}" type="parTrans" cxnId="{2FF83D9C-CBD1-4956-9B35-2FC2F61ADC71}">
      <dgm:prSet/>
      <dgm:spPr/>
      <dgm:t>
        <a:bodyPr/>
        <a:lstStyle/>
        <a:p>
          <a:endParaRPr lang="en-US"/>
        </a:p>
      </dgm:t>
    </dgm:pt>
    <dgm:pt modelId="{4D80FD93-8AEB-4471-8AB9-F347F35FDC6C}" type="sibTrans" cxnId="{2FF83D9C-CBD1-4956-9B35-2FC2F61ADC71}">
      <dgm:prSet/>
      <dgm:spPr/>
      <dgm:t>
        <a:bodyPr/>
        <a:lstStyle/>
        <a:p>
          <a:endParaRPr lang="en-US"/>
        </a:p>
      </dgm:t>
    </dgm:pt>
    <dgm:pt modelId="{98ACE029-7CBB-4249-9EDF-6BCF0F5830F5}">
      <dgm:prSet phldrT="[Text]"/>
      <dgm:spPr/>
      <dgm:t>
        <a:bodyPr/>
        <a:lstStyle/>
        <a:p>
          <a:r>
            <a:rPr lang="en-US" dirty="0"/>
            <a:t>Internal execution of an actor is sequential using Behaviors that operate on components</a:t>
          </a:r>
        </a:p>
      </dgm:t>
    </dgm:pt>
    <dgm:pt modelId="{CC93F18B-CC0D-4D39-A765-BA6350F59333}" type="parTrans" cxnId="{71C15EAF-33C6-49B4-ACBF-5A830EE8C242}">
      <dgm:prSet/>
      <dgm:spPr/>
      <dgm:t>
        <a:bodyPr/>
        <a:lstStyle/>
        <a:p>
          <a:endParaRPr lang="en-US"/>
        </a:p>
      </dgm:t>
    </dgm:pt>
    <dgm:pt modelId="{2FCE13C2-F84F-4DF3-87AC-0DAA5D77C14B}" type="sibTrans" cxnId="{71C15EAF-33C6-49B4-ACBF-5A830EE8C242}">
      <dgm:prSet/>
      <dgm:spPr/>
      <dgm:t>
        <a:bodyPr/>
        <a:lstStyle/>
        <a:p>
          <a:endParaRPr lang="en-US"/>
        </a:p>
      </dgm:t>
    </dgm:pt>
    <dgm:pt modelId="{8556FF45-B8AF-46CA-BA17-4581578294DD}">
      <dgm:prSet phldrT="[Text]"/>
      <dgm:spPr/>
      <dgm:t>
        <a:bodyPr/>
        <a:lstStyle/>
        <a:p>
          <a:r>
            <a:rPr lang="en-US" dirty="0"/>
            <a:t>Component</a:t>
          </a:r>
        </a:p>
      </dgm:t>
    </dgm:pt>
    <dgm:pt modelId="{44333D55-D33E-4370-AD10-A004C61731A4}" type="parTrans" cxnId="{8F276943-5B4F-4F6B-BA9E-147A3141E480}">
      <dgm:prSet/>
      <dgm:spPr/>
      <dgm:t>
        <a:bodyPr/>
        <a:lstStyle/>
        <a:p>
          <a:endParaRPr lang="en-US"/>
        </a:p>
      </dgm:t>
    </dgm:pt>
    <dgm:pt modelId="{42D68708-2ABB-45BF-BBAF-D751FD53318E}" type="sibTrans" cxnId="{8F276943-5B4F-4F6B-BA9E-147A3141E480}">
      <dgm:prSet/>
      <dgm:spPr/>
      <dgm:t>
        <a:bodyPr/>
        <a:lstStyle/>
        <a:p>
          <a:endParaRPr lang="en-US"/>
        </a:p>
      </dgm:t>
    </dgm:pt>
    <dgm:pt modelId="{5D9237B7-0920-46F5-94A7-5ABA5E207A01}">
      <dgm:prSet phldrT="[Text]"/>
      <dgm:spPr/>
      <dgm:t>
        <a:bodyPr/>
        <a:lstStyle/>
        <a:p>
          <a:r>
            <a:rPr lang="en-US" dirty="0"/>
            <a:t>Logic allowed and not enforced, banned referencing other components/entities – a black box with no dependencies</a:t>
          </a:r>
        </a:p>
      </dgm:t>
    </dgm:pt>
    <dgm:pt modelId="{99380E59-948B-498F-B3DD-4680102F5B15}" type="parTrans" cxnId="{F63E7FC2-30FD-4C4D-894E-6EBBA0382F0F}">
      <dgm:prSet/>
      <dgm:spPr/>
      <dgm:t>
        <a:bodyPr/>
        <a:lstStyle/>
        <a:p>
          <a:endParaRPr lang="en-US"/>
        </a:p>
      </dgm:t>
    </dgm:pt>
    <dgm:pt modelId="{B910B32A-2395-4A4B-9F97-93A08845100E}" type="sibTrans" cxnId="{F63E7FC2-30FD-4C4D-894E-6EBBA0382F0F}">
      <dgm:prSet/>
      <dgm:spPr/>
      <dgm:t>
        <a:bodyPr/>
        <a:lstStyle/>
        <a:p>
          <a:endParaRPr lang="en-US"/>
        </a:p>
      </dgm:t>
    </dgm:pt>
    <dgm:pt modelId="{2972C356-A5B0-477A-9FA3-65ED635E2694}">
      <dgm:prSet phldrT="[Text]"/>
      <dgm:spPr/>
      <dgm:t>
        <a:bodyPr/>
        <a:lstStyle/>
        <a:p>
          <a:r>
            <a:rPr lang="en-US" dirty="0"/>
            <a:t>Inheritance enforced (basic types)</a:t>
          </a:r>
        </a:p>
      </dgm:t>
    </dgm:pt>
    <dgm:pt modelId="{3F693065-B725-46F9-9A39-02B72ED49D77}" type="parTrans" cxnId="{B392DF54-AA9C-4D58-9864-602860CCA966}">
      <dgm:prSet/>
      <dgm:spPr/>
      <dgm:t>
        <a:bodyPr/>
        <a:lstStyle/>
        <a:p>
          <a:endParaRPr lang="en-US"/>
        </a:p>
      </dgm:t>
    </dgm:pt>
    <dgm:pt modelId="{D60034D7-5544-46CA-B14C-64E9A88D760F}" type="sibTrans" cxnId="{B392DF54-AA9C-4D58-9864-602860CCA966}">
      <dgm:prSet/>
      <dgm:spPr/>
      <dgm:t>
        <a:bodyPr/>
        <a:lstStyle/>
        <a:p>
          <a:endParaRPr lang="en-US"/>
        </a:p>
      </dgm:t>
    </dgm:pt>
    <dgm:pt modelId="{7AF91A89-E37E-4BA5-8585-6D8A99728591}">
      <dgm:prSet phldrT="[Text]"/>
      <dgm:spPr/>
      <dgm:t>
        <a:bodyPr/>
        <a:lstStyle/>
        <a:p>
          <a:r>
            <a:rPr lang="en-US" dirty="0"/>
            <a:t>Hierarchical components not available</a:t>
          </a:r>
        </a:p>
      </dgm:t>
    </dgm:pt>
    <dgm:pt modelId="{785612A0-C0DD-4C8B-8189-40C2BF01E21B}" type="parTrans" cxnId="{F081079D-D143-4F4E-B741-279D04D52B37}">
      <dgm:prSet/>
      <dgm:spPr/>
      <dgm:t>
        <a:bodyPr/>
        <a:lstStyle/>
        <a:p>
          <a:endParaRPr lang="en-US"/>
        </a:p>
      </dgm:t>
    </dgm:pt>
    <dgm:pt modelId="{FC86D82E-2E9B-4325-9A2D-1B0DE4025298}" type="sibTrans" cxnId="{F081079D-D143-4F4E-B741-279D04D52B37}">
      <dgm:prSet/>
      <dgm:spPr/>
      <dgm:t>
        <a:bodyPr/>
        <a:lstStyle/>
        <a:p>
          <a:endParaRPr lang="en-US"/>
        </a:p>
      </dgm:t>
    </dgm:pt>
    <dgm:pt modelId="{824CFD61-6887-4086-A107-D2213E49BB17}">
      <dgm:prSet phldrT="[Text]"/>
      <dgm:spPr/>
      <dgm:t>
        <a:bodyPr/>
        <a:lstStyle/>
        <a:p>
          <a:r>
            <a:rPr lang="en-US" dirty="0"/>
            <a:t>Spatial components allowed</a:t>
          </a:r>
        </a:p>
      </dgm:t>
    </dgm:pt>
    <dgm:pt modelId="{7710AE4C-6450-465B-A0FE-A13F7B548489}" type="parTrans" cxnId="{51C075E8-7212-47C5-BB74-BCF853D5085B}">
      <dgm:prSet/>
      <dgm:spPr/>
      <dgm:t>
        <a:bodyPr/>
        <a:lstStyle/>
        <a:p>
          <a:endParaRPr lang="en-US"/>
        </a:p>
      </dgm:t>
    </dgm:pt>
    <dgm:pt modelId="{CD7956FF-2B8B-4A54-B84D-C130259C40CC}" type="sibTrans" cxnId="{51C075E8-7212-47C5-BB74-BCF853D5085B}">
      <dgm:prSet/>
      <dgm:spPr/>
      <dgm:t>
        <a:bodyPr/>
        <a:lstStyle/>
        <a:p>
          <a:endParaRPr lang="en-US"/>
        </a:p>
      </dgm:t>
    </dgm:pt>
    <dgm:pt modelId="{919EC0F8-564B-4816-A3A2-CEA4FFAD9BED}">
      <dgm:prSet phldrT="[Text]"/>
      <dgm:spPr/>
      <dgm:t>
        <a:bodyPr/>
        <a:lstStyle/>
        <a:p>
          <a:r>
            <a:rPr lang="en-US" dirty="0"/>
            <a:t>External storage allowed, but discouraged</a:t>
          </a:r>
        </a:p>
      </dgm:t>
    </dgm:pt>
    <dgm:pt modelId="{D43C2FF4-9E20-4413-B0AD-D9C6FDEB6556}" type="parTrans" cxnId="{73884F04-CE91-4AE2-A6FF-8BD792B35474}">
      <dgm:prSet/>
      <dgm:spPr/>
      <dgm:t>
        <a:bodyPr/>
        <a:lstStyle/>
        <a:p>
          <a:endParaRPr lang="en-US"/>
        </a:p>
      </dgm:t>
    </dgm:pt>
    <dgm:pt modelId="{AFD7E221-659C-4451-BD47-F1FF253977CF}" type="sibTrans" cxnId="{73884F04-CE91-4AE2-A6FF-8BD792B35474}">
      <dgm:prSet/>
      <dgm:spPr/>
      <dgm:t>
        <a:bodyPr/>
        <a:lstStyle/>
        <a:p>
          <a:endParaRPr lang="en-US"/>
        </a:p>
      </dgm:t>
    </dgm:pt>
    <dgm:pt modelId="{7123D730-7D91-4A07-B2E8-A80739803DD7}">
      <dgm:prSet phldrT="[Text]"/>
      <dgm:spPr/>
      <dgm:t>
        <a:bodyPr/>
        <a:lstStyle/>
        <a:p>
          <a:r>
            <a:rPr lang="en-US" dirty="0"/>
            <a:t>Pointer stability in frame, but not across frames – deferred destructions</a:t>
          </a:r>
        </a:p>
      </dgm:t>
    </dgm:pt>
    <dgm:pt modelId="{95D5C833-89EC-4927-B6EA-4BA01D15F9B0}" type="parTrans" cxnId="{8416F0ED-7E1D-4E2B-9D7D-C87432A3468A}">
      <dgm:prSet/>
      <dgm:spPr/>
      <dgm:t>
        <a:bodyPr/>
        <a:lstStyle/>
        <a:p>
          <a:endParaRPr lang="en-US"/>
        </a:p>
      </dgm:t>
    </dgm:pt>
    <dgm:pt modelId="{D17BF6C1-CC7F-4BC4-8672-533E91D8E25A}" type="sibTrans" cxnId="{8416F0ED-7E1D-4E2B-9D7D-C87432A3468A}">
      <dgm:prSet/>
      <dgm:spPr/>
      <dgm:t>
        <a:bodyPr/>
        <a:lstStyle/>
        <a:p>
          <a:endParaRPr lang="en-US"/>
        </a:p>
      </dgm:t>
    </dgm:pt>
    <dgm:pt modelId="{C4881BC8-232C-458F-B770-6775810B3750}">
      <dgm:prSet phldrT="[Text]"/>
      <dgm:spPr/>
      <dgm:t>
        <a:bodyPr/>
        <a:lstStyle/>
        <a:p>
          <a:r>
            <a:rPr lang="en-US" dirty="0"/>
            <a:t>Relational model (ECS)</a:t>
          </a:r>
        </a:p>
      </dgm:t>
    </dgm:pt>
    <dgm:pt modelId="{D3915349-D5A6-4EBE-9275-5071498B7220}" type="parTrans" cxnId="{6247836A-FBDA-4DF4-A3DE-AC29172CFB4A}">
      <dgm:prSet/>
      <dgm:spPr/>
      <dgm:t>
        <a:bodyPr/>
        <a:lstStyle/>
        <a:p>
          <a:endParaRPr lang="en-US"/>
        </a:p>
      </dgm:t>
    </dgm:pt>
    <dgm:pt modelId="{F5B82441-3963-43CB-8B72-6053BB4DF1A6}" type="sibTrans" cxnId="{6247836A-FBDA-4DF4-A3DE-AC29172CFB4A}">
      <dgm:prSet/>
      <dgm:spPr/>
      <dgm:t>
        <a:bodyPr/>
        <a:lstStyle/>
        <a:p>
          <a:endParaRPr lang="en-US"/>
        </a:p>
      </dgm:t>
    </dgm:pt>
    <dgm:pt modelId="{8A38911C-7D4C-40A6-8CA2-E7164B700635}">
      <dgm:prSet phldrT="[Text]"/>
      <dgm:spPr/>
      <dgm:t>
        <a:bodyPr/>
        <a:lstStyle/>
        <a:p>
          <a:r>
            <a:rPr lang="en-US" dirty="0"/>
            <a:t>Further inheritance allowed (enforced), but considered as independent types</a:t>
          </a:r>
        </a:p>
      </dgm:t>
    </dgm:pt>
    <dgm:pt modelId="{D5598EF7-7FE4-48ED-BD01-4BB49F5F3A6E}" type="parTrans" cxnId="{6CC4298F-EC68-43AF-8B94-42600768E232}">
      <dgm:prSet/>
      <dgm:spPr/>
      <dgm:t>
        <a:bodyPr/>
        <a:lstStyle/>
        <a:p>
          <a:endParaRPr lang="en-US"/>
        </a:p>
      </dgm:t>
    </dgm:pt>
    <dgm:pt modelId="{69340012-4261-4382-B567-7BE342B1DE57}" type="sibTrans" cxnId="{6CC4298F-EC68-43AF-8B94-42600768E232}">
      <dgm:prSet/>
      <dgm:spPr/>
      <dgm:t>
        <a:bodyPr/>
        <a:lstStyle/>
        <a:p>
          <a:endParaRPr lang="en-US"/>
        </a:p>
      </dgm:t>
    </dgm:pt>
    <dgm:pt modelId="{C53605BD-8B1B-421C-A943-6BE45AE14C7B}" type="pres">
      <dgm:prSet presAssocID="{D116144A-26C1-4725-92A5-6B0646A00302}" presName="Name0" presStyleCnt="0">
        <dgm:presLayoutVars>
          <dgm:dir/>
          <dgm:animLvl val="lvl"/>
          <dgm:resizeHandles val="exact"/>
        </dgm:presLayoutVars>
      </dgm:prSet>
      <dgm:spPr/>
    </dgm:pt>
    <dgm:pt modelId="{EC5281EB-E85E-4EA5-A741-08CA88D85848}" type="pres">
      <dgm:prSet presAssocID="{8556FF45-B8AF-46CA-BA17-4581578294DD}" presName="composite" presStyleCnt="0"/>
      <dgm:spPr/>
    </dgm:pt>
    <dgm:pt modelId="{32D01B5D-CD33-4608-9405-E732D1713A6C}" type="pres">
      <dgm:prSet presAssocID="{8556FF45-B8AF-46CA-BA17-4581578294DD}" presName="parTx" presStyleLbl="alignNode1" presStyleIdx="0" presStyleCnt="3">
        <dgm:presLayoutVars>
          <dgm:chMax val="0"/>
          <dgm:chPref val="0"/>
          <dgm:bulletEnabled val="1"/>
        </dgm:presLayoutVars>
      </dgm:prSet>
      <dgm:spPr/>
    </dgm:pt>
    <dgm:pt modelId="{0C5A0813-6C9D-4949-AC30-E97AD9A5DBD3}" type="pres">
      <dgm:prSet presAssocID="{8556FF45-B8AF-46CA-BA17-4581578294DD}" presName="desTx" presStyleLbl="alignAccFollowNode1" presStyleIdx="0" presStyleCnt="3">
        <dgm:presLayoutVars>
          <dgm:bulletEnabled val="1"/>
        </dgm:presLayoutVars>
      </dgm:prSet>
      <dgm:spPr/>
    </dgm:pt>
    <dgm:pt modelId="{BE612439-BBC2-475A-980A-90072C9733FF}" type="pres">
      <dgm:prSet presAssocID="{42D68708-2ABB-45BF-BBAF-D751FD53318E}" presName="space" presStyleCnt="0"/>
      <dgm:spPr/>
    </dgm:pt>
    <dgm:pt modelId="{C6604852-DAD8-4786-859F-9B61BA176687}" type="pres">
      <dgm:prSet presAssocID="{F8A53B0A-4258-4053-AC0C-011B0AB3CE5D}" presName="composite" presStyleCnt="0"/>
      <dgm:spPr/>
    </dgm:pt>
    <dgm:pt modelId="{295547BC-9119-4637-A008-05E02B33FB42}" type="pres">
      <dgm:prSet presAssocID="{F8A53B0A-4258-4053-AC0C-011B0AB3CE5D}" presName="parTx" presStyleLbl="alignNode1" presStyleIdx="1" presStyleCnt="3">
        <dgm:presLayoutVars>
          <dgm:chMax val="0"/>
          <dgm:chPref val="0"/>
          <dgm:bulletEnabled val="1"/>
        </dgm:presLayoutVars>
      </dgm:prSet>
      <dgm:spPr/>
    </dgm:pt>
    <dgm:pt modelId="{D7E5208C-7AB7-4FBE-A4CC-2E0AFC8FFAE3}" type="pres">
      <dgm:prSet presAssocID="{F8A53B0A-4258-4053-AC0C-011B0AB3CE5D}" presName="desTx" presStyleLbl="alignAccFollowNode1" presStyleIdx="1" presStyleCnt="3">
        <dgm:presLayoutVars>
          <dgm:bulletEnabled val="1"/>
        </dgm:presLayoutVars>
      </dgm:prSet>
      <dgm:spPr/>
    </dgm:pt>
    <dgm:pt modelId="{2C3FC13D-9A86-4205-BEA0-C36BAADD30DF}" type="pres">
      <dgm:prSet presAssocID="{60E66272-084F-4CF8-B7F0-725E10283C70}" presName="space" presStyleCnt="0"/>
      <dgm:spPr/>
    </dgm:pt>
    <dgm:pt modelId="{DFC87F88-FFD0-4A91-8636-BC3C6F0B28A4}" type="pres">
      <dgm:prSet presAssocID="{84951187-CE7F-43F8-A1C5-B6D62A2D8B2E}" presName="composite" presStyleCnt="0"/>
      <dgm:spPr/>
    </dgm:pt>
    <dgm:pt modelId="{CC25D363-BE27-4FDC-8D75-DD4B99032593}" type="pres">
      <dgm:prSet presAssocID="{84951187-CE7F-43F8-A1C5-B6D62A2D8B2E}" presName="parTx" presStyleLbl="alignNode1" presStyleIdx="2" presStyleCnt="3">
        <dgm:presLayoutVars>
          <dgm:chMax val="0"/>
          <dgm:chPref val="0"/>
          <dgm:bulletEnabled val="1"/>
        </dgm:presLayoutVars>
      </dgm:prSet>
      <dgm:spPr/>
    </dgm:pt>
    <dgm:pt modelId="{6A511E69-4B9D-45D0-AE20-783B52DA2167}" type="pres">
      <dgm:prSet presAssocID="{84951187-CE7F-43F8-A1C5-B6D62A2D8B2E}" presName="desTx" presStyleLbl="alignAccFollowNode1" presStyleIdx="2" presStyleCnt="3">
        <dgm:presLayoutVars>
          <dgm:bulletEnabled val="1"/>
        </dgm:presLayoutVars>
      </dgm:prSet>
      <dgm:spPr/>
    </dgm:pt>
  </dgm:ptLst>
  <dgm:cxnLst>
    <dgm:cxn modelId="{84B74302-7FF9-43A3-882B-9942DCFE9796}" type="presOf" srcId="{D116144A-26C1-4725-92A5-6B0646A00302}" destId="{C53605BD-8B1B-421C-A943-6BE45AE14C7B}" srcOrd="0" destOrd="0" presId="urn:microsoft.com/office/officeart/2005/8/layout/hList1"/>
    <dgm:cxn modelId="{73884F04-CE91-4AE2-A6FF-8BD792B35474}" srcId="{8556FF45-B8AF-46CA-BA17-4581578294DD}" destId="{919EC0F8-564B-4816-A3A2-CEA4FFAD9BED}" srcOrd="5" destOrd="0" parTransId="{D43C2FF4-9E20-4413-B0AD-D9C6FDEB6556}" sibTransId="{AFD7E221-659C-4451-BD47-F1FF253977CF}"/>
    <dgm:cxn modelId="{B5202805-3E44-4D9B-9662-CDA9792FBDA0}" srcId="{F8A53B0A-4258-4053-AC0C-011B0AB3CE5D}" destId="{BF23404A-ED58-4E7B-A884-F279EC74E8EF}" srcOrd="4" destOrd="0" parTransId="{3C01C00F-0A50-4932-BB23-27D64203DC7C}" sibTransId="{DDEA5031-5333-41C9-B6EC-F567D857A968}"/>
    <dgm:cxn modelId="{93FAE20B-D022-4659-A642-979B3695CF04}" type="presOf" srcId="{C4881BC8-232C-458F-B770-6775810B3750}" destId="{6A511E69-4B9D-45D0-AE20-783B52DA2167}" srcOrd="0" destOrd="1" presId="urn:microsoft.com/office/officeart/2005/8/layout/hList1"/>
    <dgm:cxn modelId="{3AA63A0F-AEA8-4104-88E9-FE1941338F80}" srcId="{F8A53B0A-4258-4053-AC0C-011B0AB3CE5D}" destId="{14D9862C-F86D-4FF0-AC7D-D5D46515CB63}" srcOrd="0" destOrd="0" parTransId="{9B7AB5F9-819D-4F13-BD11-861F08311D33}" sibTransId="{922FF845-DFE4-4DF7-9348-35418EA4C724}"/>
    <dgm:cxn modelId="{F25F541A-C53A-49A8-BB83-BFC8822DCA4D}" type="presOf" srcId="{C56DA86C-42A1-47D2-B792-974894E1AFEF}" destId="{6A511E69-4B9D-45D0-AE20-783B52DA2167}" srcOrd="0" destOrd="4" presId="urn:microsoft.com/office/officeart/2005/8/layout/hList1"/>
    <dgm:cxn modelId="{FAAF9020-5CC4-4254-BC53-3BE896B973E1}" srcId="{642CF5A7-97A6-46A8-A8BF-30D671D7698D}" destId="{A0EC6E29-37D8-4C8D-A651-1D2FF54A7809}" srcOrd="0" destOrd="0" parTransId="{3BC1EE32-500E-46AA-A08B-E37D2C07E2A7}" sibTransId="{8B209D92-EDFD-4EB3-B947-E91D311F2F41}"/>
    <dgm:cxn modelId="{18E9C020-41FB-4E14-ABB7-248BE6668187}" type="presOf" srcId="{8A38911C-7D4C-40A6-8CA2-E7164B700635}" destId="{0C5A0813-6C9D-4949-AC30-E97AD9A5DBD3}" srcOrd="0" destOrd="2" presId="urn:microsoft.com/office/officeart/2005/8/layout/hList1"/>
    <dgm:cxn modelId="{C6509C21-0CE1-44FA-9B4C-F446F106E891}" type="presOf" srcId="{84951187-CE7F-43F8-A1C5-B6D62A2D8B2E}" destId="{CC25D363-BE27-4FDC-8D75-DD4B99032593}" srcOrd="0" destOrd="0" presId="urn:microsoft.com/office/officeart/2005/8/layout/hList1"/>
    <dgm:cxn modelId="{9FEFAB21-58A9-42A4-A930-864C9AA14FF1}" srcId="{D116144A-26C1-4725-92A5-6B0646A00302}" destId="{F8A53B0A-4258-4053-AC0C-011B0AB3CE5D}" srcOrd="1" destOrd="0" parTransId="{1A128AAA-C20B-45A6-A150-560A35A646EE}" sibTransId="{60E66272-084F-4CF8-B7F0-725E10283C70}"/>
    <dgm:cxn modelId="{37A23430-D974-4F59-9E22-AE0C0F588E02}" type="presOf" srcId="{2972C356-A5B0-477A-9FA3-65ED635E2694}" destId="{0C5A0813-6C9D-4949-AC30-E97AD9A5DBD3}" srcOrd="0" destOrd="1" presId="urn:microsoft.com/office/officeart/2005/8/layout/hList1"/>
    <dgm:cxn modelId="{82C19F32-799D-456C-9AA4-BFFAB8B84398}" type="presOf" srcId="{12AB00BE-EA92-4EAF-B6A2-1463F1A6234E}" destId="{6A511E69-4B9D-45D0-AE20-783B52DA2167}" srcOrd="0" destOrd="0" presId="urn:microsoft.com/office/officeart/2005/8/layout/hList1"/>
    <dgm:cxn modelId="{2944E634-DA8D-4102-97FB-C2C17EC93A55}" srcId="{D116144A-26C1-4725-92A5-6B0646A00302}" destId="{84951187-CE7F-43F8-A1C5-B6D62A2D8B2E}" srcOrd="2" destOrd="0" parTransId="{A40D78CD-2313-4E14-8A4D-B1EF6D15814C}" sibTransId="{6F84E4C5-7CA9-48C2-8662-AD9ACA1B2F3F}"/>
    <dgm:cxn modelId="{FBFFC43D-C935-44DA-8F3C-B59EE008D916}" srcId="{12AB00BE-EA92-4EAF-B6A2-1463F1A6234E}" destId="{642CF5A7-97A6-46A8-A8BF-30D671D7698D}" srcOrd="1" destOrd="0" parTransId="{85F5666D-2981-4C61-99FD-AD55A4EB344D}" sibTransId="{1EA0797A-6B90-45AC-AE0A-6118AC1C0915}"/>
    <dgm:cxn modelId="{AECDE43F-8C78-4EF3-9DC3-56014570094C}" type="presOf" srcId="{BF23404A-ED58-4E7B-A884-F279EC74E8EF}" destId="{D7E5208C-7AB7-4FBE-A4CC-2E0AFC8FFAE3}" srcOrd="0" destOrd="4" presId="urn:microsoft.com/office/officeart/2005/8/layout/hList1"/>
    <dgm:cxn modelId="{693B5B61-D369-4CD9-BFEC-0E9C21F4578A}" type="presOf" srcId="{F8A53B0A-4258-4053-AC0C-011B0AB3CE5D}" destId="{295547BC-9119-4637-A008-05E02B33FB42}" srcOrd="0" destOrd="0" presId="urn:microsoft.com/office/officeart/2005/8/layout/hList1"/>
    <dgm:cxn modelId="{8F276943-5B4F-4F6B-BA9E-147A3141E480}" srcId="{D116144A-26C1-4725-92A5-6B0646A00302}" destId="{8556FF45-B8AF-46CA-BA17-4581578294DD}" srcOrd="0" destOrd="0" parTransId="{44333D55-D33E-4370-AD10-A004C61731A4}" sibTransId="{42D68708-2ABB-45BF-BBAF-D751FD53318E}"/>
    <dgm:cxn modelId="{2AEF6267-2B9D-4C92-99F2-47B96D5C4489}" type="presOf" srcId="{7AF91A89-E37E-4BA5-8585-6D8A99728591}" destId="{0C5A0813-6C9D-4949-AC30-E97AD9A5DBD3}" srcOrd="0" destOrd="3" presId="urn:microsoft.com/office/officeart/2005/8/layout/hList1"/>
    <dgm:cxn modelId="{B1C24867-40A1-46C0-AACC-9CCECBDE37DD}" type="presOf" srcId="{7123D730-7D91-4A07-B2E8-A80739803DD7}" destId="{0C5A0813-6C9D-4949-AC30-E97AD9A5DBD3}" srcOrd="0" destOrd="6" presId="urn:microsoft.com/office/officeart/2005/8/layout/hList1"/>
    <dgm:cxn modelId="{6247836A-FBDA-4DF4-A3DE-AC29172CFB4A}" srcId="{12AB00BE-EA92-4EAF-B6A2-1463F1A6234E}" destId="{C4881BC8-232C-458F-B770-6775810B3750}" srcOrd="0" destOrd="0" parTransId="{D3915349-D5A6-4EBE-9275-5071498B7220}" sibTransId="{F5B82441-3963-43CB-8B72-6053BB4DF1A6}"/>
    <dgm:cxn modelId="{C862FC4B-456C-4B7D-80A7-32F3CA3190C7}" type="presOf" srcId="{642CF5A7-97A6-46A8-A8BF-30D671D7698D}" destId="{6A511E69-4B9D-45D0-AE20-783B52DA2167}" srcOrd="0" destOrd="2" presId="urn:microsoft.com/office/officeart/2005/8/layout/hList1"/>
    <dgm:cxn modelId="{CA804C70-CBBC-43F2-A07B-B63716228F59}" srcId="{F8A53B0A-4258-4053-AC0C-011B0AB3CE5D}" destId="{19438BC8-ABA4-41C4-A16D-3577531450C7}" srcOrd="1" destOrd="0" parTransId="{D599FBAD-C0B3-46A1-B88B-029985A727E6}" sibTransId="{81020DFB-A6A9-4B15-815C-56A919529C5A}"/>
    <dgm:cxn modelId="{B392DF54-AA9C-4D58-9864-602860CCA966}" srcId="{8556FF45-B8AF-46CA-BA17-4581578294DD}" destId="{2972C356-A5B0-477A-9FA3-65ED635E2694}" srcOrd="1" destOrd="0" parTransId="{3F693065-B725-46F9-9A39-02B72ED49D77}" sibTransId="{D60034D7-5544-46CA-B14C-64E9A88D760F}"/>
    <dgm:cxn modelId="{DEF3BD88-7B26-4C7B-84C6-22D6D4E7DE9F}" type="presOf" srcId="{A9579973-F95E-4B8F-ABAD-4D8CD6032EA2}" destId="{D7E5208C-7AB7-4FBE-A4CC-2E0AFC8FFAE3}" srcOrd="0" destOrd="3" presId="urn:microsoft.com/office/officeart/2005/8/layout/hList1"/>
    <dgm:cxn modelId="{F32CED8D-AFA5-4C9A-A700-A63A91B839A1}" type="presOf" srcId="{14D9862C-F86D-4FF0-AC7D-D5D46515CB63}" destId="{D7E5208C-7AB7-4FBE-A4CC-2E0AFC8FFAE3}" srcOrd="0" destOrd="0" presId="urn:microsoft.com/office/officeart/2005/8/layout/hList1"/>
    <dgm:cxn modelId="{6CC4298F-EC68-43AF-8B94-42600768E232}" srcId="{8556FF45-B8AF-46CA-BA17-4581578294DD}" destId="{8A38911C-7D4C-40A6-8CA2-E7164B700635}" srcOrd="2" destOrd="0" parTransId="{D5598EF7-7FE4-48ED-BD01-4BB49F5F3A6E}" sibTransId="{69340012-4261-4382-B567-7BE342B1DE57}"/>
    <dgm:cxn modelId="{E1693397-98EE-4FC8-84C2-45F362CFF7CC}" type="presOf" srcId="{B9B2A201-18D2-411B-90D7-F3288C23A1C6}" destId="{D7E5208C-7AB7-4FBE-A4CC-2E0AFC8FFAE3}" srcOrd="0" destOrd="5" presId="urn:microsoft.com/office/officeart/2005/8/layout/hList1"/>
    <dgm:cxn modelId="{E1152598-422B-48DD-A9EE-397C85B3B5DD}" type="presOf" srcId="{5D2CA5B1-9F0F-40F1-B67C-9030DF3703DE}" destId="{D7E5208C-7AB7-4FBE-A4CC-2E0AFC8FFAE3}" srcOrd="0" destOrd="6" presId="urn:microsoft.com/office/officeart/2005/8/layout/hList1"/>
    <dgm:cxn modelId="{12128299-67C8-410A-8978-34BA16F2339A}" type="presOf" srcId="{A860133F-535F-49E6-A95A-0F642E327BCF}" destId="{D7E5208C-7AB7-4FBE-A4CC-2E0AFC8FFAE3}" srcOrd="0" destOrd="2" presId="urn:microsoft.com/office/officeart/2005/8/layout/hList1"/>
    <dgm:cxn modelId="{2FF83D9C-CBD1-4956-9B35-2FC2F61ADC71}" srcId="{642CF5A7-97A6-46A8-A8BF-30D671D7698D}" destId="{C56DA86C-42A1-47D2-B792-974894E1AFEF}" srcOrd="1" destOrd="0" parTransId="{9F78A6F3-AC06-452B-8D73-FB2557CDBE88}" sibTransId="{4D80FD93-8AEB-4471-8AB9-F347F35FDC6C}"/>
    <dgm:cxn modelId="{F081079D-D143-4F4E-B741-279D04D52B37}" srcId="{8556FF45-B8AF-46CA-BA17-4581578294DD}" destId="{7AF91A89-E37E-4BA5-8585-6D8A99728591}" srcOrd="3" destOrd="0" parTransId="{785612A0-C0DD-4C8B-8189-40C2BF01E21B}" sibTransId="{FC86D82E-2E9B-4325-9A2D-1B0DE4025298}"/>
    <dgm:cxn modelId="{68D0A3A4-5771-4B84-ADFC-A48772BAE3C5}" type="presOf" srcId="{824CFD61-6887-4086-A107-D2213E49BB17}" destId="{0C5A0813-6C9D-4949-AC30-E97AD9A5DBD3}" srcOrd="0" destOrd="4" presId="urn:microsoft.com/office/officeart/2005/8/layout/hList1"/>
    <dgm:cxn modelId="{68C5F3AE-FF94-465F-BD5B-8FA1317CCE0E}" type="presOf" srcId="{5D9237B7-0920-46F5-94A7-5ABA5E207A01}" destId="{0C5A0813-6C9D-4949-AC30-E97AD9A5DBD3}" srcOrd="0" destOrd="0" presId="urn:microsoft.com/office/officeart/2005/8/layout/hList1"/>
    <dgm:cxn modelId="{71C15EAF-33C6-49B4-ACBF-5A830EE8C242}" srcId="{642CF5A7-97A6-46A8-A8BF-30D671D7698D}" destId="{98ACE029-7CBB-4249-9EDF-6BCF0F5830F5}" srcOrd="2" destOrd="0" parTransId="{CC93F18B-CC0D-4D39-A765-BA6350F59333}" sibTransId="{2FCE13C2-F84F-4DF3-87AC-0DAA5D77C14B}"/>
    <dgm:cxn modelId="{9830E6B1-E91C-458B-AD51-622B48E44F2B}" srcId="{84951187-CE7F-43F8-A1C5-B6D62A2D8B2E}" destId="{12AB00BE-EA92-4EAF-B6A2-1463F1A6234E}" srcOrd="0" destOrd="0" parTransId="{17B8FD4A-6C2C-49ED-A69F-DB7A2901F5EA}" sibTransId="{0266FF3E-7DE6-4F21-9CC4-1DFAC8313396}"/>
    <dgm:cxn modelId="{B456EBB1-EAB6-4D38-B6CA-83B1FC078FF5}" srcId="{F8A53B0A-4258-4053-AC0C-011B0AB3CE5D}" destId="{B9B2A201-18D2-411B-90D7-F3288C23A1C6}" srcOrd="5" destOrd="0" parTransId="{D90051E5-353F-47D8-BBCD-E75A5C953118}" sibTransId="{86E5E3FF-3587-405B-AE8A-94A548B1F04A}"/>
    <dgm:cxn modelId="{7B619FB3-0BA6-45B0-85BB-554F50A7575F}" srcId="{F8A53B0A-4258-4053-AC0C-011B0AB3CE5D}" destId="{A860133F-535F-49E6-A95A-0F642E327BCF}" srcOrd="2" destOrd="0" parTransId="{81B64729-8E3B-431E-8049-84DE37796C31}" sibTransId="{6BAA952A-F681-4FDB-A07D-BC7D0EF19460}"/>
    <dgm:cxn modelId="{F63E7FC2-30FD-4C4D-894E-6EBBA0382F0F}" srcId="{8556FF45-B8AF-46CA-BA17-4581578294DD}" destId="{5D9237B7-0920-46F5-94A7-5ABA5E207A01}" srcOrd="0" destOrd="0" parTransId="{99380E59-948B-498F-B3DD-4680102F5B15}" sibTransId="{B910B32A-2395-4A4B-9F97-93A08845100E}"/>
    <dgm:cxn modelId="{642CB9C7-60B1-48CE-B32B-67BF8F4ADBF3}" type="presOf" srcId="{919EC0F8-564B-4816-A3A2-CEA4FFAD9BED}" destId="{0C5A0813-6C9D-4949-AC30-E97AD9A5DBD3}" srcOrd="0" destOrd="5" presId="urn:microsoft.com/office/officeart/2005/8/layout/hList1"/>
    <dgm:cxn modelId="{64EBDCD0-1D28-49E1-AD41-2016328A666D}" srcId="{F8A53B0A-4258-4053-AC0C-011B0AB3CE5D}" destId="{A9579973-F95E-4B8F-ABAD-4D8CD6032EA2}" srcOrd="3" destOrd="0" parTransId="{47775006-68CB-46E0-86EA-9A2B3F6E2FF5}" sibTransId="{D2E066FF-7F25-49E1-B209-6C0A401AD7B3}"/>
    <dgm:cxn modelId="{675774D1-7A8A-4C23-A146-40C174E78799}" type="presOf" srcId="{8556FF45-B8AF-46CA-BA17-4581578294DD}" destId="{32D01B5D-CD33-4608-9405-E732D1713A6C}" srcOrd="0" destOrd="0" presId="urn:microsoft.com/office/officeart/2005/8/layout/hList1"/>
    <dgm:cxn modelId="{6DA64ED7-BD43-470F-B891-738CCA83C9D9}" type="presOf" srcId="{A0EC6E29-37D8-4C8D-A651-1D2FF54A7809}" destId="{6A511E69-4B9D-45D0-AE20-783B52DA2167}" srcOrd="0" destOrd="3" presId="urn:microsoft.com/office/officeart/2005/8/layout/hList1"/>
    <dgm:cxn modelId="{DCB268DB-47A4-467F-A136-DAD852225EFA}" type="presOf" srcId="{98ACE029-7CBB-4249-9EDF-6BCF0F5830F5}" destId="{6A511E69-4B9D-45D0-AE20-783B52DA2167}" srcOrd="0" destOrd="5" presId="urn:microsoft.com/office/officeart/2005/8/layout/hList1"/>
    <dgm:cxn modelId="{51C075E8-7212-47C5-BB74-BCF853D5085B}" srcId="{8556FF45-B8AF-46CA-BA17-4581578294DD}" destId="{824CFD61-6887-4086-A107-D2213E49BB17}" srcOrd="4" destOrd="0" parTransId="{7710AE4C-6450-465B-A0FE-A13F7B548489}" sibTransId="{CD7956FF-2B8B-4A54-B84D-C130259C40CC}"/>
    <dgm:cxn modelId="{8416F0ED-7E1D-4E2B-9D7D-C87432A3468A}" srcId="{8556FF45-B8AF-46CA-BA17-4581578294DD}" destId="{7123D730-7D91-4A07-B2E8-A80739803DD7}" srcOrd="6" destOrd="0" parTransId="{95D5C833-89EC-4927-B6EA-4BA01D15F9B0}" sibTransId="{D17BF6C1-CC7F-4BC4-8672-533E91D8E25A}"/>
    <dgm:cxn modelId="{3BA5FAED-42CB-478E-942E-96C0D285F97C}" srcId="{F8A53B0A-4258-4053-AC0C-011B0AB3CE5D}" destId="{5D2CA5B1-9F0F-40F1-B67C-9030DF3703DE}" srcOrd="6" destOrd="0" parTransId="{7F63431F-F18F-4681-BDB1-899CD2F5AE96}" sibTransId="{F73F5207-1C0F-4C96-B7F2-AD91583E0FDE}"/>
    <dgm:cxn modelId="{E0DF62EF-C877-4D0A-A7E5-851A7756417C}" type="presOf" srcId="{19438BC8-ABA4-41C4-A16D-3577531450C7}" destId="{D7E5208C-7AB7-4FBE-A4CC-2E0AFC8FFAE3}" srcOrd="0" destOrd="1" presId="urn:microsoft.com/office/officeart/2005/8/layout/hList1"/>
    <dgm:cxn modelId="{51CF1C2C-9951-4A50-B505-19929CBBA02F}" type="presParOf" srcId="{C53605BD-8B1B-421C-A943-6BE45AE14C7B}" destId="{EC5281EB-E85E-4EA5-A741-08CA88D85848}" srcOrd="0" destOrd="0" presId="urn:microsoft.com/office/officeart/2005/8/layout/hList1"/>
    <dgm:cxn modelId="{82C08DC9-941F-4B82-AF28-03A8AFF53107}" type="presParOf" srcId="{EC5281EB-E85E-4EA5-A741-08CA88D85848}" destId="{32D01B5D-CD33-4608-9405-E732D1713A6C}" srcOrd="0" destOrd="0" presId="urn:microsoft.com/office/officeart/2005/8/layout/hList1"/>
    <dgm:cxn modelId="{F4FA6891-782D-4B99-9503-9A736ACA1635}" type="presParOf" srcId="{EC5281EB-E85E-4EA5-A741-08CA88D85848}" destId="{0C5A0813-6C9D-4949-AC30-E97AD9A5DBD3}" srcOrd="1" destOrd="0" presId="urn:microsoft.com/office/officeart/2005/8/layout/hList1"/>
    <dgm:cxn modelId="{5560A507-DFA6-4C94-88AA-B3DEAF103B39}" type="presParOf" srcId="{C53605BD-8B1B-421C-A943-6BE45AE14C7B}" destId="{BE612439-BBC2-475A-980A-90072C9733FF}" srcOrd="1" destOrd="0" presId="urn:microsoft.com/office/officeart/2005/8/layout/hList1"/>
    <dgm:cxn modelId="{8E59ECAE-E2E5-40FC-B5C4-291D7A7C7693}" type="presParOf" srcId="{C53605BD-8B1B-421C-A943-6BE45AE14C7B}" destId="{C6604852-DAD8-4786-859F-9B61BA176687}" srcOrd="2" destOrd="0" presId="urn:microsoft.com/office/officeart/2005/8/layout/hList1"/>
    <dgm:cxn modelId="{31BCEE76-B5CC-4AFB-9FF2-534D31729ACF}" type="presParOf" srcId="{C6604852-DAD8-4786-859F-9B61BA176687}" destId="{295547BC-9119-4637-A008-05E02B33FB42}" srcOrd="0" destOrd="0" presId="urn:microsoft.com/office/officeart/2005/8/layout/hList1"/>
    <dgm:cxn modelId="{AE4E6C5D-8D58-42CF-AFFE-642C65C81DB3}" type="presParOf" srcId="{C6604852-DAD8-4786-859F-9B61BA176687}" destId="{D7E5208C-7AB7-4FBE-A4CC-2E0AFC8FFAE3}" srcOrd="1" destOrd="0" presId="urn:microsoft.com/office/officeart/2005/8/layout/hList1"/>
    <dgm:cxn modelId="{0FD2F1F2-5606-452E-B05C-0B1CFD3A8F88}" type="presParOf" srcId="{C53605BD-8B1B-421C-A943-6BE45AE14C7B}" destId="{2C3FC13D-9A86-4205-BEA0-C36BAADD30DF}" srcOrd="3" destOrd="0" presId="urn:microsoft.com/office/officeart/2005/8/layout/hList1"/>
    <dgm:cxn modelId="{53D2113A-FB33-4335-BAE2-00D4EF5C69B7}" type="presParOf" srcId="{C53605BD-8B1B-421C-A943-6BE45AE14C7B}" destId="{DFC87F88-FFD0-4A91-8636-BC3C6F0B28A4}" srcOrd="4" destOrd="0" presId="urn:microsoft.com/office/officeart/2005/8/layout/hList1"/>
    <dgm:cxn modelId="{421D8B2B-4643-46AC-8230-46373CF8B661}" type="presParOf" srcId="{DFC87F88-FFD0-4A91-8636-BC3C6F0B28A4}" destId="{CC25D363-BE27-4FDC-8D75-DD4B99032593}" srcOrd="0" destOrd="0" presId="urn:microsoft.com/office/officeart/2005/8/layout/hList1"/>
    <dgm:cxn modelId="{71FEC66E-1AA4-4001-847E-30ACA8305A2B}" type="presParOf" srcId="{DFC87F88-FFD0-4A91-8636-BC3C6F0B28A4}" destId="{6A511E69-4B9D-45D0-AE20-783B52DA2167}"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B2CAE-2F81-465A-BFEC-BC324FCEAE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9ABCB1-0132-48E5-A832-993B64FE14CC}">
      <dgm:prSet phldrT="[Text]" custT="1">
        <dgm:style>
          <a:lnRef idx="0">
            <a:schemeClr val="accent2"/>
          </a:lnRef>
          <a:fillRef idx="3">
            <a:schemeClr val="accent2"/>
          </a:fillRef>
          <a:effectRef idx="3">
            <a:schemeClr val="accent2"/>
          </a:effectRef>
          <a:fontRef idx="minor">
            <a:schemeClr val="lt1"/>
          </a:fontRef>
        </dgm:style>
      </dgm:prSet>
      <dgm:spPr>
        <a:solidFill>
          <a:srgbClr val="7030A0"/>
        </a:solidFill>
      </dgm:spPr>
      <dgm:t>
        <a:bodyPr/>
        <a:lstStyle/>
        <a:p>
          <a:r>
            <a:rPr lang="en-US" sz="2800" dirty="0"/>
            <a:t>Entity-Component-System</a:t>
          </a:r>
        </a:p>
      </dgm:t>
    </dgm:pt>
    <dgm:pt modelId="{B98931BA-132B-4139-AD81-82F177D74F1E}" type="parTrans" cxnId="{FE9DFCAC-7926-4652-BA4B-5220C647BFCF}">
      <dgm:prSet/>
      <dgm:spPr/>
      <dgm:t>
        <a:bodyPr/>
        <a:lstStyle/>
        <a:p>
          <a:endParaRPr lang="en-US" sz="2800"/>
        </a:p>
      </dgm:t>
    </dgm:pt>
    <dgm:pt modelId="{9F42AAB1-E76B-4186-8689-D0B3DA3C148A}" type="sibTrans" cxnId="{FE9DFCAC-7926-4652-BA4B-5220C647BFCF}">
      <dgm:prSet/>
      <dgm:spPr/>
      <dgm:t>
        <a:bodyPr/>
        <a:lstStyle/>
        <a:p>
          <a:endParaRPr lang="en-US" sz="2800"/>
        </a:p>
      </dgm:t>
    </dgm:pt>
    <dgm:pt modelId="{0EA26B8F-2DAD-4D40-8B63-DB1BD258F66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800" dirty="0"/>
            <a:t>!=</a:t>
          </a:r>
        </a:p>
      </dgm:t>
    </dgm:pt>
    <dgm:pt modelId="{B14D3CA7-829B-4CB5-9D47-3A5C7C5329E4}" type="parTrans" cxnId="{EC5639AF-1B59-4ECC-A8DD-924639F161B4}">
      <dgm:prSet/>
      <dgm:spPr/>
      <dgm:t>
        <a:bodyPr/>
        <a:lstStyle/>
        <a:p>
          <a:endParaRPr lang="en-US" sz="2800"/>
        </a:p>
      </dgm:t>
    </dgm:pt>
    <dgm:pt modelId="{FE14A161-69B1-4EE3-A16C-3CE4DC94BBCF}" type="sibTrans" cxnId="{EC5639AF-1B59-4ECC-A8DD-924639F161B4}">
      <dgm:prSet/>
      <dgm:spPr/>
      <dgm:t>
        <a:bodyPr/>
        <a:lstStyle/>
        <a:p>
          <a:endParaRPr lang="en-US" sz="2800"/>
        </a:p>
      </dgm:t>
    </dgm:pt>
    <dgm:pt modelId="{F6187C9F-0117-480B-8C37-422AD578BBE1}">
      <dgm:prSet phldrT="[Text]" custT="1">
        <dgm:style>
          <a:lnRef idx="0">
            <a:schemeClr val="accent6"/>
          </a:lnRef>
          <a:fillRef idx="3">
            <a:schemeClr val="accent6"/>
          </a:fillRef>
          <a:effectRef idx="3">
            <a:schemeClr val="accent6"/>
          </a:effectRef>
          <a:fontRef idx="minor">
            <a:schemeClr val="lt1"/>
          </a:fontRef>
        </dgm:style>
      </dgm:prSet>
      <dgm:spPr>
        <a:solidFill>
          <a:schemeClr val="accent4"/>
        </a:solidFill>
      </dgm:spPr>
      <dgm:t>
        <a:bodyPr/>
        <a:lstStyle/>
        <a:p>
          <a:r>
            <a:rPr lang="en-US" sz="2800" dirty="0"/>
            <a:t>Entity-Component system</a:t>
          </a:r>
        </a:p>
      </dgm:t>
    </dgm:pt>
    <dgm:pt modelId="{DA70F14E-ED0B-4158-AB36-2289C97F24BA}" type="parTrans" cxnId="{B75FC519-BABE-4B45-961A-F031246439D0}">
      <dgm:prSet/>
      <dgm:spPr/>
      <dgm:t>
        <a:bodyPr/>
        <a:lstStyle/>
        <a:p>
          <a:endParaRPr lang="en-US" sz="2800"/>
        </a:p>
      </dgm:t>
    </dgm:pt>
    <dgm:pt modelId="{33289CBF-0258-4330-A10F-94F705B99B3F}" type="sibTrans" cxnId="{B75FC519-BABE-4B45-961A-F031246439D0}">
      <dgm:prSet/>
      <dgm:spPr/>
      <dgm:t>
        <a:bodyPr/>
        <a:lstStyle/>
        <a:p>
          <a:endParaRPr lang="en-US" sz="2800"/>
        </a:p>
      </dgm:t>
    </dgm:pt>
    <dgm:pt modelId="{A666EA88-8E2C-4C37-9BEF-5681A5EF4943}" type="pres">
      <dgm:prSet presAssocID="{A3EB2CAE-2F81-465A-BFEC-BC324FCEAE13}" presName="diagram" presStyleCnt="0">
        <dgm:presLayoutVars>
          <dgm:dir/>
          <dgm:resizeHandles val="exact"/>
        </dgm:presLayoutVars>
      </dgm:prSet>
      <dgm:spPr/>
    </dgm:pt>
    <dgm:pt modelId="{11D1EBD8-5054-445C-9CA2-A50D057F27BB}" type="pres">
      <dgm:prSet presAssocID="{559ABCB1-0132-48E5-A832-993B64FE14CC}" presName="node" presStyleLbl="node1" presStyleIdx="0" presStyleCnt="3" custScaleX="358027">
        <dgm:presLayoutVars>
          <dgm:bulletEnabled val="1"/>
        </dgm:presLayoutVars>
      </dgm:prSet>
      <dgm:spPr/>
    </dgm:pt>
    <dgm:pt modelId="{7AA50F44-0DD7-4169-965C-638F3C1729B9}" type="pres">
      <dgm:prSet presAssocID="{9F42AAB1-E76B-4186-8689-D0B3DA3C148A}" presName="sibTrans" presStyleCnt="0"/>
      <dgm:spPr/>
    </dgm:pt>
    <dgm:pt modelId="{A0E4B9BA-C53D-413F-8665-45386ED6F82A}" type="pres">
      <dgm:prSet presAssocID="{0EA26B8F-2DAD-4D40-8B63-DB1BD258F66F}" presName="node" presStyleLbl="node1" presStyleIdx="1" presStyleCnt="3" custScaleX="65266">
        <dgm:presLayoutVars>
          <dgm:bulletEnabled val="1"/>
        </dgm:presLayoutVars>
      </dgm:prSet>
      <dgm:spPr/>
    </dgm:pt>
    <dgm:pt modelId="{5E704380-3CB6-4712-A25E-F527F18611B2}" type="pres">
      <dgm:prSet presAssocID="{FE14A161-69B1-4EE3-A16C-3CE4DC94BBCF}" presName="sibTrans" presStyleCnt="0"/>
      <dgm:spPr/>
    </dgm:pt>
    <dgm:pt modelId="{97EE25EC-4964-4A18-AE45-A1516938CBBD}" type="pres">
      <dgm:prSet presAssocID="{F6187C9F-0117-480B-8C37-422AD578BBE1}" presName="node" presStyleLbl="node1" presStyleIdx="2" presStyleCnt="3" custScaleX="358027">
        <dgm:presLayoutVars>
          <dgm:bulletEnabled val="1"/>
        </dgm:presLayoutVars>
      </dgm:prSet>
      <dgm:spPr/>
    </dgm:pt>
  </dgm:ptLst>
  <dgm:cxnLst>
    <dgm:cxn modelId="{B75FC519-BABE-4B45-961A-F031246439D0}" srcId="{A3EB2CAE-2F81-465A-BFEC-BC324FCEAE13}" destId="{F6187C9F-0117-480B-8C37-422AD578BBE1}" srcOrd="2" destOrd="0" parTransId="{DA70F14E-ED0B-4158-AB36-2289C97F24BA}" sibTransId="{33289CBF-0258-4330-A10F-94F705B99B3F}"/>
    <dgm:cxn modelId="{75DD7821-A5C8-42D9-B36B-65B2AB410446}" type="presOf" srcId="{559ABCB1-0132-48E5-A832-993B64FE14CC}" destId="{11D1EBD8-5054-445C-9CA2-A50D057F27BB}" srcOrd="0" destOrd="0" presId="urn:microsoft.com/office/officeart/2005/8/layout/default"/>
    <dgm:cxn modelId="{4DA63B3B-A0AB-4B90-A9FF-8354EFFC138F}" type="presOf" srcId="{A3EB2CAE-2F81-465A-BFEC-BC324FCEAE13}" destId="{A666EA88-8E2C-4C37-9BEF-5681A5EF4943}" srcOrd="0" destOrd="0" presId="urn:microsoft.com/office/officeart/2005/8/layout/default"/>
    <dgm:cxn modelId="{3B794E78-2576-450C-B85C-D6AB0204ACCF}" type="presOf" srcId="{0EA26B8F-2DAD-4D40-8B63-DB1BD258F66F}" destId="{A0E4B9BA-C53D-413F-8665-45386ED6F82A}" srcOrd="0" destOrd="0" presId="urn:microsoft.com/office/officeart/2005/8/layout/default"/>
    <dgm:cxn modelId="{FE9DFCAC-7926-4652-BA4B-5220C647BFCF}" srcId="{A3EB2CAE-2F81-465A-BFEC-BC324FCEAE13}" destId="{559ABCB1-0132-48E5-A832-993B64FE14CC}" srcOrd="0" destOrd="0" parTransId="{B98931BA-132B-4139-AD81-82F177D74F1E}" sibTransId="{9F42AAB1-E76B-4186-8689-D0B3DA3C148A}"/>
    <dgm:cxn modelId="{EC5639AF-1B59-4ECC-A8DD-924639F161B4}" srcId="{A3EB2CAE-2F81-465A-BFEC-BC324FCEAE13}" destId="{0EA26B8F-2DAD-4D40-8B63-DB1BD258F66F}" srcOrd="1" destOrd="0" parTransId="{B14D3CA7-829B-4CB5-9D47-3A5C7C5329E4}" sibTransId="{FE14A161-69B1-4EE3-A16C-3CE4DC94BBCF}"/>
    <dgm:cxn modelId="{37DF63CF-71A2-4A19-9F65-54C91046291B}" type="presOf" srcId="{F6187C9F-0117-480B-8C37-422AD578BBE1}" destId="{97EE25EC-4964-4A18-AE45-A1516938CBBD}" srcOrd="0" destOrd="0" presId="urn:microsoft.com/office/officeart/2005/8/layout/default"/>
    <dgm:cxn modelId="{451531EE-458C-420B-B2DF-CBDB82DF68A4}" type="presParOf" srcId="{A666EA88-8E2C-4C37-9BEF-5681A5EF4943}" destId="{11D1EBD8-5054-445C-9CA2-A50D057F27BB}" srcOrd="0" destOrd="0" presId="urn:microsoft.com/office/officeart/2005/8/layout/default"/>
    <dgm:cxn modelId="{3D4DD3B1-64E5-44DA-B825-A1FA0655C57C}" type="presParOf" srcId="{A666EA88-8E2C-4C37-9BEF-5681A5EF4943}" destId="{7AA50F44-0DD7-4169-965C-638F3C1729B9}" srcOrd="1" destOrd="0" presId="urn:microsoft.com/office/officeart/2005/8/layout/default"/>
    <dgm:cxn modelId="{C1EC556A-99F2-4E5D-82AB-F5E088DFF6EE}" type="presParOf" srcId="{A666EA88-8E2C-4C37-9BEF-5681A5EF4943}" destId="{A0E4B9BA-C53D-413F-8665-45386ED6F82A}" srcOrd="2" destOrd="0" presId="urn:microsoft.com/office/officeart/2005/8/layout/default"/>
    <dgm:cxn modelId="{564F0DED-F8AE-48ED-A795-E8D34AB57781}" type="presParOf" srcId="{A666EA88-8E2C-4C37-9BEF-5681A5EF4943}" destId="{5E704380-3CB6-4712-A25E-F527F18611B2}" srcOrd="3" destOrd="0" presId="urn:microsoft.com/office/officeart/2005/8/layout/default"/>
    <dgm:cxn modelId="{691D5D7E-775C-4FE3-85BC-B520CC114F35}" type="presParOf" srcId="{A666EA88-8E2C-4C37-9BEF-5681A5EF4943}" destId="{97EE25EC-4964-4A18-AE45-A1516938CBB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Structure overview</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3159"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5EB39C0-43BB-4145-8D3E-BAF8A23DD8CC}" type="doc">
      <dgm:prSet loTypeId="urn:microsoft.com/office/officeart/2005/8/layout/hierarchy2" loCatId="hierarchy" qsTypeId="urn:microsoft.com/office/officeart/2005/8/quickstyle/simple5" qsCatId="simple" csTypeId="urn:microsoft.com/office/officeart/2005/8/colors/accent4_2" csCatId="accent4" phldr="1"/>
      <dgm:spPr/>
      <dgm:t>
        <a:bodyPr/>
        <a:lstStyle/>
        <a:p>
          <a:endParaRPr lang="en-GB"/>
        </a:p>
      </dgm:t>
    </dgm:pt>
    <dgm:pt modelId="{774D342E-8546-4D0D-81CD-E0EAC263754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Root Entity</a:t>
          </a:r>
        </a:p>
      </dgm:t>
    </dgm:pt>
    <dgm:pt modelId="{744CB5F1-0F27-42CF-8E35-E83FE2A38B59}" type="parTrans" cxnId="{103C4857-7C55-4758-B5BA-86077E8DA240}">
      <dgm:prSet/>
      <dgm:spPr/>
      <dgm:t>
        <a:bodyPr/>
        <a:lstStyle/>
        <a:p>
          <a:endParaRPr lang="en-GB" b="1"/>
        </a:p>
      </dgm:t>
    </dgm:pt>
    <dgm:pt modelId="{3F757B15-9CB9-4128-BF2F-E88387F8E2AA}" type="sibTrans" cxnId="{103C4857-7C55-4758-B5BA-86077E8DA240}">
      <dgm:prSet/>
      <dgm:spPr/>
      <dgm:t>
        <a:bodyPr/>
        <a:lstStyle/>
        <a:p>
          <a:endParaRPr lang="en-GB" b="1"/>
        </a:p>
      </dgm:t>
    </dgm:pt>
    <dgm:pt modelId="{3481D0D0-6CC0-4113-BF3B-82B280251DFE}">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E2A2B49D-EE4D-4CE9-AEC7-E407863F3614}" type="parTrans" cxnId="{0BC8C923-1A99-41AE-B2A1-E8D99D735D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5526FE8-CBFE-455F-AB0D-82D43D6BEB65}" type="sibTrans" cxnId="{0BC8C923-1A99-41AE-B2A1-E8D99D735D3E}">
      <dgm:prSet/>
      <dgm:spPr/>
      <dgm:t>
        <a:bodyPr/>
        <a:lstStyle/>
        <a:p>
          <a:endParaRPr lang="en-GB" b="1"/>
        </a:p>
      </dgm:t>
    </dgm:pt>
    <dgm:pt modelId="{3C146371-8287-4B79-9560-9721C0788CF6}">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CD6F1FBE-FF95-47B1-B89C-94DAB5841A04}" type="parTrans" cxnId="{356203E7-7009-4E67-A001-2225527FED6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A7D37CAD-7D9A-4385-80F6-A9C18F53B795}" type="sibTrans" cxnId="{356203E7-7009-4E67-A001-2225527FED61}">
      <dgm:prSet/>
      <dgm:spPr/>
      <dgm:t>
        <a:bodyPr/>
        <a:lstStyle/>
        <a:p>
          <a:endParaRPr lang="en-GB" b="1"/>
        </a:p>
      </dgm:t>
    </dgm:pt>
    <dgm:pt modelId="{ED590EDB-93EB-4995-A023-18C6032CB41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3781596-68C4-41BB-A9D6-ED5F69D760E4}" type="parTrans" cxnId="{BDE7D302-32C6-47F8-9F0F-F38E94E8A76C}">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5A5BA8F-7E22-47A1-AC0F-2BE0E83CD63A}" type="sibTrans" cxnId="{BDE7D302-32C6-47F8-9F0F-F38E94E8A76C}">
      <dgm:prSet/>
      <dgm:spPr/>
      <dgm:t>
        <a:bodyPr/>
        <a:lstStyle/>
        <a:p>
          <a:endParaRPr lang="en-GB" b="1"/>
        </a:p>
      </dgm:t>
    </dgm:pt>
    <dgm:pt modelId="{C8028AAE-1A20-455E-9A81-065D7E430AEF}">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C6DF373-607A-46C7-9983-0B4818266C42}" type="parTrans" cxnId="{782041AC-0F7B-4B91-9BBD-26252396BC6B}">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BE7C89F-051C-4BD9-8C7F-9265C65279E6}" type="sibTrans" cxnId="{782041AC-0F7B-4B91-9BBD-26252396BC6B}">
      <dgm:prSet/>
      <dgm:spPr/>
      <dgm:t>
        <a:bodyPr/>
        <a:lstStyle/>
        <a:p>
          <a:endParaRPr lang="en-GB" b="1"/>
        </a:p>
      </dgm:t>
    </dgm:pt>
    <dgm:pt modelId="{AA5F044F-1CCD-4757-9FE8-8A7A40E707E4}">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47303931-353A-4101-9D43-DB1F553551B3}" type="parTrans" cxnId="{C36FE624-C252-48E2-9DAC-18BE2271319A}">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C3A50A3-B715-4B91-A0CF-106D360F8BE7}" type="sibTrans" cxnId="{C36FE624-C252-48E2-9DAC-18BE2271319A}">
      <dgm:prSet/>
      <dgm:spPr/>
      <dgm:t>
        <a:bodyPr/>
        <a:lstStyle/>
        <a:p>
          <a:endParaRPr lang="en-GB" b="1"/>
        </a:p>
      </dgm:t>
    </dgm:pt>
    <dgm:pt modelId="{47523222-E852-4B7E-BAFD-CDA994306D8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53D631E-F11C-4B7D-B9AA-344998F52698}" type="parTrans" cxnId="{595E5E05-5F55-48E4-B9C2-3C22D0A6AF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DC5F53-6E87-4E18-8F99-F4E439238C26}" type="sibTrans" cxnId="{595E5E05-5F55-48E4-B9C2-3C22D0A6AF3E}">
      <dgm:prSet/>
      <dgm:spPr/>
      <dgm:t>
        <a:bodyPr/>
        <a:lstStyle/>
        <a:p>
          <a:endParaRPr lang="en-GB" b="1"/>
        </a:p>
      </dgm:t>
    </dgm:pt>
    <dgm:pt modelId="{367DE310-05CA-4F93-A9D3-38013A38FC8C}">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22083381-2B67-46CB-9014-A4EC5C92D3CA}" type="parTrans" cxnId="{2A699F5B-67CE-49F9-BA10-A2AD467458C3}">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1093913-2844-47D8-9A46-A7BA24FF058D}" type="sibTrans" cxnId="{2A699F5B-67CE-49F9-BA10-A2AD467458C3}">
      <dgm:prSet/>
      <dgm:spPr/>
      <dgm:t>
        <a:bodyPr/>
        <a:lstStyle/>
        <a:p>
          <a:endParaRPr lang="en-GB" b="1"/>
        </a:p>
      </dgm:t>
    </dgm:pt>
    <dgm:pt modelId="{D30FEBCA-A3AB-4376-9A74-B98B8EAFCBF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A273E0CE-AF57-43E0-9026-0ECB9C8DBD46}" type="parTrans" cxnId="{CF0A7B59-B33D-47FF-AEB3-D60D93E83F3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FE97668-379D-46E2-AC60-4B412C92CAB9}" type="sibTrans" cxnId="{CF0A7B59-B33D-47FF-AEB3-D60D93E83F3D}">
      <dgm:prSet/>
      <dgm:spPr/>
      <dgm:t>
        <a:bodyPr/>
        <a:lstStyle/>
        <a:p>
          <a:endParaRPr lang="en-GB" b="1"/>
        </a:p>
      </dgm:t>
    </dgm:pt>
    <dgm:pt modelId="{793B4C96-D84E-47F8-AC15-71AB6827707D}">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0C8DE768-2B18-45CC-BEEE-0F962798E6B7}" type="parTrans" cxnId="{88180D54-17E2-484A-A507-0B450E36A88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22119334-2905-4446-9C13-568B86F669C7}" type="sibTrans" cxnId="{88180D54-17E2-484A-A507-0B450E36A88D}">
      <dgm:prSet/>
      <dgm:spPr/>
      <dgm:t>
        <a:bodyPr/>
        <a:lstStyle/>
        <a:p>
          <a:endParaRPr lang="en-GB" b="1"/>
        </a:p>
      </dgm:t>
    </dgm:pt>
    <dgm:pt modelId="{634129A7-907D-4A85-A4A4-3DE98AC0873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D6377237-1332-481C-B9D3-BF6525A8A389}" type="parTrans" cxnId="{0C652B4C-4FCD-4C39-AA48-8733EC2B44F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6CA906-2F32-466D-BAFC-2529D45B4DAE}" type="sibTrans" cxnId="{0C652B4C-4FCD-4C39-AA48-8733EC2B44F1}">
      <dgm:prSet/>
      <dgm:spPr/>
      <dgm:t>
        <a:bodyPr/>
        <a:lstStyle/>
        <a:p>
          <a:endParaRPr lang="en-GB" b="1"/>
        </a:p>
      </dgm:t>
    </dgm:pt>
    <dgm:pt modelId="{7859F645-21B0-4B56-A51E-657DA44AD39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E31F92F-6390-4F79-BB8A-E29D598AD5AA}" type="parTrans" cxnId="{0E88A549-2436-4111-B54A-6F3B6A7CD9B2}">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204671A3-8B50-45EB-83A7-A3B12B51B54F}" type="sibTrans" cxnId="{0E88A549-2436-4111-B54A-6F3B6A7CD9B2}">
      <dgm:prSet/>
      <dgm:spPr/>
      <dgm:t>
        <a:bodyPr/>
        <a:lstStyle/>
        <a:p>
          <a:endParaRPr lang="en-US" b="1"/>
        </a:p>
      </dgm:t>
    </dgm:pt>
    <dgm:pt modelId="{514290E4-EC1D-4876-B2BE-23A7779D1A1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39DB875-9025-4935-B6A4-DBFB2D88BDF6}" type="parTrans" cxnId="{2574D832-AD78-4BCD-8347-51C53441E8FE}">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7C6D21B5-9D11-4071-A354-007C5AD71165}" type="sibTrans" cxnId="{2574D832-AD78-4BCD-8347-51C53441E8FE}">
      <dgm:prSet/>
      <dgm:spPr/>
      <dgm:t>
        <a:bodyPr/>
        <a:lstStyle/>
        <a:p>
          <a:endParaRPr lang="en-US" b="1"/>
        </a:p>
      </dgm:t>
    </dgm:pt>
    <dgm:pt modelId="{76C5C0BA-8E94-4A36-BB8A-FE086AD55A8F}" type="pres">
      <dgm:prSet presAssocID="{E5EB39C0-43BB-4145-8D3E-BAF8A23DD8CC}" presName="diagram" presStyleCnt="0">
        <dgm:presLayoutVars>
          <dgm:chPref val="1"/>
          <dgm:dir/>
          <dgm:animOne val="branch"/>
          <dgm:animLvl val="lvl"/>
          <dgm:resizeHandles val="exact"/>
        </dgm:presLayoutVars>
      </dgm:prSet>
      <dgm:spPr/>
    </dgm:pt>
    <dgm:pt modelId="{E5C582C4-514E-477A-8BDC-32C9F2CF267B}" type="pres">
      <dgm:prSet presAssocID="{774D342E-8546-4D0D-81CD-E0EAC2637540}" presName="root1" presStyleCnt="0"/>
      <dgm:spPr/>
    </dgm:pt>
    <dgm:pt modelId="{6A55F144-88AF-442A-98E1-1DC4DD727778}" type="pres">
      <dgm:prSet presAssocID="{774D342E-8546-4D0D-81CD-E0EAC2637540}" presName="LevelOneTextNode" presStyleLbl="node0" presStyleIdx="0" presStyleCnt="1" custScaleX="69763" custScaleY="106392" custLinFactNeighborX="40612">
        <dgm:presLayoutVars>
          <dgm:chPref val="3"/>
        </dgm:presLayoutVars>
      </dgm:prSet>
      <dgm:spPr/>
    </dgm:pt>
    <dgm:pt modelId="{90FE63DF-B92B-483B-B83F-E1EA06BE21C2}" type="pres">
      <dgm:prSet presAssocID="{774D342E-8546-4D0D-81CD-E0EAC2637540}" presName="level2hierChild" presStyleCnt="0"/>
      <dgm:spPr/>
    </dgm:pt>
    <dgm:pt modelId="{6DEA0A13-E6DD-439E-989E-3AA4E1044A3D}" type="pres">
      <dgm:prSet presAssocID="{E2A2B49D-EE4D-4CE9-AEC7-E407863F3614}" presName="conn2-1" presStyleLbl="parChTrans1D2" presStyleIdx="0" presStyleCnt="2"/>
      <dgm:spPr/>
    </dgm:pt>
    <dgm:pt modelId="{D9BF4022-585D-430C-81AC-A0C84A273D50}" type="pres">
      <dgm:prSet presAssocID="{E2A2B49D-EE4D-4CE9-AEC7-E407863F3614}" presName="connTx" presStyleLbl="parChTrans1D2" presStyleIdx="0" presStyleCnt="2"/>
      <dgm:spPr/>
    </dgm:pt>
    <dgm:pt modelId="{43DF5BF2-F686-4244-8636-529D44078657}" type="pres">
      <dgm:prSet presAssocID="{3481D0D0-6CC0-4113-BF3B-82B280251DFE}" presName="root2" presStyleCnt="0"/>
      <dgm:spPr/>
    </dgm:pt>
    <dgm:pt modelId="{AE9C8CDF-0C07-4F75-A649-12FC75E0FFE0}" type="pres">
      <dgm:prSet presAssocID="{3481D0D0-6CC0-4113-BF3B-82B280251DFE}" presName="LevelTwoTextNode" presStyleLbl="node2" presStyleIdx="0" presStyleCnt="2" custScaleX="69763" custLinFactNeighborX="20091" custLinFactNeighborY="-19368">
        <dgm:presLayoutVars>
          <dgm:chPref val="3"/>
        </dgm:presLayoutVars>
      </dgm:prSet>
      <dgm:spPr/>
    </dgm:pt>
    <dgm:pt modelId="{64A21F10-1343-46A8-B7A3-6E0FB9D38966}" type="pres">
      <dgm:prSet presAssocID="{3481D0D0-6CC0-4113-BF3B-82B280251DFE}" presName="level3hierChild" presStyleCnt="0"/>
      <dgm:spPr/>
    </dgm:pt>
    <dgm:pt modelId="{CC9A427C-C984-48B5-A396-B72E26E66128}" type="pres">
      <dgm:prSet presAssocID="{CD6F1FBE-FF95-47B1-B89C-94DAB5841A04}" presName="conn2-1" presStyleLbl="parChTrans1D3" presStyleIdx="0" presStyleCnt="6"/>
      <dgm:spPr/>
    </dgm:pt>
    <dgm:pt modelId="{6CB59BF8-DD32-4E8A-9FD5-4F57CE1D6E1E}" type="pres">
      <dgm:prSet presAssocID="{CD6F1FBE-FF95-47B1-B89C-94DAB5841A04}" presName="connTx" presStyleLbl="parChTrans1D3" presStyleIdx="0" presStyleCnt="6"/>
      <dgm:spPr/>
    </dgm:pt>
    <dgm:pt modelId="{8E314982-387E-4A07-BC57-3A238D998855}" type="pres">
      <dgm:prSet presAssocID="{3C146371-8287-4B79-9560-9721C0788CF6}" presName="root2" presStyleCnt="0"/>
      <dgm:spPr/>
    </dgm:pt>
    <dgm:pt modelId="{E4E6C5BB-CCD6-4B2D-A26A-1BB0F92BC910}" type="pres">
      <dgm:prSet presAssocID="{3C146371-8287-4B79-9560-9721C0788CF6}" presName="LevelTwoTextNode" presStyleLbl="node3" presStyleIdx="0" presStyleCnt="6" custScaleX="69763" custLinFactNeighborX="2059" custLinFactNeighborY="-19368">
        <dgm:presLayoutVars>
          <dgm:chPref val="3"/>
        </dgm:presLayoutVars>
      </dgm:prSet>
      <dgm:spPr/>
    </dgm:pt>
    <dgm:pt modelId="{67BEC3C2-B2FC-4E3C-9BED-8CF6E0638F95}" type="pres">
      <dgm:prSet presAssocID="{3C146371-8287-4B79-9560-9721C0788CF6}" presName="level3hierChild" presStyleCnt="0"/>
      <dgm:spPr/>
    </dgm:pt>
    <dgm:pt modelId="{7BCB01DB-66A0-4CB5-A3D6-86B016AC6ED2}" type="pres">
      <dgm:prSet presAssocID="{A273E0CE-AF57-43E0-9026-0ECB9C8DBD46}" presName="conn2-1" presStyleLbl="parChTrans1D4" presStyleIdx="0" presStyleCnt="4"/>
      <dgm:spPr/>
    </dgm:pt>
    <dgm:pt modelId="{BC47E3F5-3439-4950-8ECA-B4341CDE6EA9}" type="pres">
      <dgm:prSet presAssocID="{A273E0CE-AF57-43E0-9026-0ECB9C8DBD46}" presName="connTx" presStyleLbl="parChTrans1D4" presStyleIdx="0" presStyleCnt="4"/>
      <dgm:spPr/>
    </dgm:pt>
    <dgm:pt modelId="{2E61BD5C-9F48-4C78-8E49-EEFC254C8A60}" type="pres">
      <dgm:prSet presAssocID="{D30FEBCA-A3AB-4376-9A74-B98B8EAFCBF3}" presName="root2" presStyleCnt="0"/>
      <dgm:spPr/>
    </dgm:pt>
    <dgm:pt modelId="{DE119952-CE09-4E3F-B4D9-40B332AA8660}" type="pres">
      <dgm:prSet presAssocID="{D30FEBCA-A3AB-4376-9A74-B98B8EAFCBF3}" presName="LevelTwoTextNode" presStyleLbl="node4" presStyleIdx="0" presStyleCnt="4" custScaleX="69763" custLinFactNeighborX="-17223" custLinFactNeighborY="-19368">
        <dgm:presLayoutVars>
          <dgm:chPref val="3"/>
        </dgm:presLayoutVars>
      </dgm:prSet>
      <dgm:spPr/>
    </dgm:pt>
    <dgm:pt modelId="{CE0D2934-7622-45A6-AFE3-752854158610}" type="pres">
      <dgm:prSet presAssocID="{D30FEBCA-A3AB-4376-9A74-B98B8EAFCBF3}" presName="level3hierChild" presStyleCnt="0"/>
      <dgm:spPr/>
    </dgm:pt>
    <dgm:pt modelId="{866C66C1-32DD-4BE4-993A-76F1275FFF9C}" type="pres">
      <dgm:prSet presAssocID="{73781596-68C4-41BB-A9D6-ED5F69D760E4}" presName="conn2-1" presStyleLbl="parChTrans1D3" presStyleIdx="1" presStyleCnt="6"/>
      <dgm:spPr/>
    </dgm:pt>
    <dgm:pt modelId="{21EAF3A4-3D93-4A8A-8B24-6A06754850A0}" type="pres">
      <dgm:prSet presAssocID="{73781596-68C4-41BB-A9D6-ED5F69D760E4}" presName="connTx" presStyleLbl="parChTrans1D3" presStyleIdx="1" presStyleCnt="6"/>
      <dgm:spPr/>
    </dgm:pt>
    <dgm:pt modelId="{EF88E1B7-82BB-44CB-B09E-EFDAD3A6BE60}" type="pres">
      <dgm:prSet presAssocID="{ED590EDB-93EB-4995-A023-18C6032CB413}" presName="root2" presStyleCnt="0"/>
      <dgm:spPr/>
    </dgm:pt>
    <dgm:pt modelId="{21C943D8-6C01-4832-993C-3A047D023375}" type="pres">
      <dgm:prSet presAssocID="{ED590EDB-93EB-4995-A023-18C6032CB413}" presName="LevelTwoTextNode" presStyleLbl="node3" presStyleIdx="1" presStyleCnt="6" custScaleX="69763" custLinFactNeighborX="2059" custLinFactNeighborY="-19368">
        <dgm:presLayoutVars>
          <dgm:chPref val="3"/>
        </dgm:presLayoutVars>
      </dgm:prSet>
      <dgm:spPr/>
    </dgm:pt>
    <dgm:pt modelId="{828A0088-8108-45B9-A734-BA23FCDDA99C}" type="pres">
      <dgm:prSet presAssocID="{ED590EDB-93EB-4995-A023-18C6032CB413}" presName="level3hierChild" presStyleCnt="0"/>
      <dgm:spPr/>
    </dgm:pt>
    <dgm:pt modelId="{6A669643-5803-4591-AB5E-22C1B672E453}" type="pres">
      <dgm:prSet presAssocID="{7C6DF373-607A-46C7-9983-0B4818266C42}" presName="conn2-1" presStyleLbl="parChTrans1D3" presStyleIdx="2" presStyleCnt="6"/>
      <dgm:spPr/>
    </dgm:pt>
    <dgm:pt modelId="{6D5A32A9-3E8D-4AC1-A53B-9D16BC499D4D}" type="pres">
      <dgm:prSet presAssocID="{7C6DF373-607A-46C7-9983-0B4818266C42}" presName="connTx" presStyleLbl="parChTrans1D3" presStyleIdx="2" presStyleCnt="6"/>
      <dgm:spPr/>
    </dgm:pt>
    <dgm:pt modelId="{C7EAF032-996E-48DA-B3CE-226DFC27BDC9}" type="pres">
      <dgm:prSet presAssocID="{C8028AAE-1A20-455E-9A81-065D7E430AEF}" presName="root2" presStyleCnt="0"/>
      <dgm:spPr/>
    </dgm:pt>
    <dgm:pt modelId="{CD3360B3-4CDD-4141-9FA8-1B09906AEEF3}" type="pres">
      <dgm:prSet presAssocID="{C8028AAE-1A20-455E-9A81-065D7E430AEF}" presName="LevelTwoTextNode" presStyleLbl="node3" presStyleIdx="2" presStyleCnt="6" custScaleX="69763" custLinFactNeighborX="2059" custLinFactNeighborY="-19368">
        <dgm:presLayoutVars>
          <dgm:chPref val="3"/>
        </dgm:presLayoutVars>
      </dgm:prSet>
      <dgm:spPr/>
    </dgm:pt>
    <dgm:pt modelId="{68E61416-4271-4328-8FC1-F252B43E9207}" type="pres">
      <dgm:prSet presAssocID="{C8028AAE-1A20-455E-9A81-065D7E430AEF}" presName="level3hierChild" presStyleCnt="0"/>
      <dgm:spPr/>
    </dgm:pt>
    <dgm:pt modelId="{6578E9D7-8A64-49F7-83BA-B5DE10D0C906}" type="pres">
      <dgm:prSet presAssocID="{47303931-353A-4101-9D43-DB1F553551B3}" presName="conn2-1" presStyleLbl="parChTrans1D2" presStyleIdx="1" presStyleCnt="2"/>
      <dgm:spPr/>
    </dgm:pt>
    <dgm:pt modelId="{9A4876EA-DBE0-43FA-8613-3A6A4DAD6016}" type="pres">
      <dgm:prSet presAssocID="{47303931-353A-4101-9D43-DB1F553551B3}" presName="connTx" presStyleLbl="parChTrans1D2" presStyleIdx="1" presStyleCnt="2"/>
      <dgm:spPr/>
    </dgm:pt>
    <dgm:pt modelId="{39D35764-595D-48C8-8725-EAE3498E5643}" type="pres">
      <dgm:prSet presAssocID="{AA5F044F-1CCD-4757-9FE8-8A7A40E707E4}" presName="root2" presStyleCnt="0"/>
      <dgm:spPr/>
    </dgm:pt>
    <dgm:pt modelId="{95D7FE28-01D4-4C11-8505-5EBF187ACF85}" type="pres">
      <dgm:prSet presAssocID="{AA5F044F-1CCD-4757-9FE8-8A7A40E707E4}" presName="LevelTwoTextNode" presStyleLbl="node2" presStyleIdx="1" presStyleCnt="2" custScaleX="69763" custLinFactNeighborX="20091" custLinFactNeighborY="25824">
        <dgm:presLayoutVars>
          <dgm:chPref val="3"/>
        </dgm:presLayoutVars>
      </dgm:prSet>
      <dgm:spPr/>
    </dgm:pt>
    <dgm:pt modelId="{4D73174C-2C00-486D-958C-DDCF6264FC50}" type="pres">
      <dgm:prSet presAssocID="{AA5F044F-1CCD-4757-9FE8-8A7A40E707E4}" presName="level3hierChild" presStyleCnt="0"/>
      <dgm:spPr/>
    </dgm:pt>
    <dgm:pt modelId="{CE8CA91C-3679-4CEA-9C01-6E6DDBB8B4B2}" type="pres">
      <dgm:prSet presAssocID="{6E31F92F-6390-4F79-BB8A-E29D598AD5AA}" presName="conn2-1" presStyleLbl="parChTrans1D3" presStyleIdx="3" presStyleCnt="6"/>
      <dgm:spPr/>
    </dgm:pt>
    <dgm:pt modelId="{3CFCDCC9-9EEE-4ED4-AB18-DC04FAEFF4EE}" type="pres">
      <dgm:prSet presAssocID="{6E31F92F-6390-4F79-BB8A-E29D598AD5AA}" presName="connTx" presStyleLbl="parChTrans1D3" presStyleIdx="3" presStyleCnt="6"/>
      <dgm:spPr/>
    </dgm:pt>
    <dgm:pt modelId="{1C020E2D-4340-4EF2-9A5C-6973B19DEE32}" type="pres">
      <dgm:prSet presAssocID="{7859F645-21B0-4B56-A51E-657DA44AD390}" presName="root2" presStyleCnt="0"/>
      <dgm:spPr/>
    </dgm:pt>
    <dgm:pt modelId="{AE0AF4AC-D4A9-4DBF-8108-4C06BE82D6BE}" type="pres">
      <dgm:prSet presAssocID="{7859F645-21B0-4B56-A51E-657DA44AD390}" presName="LevelTwoTextNode" presStyleLbl="node3" presStyleIdx="3" presStyleCnt="6" custScaleX="69763" custLinFactNeighborX="2059" custLinFactNeighborY="25824">
        <dgm:presLayoutVars>
          <dgm:chPref val="3"/>
        </dgm:presLayoutVars>
      </dgm:prSet>
      <dgm:spPr/>
    </dgm:pt>
    <dgm:pt modelId="{80D26385-4376-4BA4-A06E-8EAA92EC72ED}" type="pres">
      <dgm:prSet presAssocID="{7859F645-21B0-4B56-A51E-657DA44AD390}" presName="level3hierChild" presStyleCnt="0"/>
      <dgm:spPr/>
    </dgm:pt>
    <dgm:pt modelId="{F0D55D01-4F23-4B73-8111-88ED7D77209A}" type="pres">
      <dgm:prSet presAssocID="{653D631E-F11C-4B7D-B9AA-344998F52698}" presName="conn2-1" presStyleLbl="parChTrans1D3" presStyleIdx="4" presStyleCnt="6"/>
      <dgm:spPr/>
    </dgm:pt>
    <dgm:pt modelId="{09AEECDE-B160-4580-9F2D-D77038CF64C1}" type="pres">
      <dgm:prSet presAssocID="{653D631E-F11C-4B7D-B9AA-344998F52698}" presName="connTx" presStyleLbl="parChTrans1D3" presStyleIdx="4" presStyleCnt="6"/>
      <dgm:spPr/>
    </dgm:pt>
    <dgm:pt modelId="{DD9D1F17-15D7-4E3A-AE83-AB8AE8798BEE}" type="pres">
      <dgm:prSet presAssocID="{47523222-E852-4B7E-BAFD-CDA994306D80}" presName="root2" presStyleCnt="0"/>
      <dgm:spPr/>
    </dgm:pt>
    <dgm:pt modelId="{89FA59B9-E8AD-4E34-B707-3543C955F0A5}" type="pres">
      <dgm:prSet presAssocID="{47523222-E852-4B7E-BAFD-CDA994306D80}" presName="LevelTwoTextNode" presStyleLbl="node3" presStyleIdx="4" presStyleCnt="6" custScaleX="69763" custLinFactNeighborX="2059" custLinFactNeighborY="25824">
        <dgm:presLayoutVars>
          <dgm:chPref val="3"/>
        </dgm:presLayoutVars>
      </dgm:prSet>
      <dgm:spPr/>
    </dgm:pt>
    <dgm:pt modelId="{EC59B907-365C-4DF4-BA7D-383AE52472DB}" type="pres">
      <dgm:prSet presAssocID="{47523222-E852-4B7E-BAFD-CDA994306D80}" presName="level3hierChild" presStyleCnt="0"/>
      <dgm:spPr/>
    </dgm:pt>
    <dgm:pt modelId="{5AA8F42A-87F5-4F95-A328-2F7B70FE40BF}" type="pres">
      <dgm:prSet presAssocID="{22083381-2B67-46CB-9014-A4EC5C92D3CA}" presName="conn2-1" presStyleLbl="parChTrans1D4" presStyleIdx="1" presStyleCnt="4"/>
      <dgm:spPr/>
    </dgm:pt>
    <dgm:pt modelId="{3D54FFC2-654C-488E-A921-4680E97AE256}" type="pres">
      <dgm:prSet presAssocID="{22083381-2B67-46CB-9014-A4EC5C92D3CA}" presName="connTx" presStyleLbl="parChTrans1D4" presStyleIdx="1" presStyleCnt="4"/>
      <dgm:spPr/>
    </dgm:pt>
    <dgm:pt modelId="{2E9B2092-6E4B-4DC2-B0A8-FA5475520599}" type="pres">
      <dgm:prSet presAssocID="{367DE310-05CA-4F93-A9D3-38013A38FC8C}" presName="root2" presStyleCnt="0"/>
      <dgm:spPr/>
    </dgm:pt>
    <dgm:pt modelId="{F4DE57ED-A299-49F5-82A6-91F7A8B49A16}" type="pres">
      <dgm:prSet presAssocID="{367DE310-05CA-4F93-A9D3-38013A38FC8C}" presName="LevelTwoTextNode" presStyleLbl="node4" presStyleIdx="1" presStyleCnt="4" custScaleX="69763" custLinFactNeighborX="-17223" custLinFactNeighborY="25824">
        <dgm:presLayoutVars>
          <dgm:chPref val="3"/>
        </dgm:presLayoutVars>
      </dgm:prSet>
      <dgm:spPr/>
    </dgm:pt>
    <dgm:pt modelId="{4E3122DE-EE0F-4003-BC10-311A241CF958}" type="pres">
      <dgm:prSet presAssocID="{367DE310-05CA-4F93-A9D3-38013A38FC8C}" presName="level3hierChild" presStyleCnt="0"/>
      <dgm:spPr/>
    </dgm:pt>
    <dgm:pt modelId="{0FDCABE0-8762-46AA-9EEB-1847D23E2230}" type="pres">
      <dgm:prSet presAssocID="{0C8DE768-2B18-45CC-BEEE-0F962798E6B7}" presName="conn2-1" presStyleLbl="parChTrans1D4" presStyleIdx="2" presStyleCnt="4"/>
      <dgm:spPr/>
    </dgm:pt>
    <dgm:pt modelId="{F89DC8A3-1848-4B87-A5A3-33AC361517A7}" type="pres">
      <dgm:prSet presAssocID="{0C8DE768-2B18-45CC-BEEE-0F962798E6B7}" presName="connTx" presStyleLbl="parChTrans1D4" presStyleIdx="2" presStyleCnt="4"/>
      <dgm:spPr/>
    </dgm:pt>
    <dgm:pt modelId="{4FCCD886-6318-4F8B-B9C4-7602B792BF9B}" type="pres">
      <dgm:prSet presAssocID="{793B4C96-D84E-47F8-AC15-71AB6827707D}" presName="root2" presStyleCnt="0"/>
      <dgm:spPr/>
    </dgm:pt>
    <dgm:pt modelId="{AF410895-F0CF-4DD2-BB47-2D2DADE1914D}" type="pres">
      <dgm:prSet presAssocID="{793B4C96-D84E-47F8-AC15-71AB6827707D}" presName="LevelTwoTextNode" presStyleLbl="node4" presStyleIdx="2" presStyleCnt="4" custScaleX="69763" custLinFactNeighborX="-37737" custLinFactNeighborY="25824">
        <dgm:presLayoutVars>
          <dgm:chPref val="3"/>
        </dgm:presLayoutVars>
      </dgm:prSet>
      <dgm:spPr/>
    </dgm:pt>
    <dgm:pt modelId="{E87DA363-E7F2-4881-8722-0DA6132EF2E9}" type="pres">
      <dgm:prSet presAssocID="{793B4C96-D84E-47F8-AC15-71AB6827707D}" presName="level3hierChild" presStyleCnt="0"/>
      <dgm:spPr/>
    </dgm:pt>
    <dgm:pt modelId="{01D97E60-1FCD-4715-8DE1-A033EEBAE2DD}" type="pres">
      <dgm:prSet presAssocID="{D6377237-1332-481C-B9D3-BF6525A8A389}" presName="conn2-1" presStyleLbl="parChTrans1D4" presStyleIdx="3" presStyleCnt="4"/>
      <dgm:spPr/>
    </dgm:pt>
    <dgm:pt modelId="{FBF5CDE4-74E9-4616-8C5B-7C14DB632F99}" type="pres">
      <dgm:prSet presAssocID="{D6377237-1332-481C-B9D3-BF6525A8A389}" presName="connTx" presStyleLbl="parChTrans1D4" presStyleIdx="3" presStyleCnt="4"/>
      <dgm:spPr/>
    </dgm:pt>
    <dgm:pt modelId="{FA01F8DB-64B6-41B0-A6F0-9A71393FFC2A}" type="pres">
      <dgm:prSet presAssocID="{634129A7-907D-4A85-A4A4-3DE98AC0873E}" presName="root2" presStyleCnt="0"/>
      <dgm:spPr/>
    </dgm:pt>
    <dgm:pt modelId="{09F7AB2A-9AEF-4FC4-A143-A6EDBD4F5F66}" type="pres">
      <dgm:prSet presAssocID="{634129A7-907D-4A85-A4A4-3DE98AC0873E}" presName="LevelTwoTextNode" presStyleLbl="node4" presStyleIdx="3" presStyleCnt="4" custScaleX="69763" custLinFactNeighborX="-37737" custLinFactNeighborY="25824">
        <dgm:presLayoutVars>
          <dgm:chPref val="3"/>
        </dgm:presLayoutVars>
      </dgm:prSet>
      <dgm:spPr/>
    </dgm:pt>
    <dgm:pt modelId="{02AC5500-1AC8-4369-8E1D-288805437F22}" type="pres">
      <dgm:prSet presAssocID="{634129A7-907D-4A85-A4A4-3DE98AC0873E}" presName="level3hierChild" presStyleCnt="0"/>
      <dgm:spPr/>
    </dgm:pt>
    <dgm:pt modelId="{E1830492-C821-48BA-8F29-24C23528E153}" type="pres">
      <dgm:prSet presAssocID="{639DB875-9025-4935-B6A4-DBFB2D88BDF6}" presName="conn2-1" presStyleLbl="parChTrans1D3" presStyleIdx="5" presStyleCnt="6"/>
      <dgm:spPr/>
    </dgm:pt>
    <dgm:pt modelId="{5B835914-0209-4FE5-8E66-76663AA7C787}" type="pres">
      <dgm:prSet presAssocID="{639DB875-9025-4935-B6A4-DBFB2D88BDF6}" presName="connTx" presStyleLbl="parChTrans1D3" presStyleIdx="5" presStyleCnt="6"/>
      <dgm:spPr/>
    </dgm:pt>
    <dgm:pt modelId="{78EF8246-C068-4E0A-9912-752771474A0E}" type="pres">
      <dgm:prSet presAssocID="{514290E4-EC1D-4876-B2BE-23A7779D1A1E}" presName="root2" presStyleCnt="0"/>
      <dgm:spPr/>
    </dgm:pt>
    <dgm:pt modelId="{92A02D7C-1A0F-4333-9EEB-4099D1ED4838}" type="pres">
      <dgm:prSet presAssocID="{514290E4-EC1D-4876-B2BE-23A7779D1A1E}" presName="LevelTwoTextNode" presStyleLbl="node3" presStyleIdx="5" presStyleCnt="6" custScaleX="69763" custLinFactNeighborX="2059" custLinFactNeighborY="25824">
        <dgm:presLayoutVars>
          <dgm:chPref val="3"/>
        </dgm:presLayoutVars>
      </dgm:prSet>
      <dgm:spPr/>
    </dgm:pt>
    <dgm:pt modelId="{33FF8A15-7151-4CDC-8491-39F37A480145}" type="pres">
      <dgm:prSet presAssocID="{514290E4-EC1D-4876-B2BE-23A7779D1A1E}" presName="level3hierChild" presStyleCnt="0"/>
      <dgm:spPr/>
    </dgm:pt>
  </dgm:ptLst>
  <dgm:cxnLst>
    <dgm:cxn modelId="{2B12C202-58DC-4B98-93E3-82270AF3CE71}" type="presOf" srcId="{7C6DF373-607A-46C7-9983-0B4818266C42}" destId="{6D5A32A9-3E8D-4AC1-A53B-9D16BC499D4D}" srcOrd="1" destOrd="0" presId="urn:microsoft.com/office/officeart/2005/8/layout/hierarchy2"/>
    <dgm:cxn modelId="{BDE7D302-32C6-47F8-9F0F-F38E94E8A76C}" srcId="{3481D0D0-6CC0-4113-BF3B-82B280251DFE}" destId="{ED590EDB-93EB-4995-A023-18C6032CB413}" srcOrd="1" destOrd="0" parTransId="{73781596-68C4-41BB-A9D6-ED5F69D760E4}" sibTransId="{E5A5BA8F-7E22-47A1-AC0F-2BE0E83CD63A}"/>
    <dgm:cxn modelId="{595E5E05-5F55-48E4-B9C2-3C22D0A6AF3E}" srcId="{AA5F044F-1CCD-4757-9FE8-8A7A40E707E4}" destId="{47523222-E852-4B7E-BAFD-CDA994306D80}" srcOrd="1" destOrd="0" parTransId="{653D631E-F11C-4B7D-B9AA-344998F52698}" sibTransId="{59DC5F53-6E87-4E18-8F99-F4E439238C26}"/>
    <dgm:cxn modelId="{75B8B10D-52F8-4AE0-A4E1-73F51A643FD3}" type="presOf" srcId="{E5EB39C0-43BB-4145-8D3E-BAF8A23DD8CC}" destId="{76C5C0BA-8E94-4A36-BB8A-FE086AD55A8F}" srcOrd="0" destOrd="0" presId="urn:microsoft.com/office/officeart/2005/8/layout/hierarchy2"/>
    <dgm:cxn modelId="{0BC8C923-1A99-41AE-B2A1-E8D99D735D3E}" srcId="{774D342E-8546-4D0D-81CD-E0EAC2637540}" destId="{3481D0D0-6CC0-4113-BF3B-82B280251DFE}" srcOrd="0" destOrd="0" parTransId="{E2A2B49D-EE4D-4CE9-AEC7-E407863F3614}" sibTransId="{85526FE8-CBFE-455F-AB0D-82D43D6BEB65}"/>
    <dgm:cxn modelId="{2DBB1024-D59C-4D54-ACFE-2C06D15F8C25}" type="presOf" srcId="{22083381-2B67-46CB-9014-A4EC5C92D3CA}" destId="{5AA8F42A-87F5-4F95-A328-2F7B70FE40BF}" srcOrd="0" destOrd="0" presId="urn:microsoft.com/office/officeart/2005/8/layout/hierarchy2"/>
    <dgm:cxn modelId="{C36FE624-C252-48E2-9DAC-18BE2271319A}" srcId="{774D342E-8546-4D0D-81CD-E0EAC2637540}" destId="{AA5F044F-1CCD-4757-9FE8-8A7A40E707E4}" srcOrd="1" destOrd="0" parTransId="{47303931-353A-4101-9D43-DB1F553551B3}" sibTransId="{8C3A50A3-B715-4B91-A0CF-106D360F8BE7}"/>
    <dgm:cxn modelId="{E502A427-BF92-4E1E-89FA-50CB056B1C8A}" type="presOf" srcId="{514290E4-EC1D-4876-B2BE-23A7779D1A1E}" destId="{92A02D7C-1A0F-4333-9EEB-4099D1ED4838}" srcOrd="0" destOrd="0" presId="urn:microsoft.com/office/officeart/2005/8/layout/hierarchy2"/>
    <dgm:cxn modelId="{B785D428-EE2F-41B6-98D7-B9CDBD43AADB}" type="presOf" srcId="{653D631E-F11C-4B7D-B9AA-344998F52698}" destId="{09AEECDE-B160-4580-9F2D-D77038CF64C1}" srcOrd="1" destOrd="0" presId="urn:microsoft.com/office/officeart/2005/8/layout/hierarchy2"/>
    <dgm:cxn modelId="{2574D832-AD78-4BCD-8347-51C53441E8FE}" srcId="{AA5F044F-1CCD-4757-9FE8-8A7A40E707E4}" destId="{514290E4-EC1D-4876-B2BE-23A7779D1A1E}" srcOrd="2" destOrd="0" parTransId="{639DB875-9025-4935-B6A4-DBFB2D88BDF6}" sibTransId="{7C6D21B5-9D11-4071-A354-007C5AD71165}"/>
    <dgm:cxn modelId="{73B3D134-33DD-4858-B6F8-26AFEA7193B4}" type="presOf" srcId="{47523222-E852-4B7E-BAFD-CDA994306D80}" destId="{89FA59B9-E8AD-4E34-B707-3543C955F0A5}" srcOrd="0" destOrd="0" presId="urn:microsoft.com/office/officeart/2005/8/layout/hierarchy2"/>
    <dgm:cxn modelId="{FA2F9F3B-810B-4092-A879-23E3F3FFC237}" type="presOf" srcId="{D30FEBCA-A3AB-4376-9A74-B98B8EAFCBF3}" destId="{DE119952-CE09-4E3F-B4D9-40B332AA8660}" srcOrd="0" destOrd="0" presId="urn:microsoft.com/office/officeart/2005/8/layout/hierarchy2"/>
    <dgm:cxn modelId="{A38F723E-700D-4464-8389-A53903A23F8B}" type="presOf" srcId="{A273E0CE-AF57-43E0-9026-0ECB9C8DBD46}" destId="{BC47E3F5-3439-4950-8ECA-B4341CDE6EA9}" srcOrd="1" destOrd="0" presId="urn:microsoft.com/office/officeart/2005/8/layout/hierarchy2"/>
    <dgm:cxn modelId="{2A699F5B-67CE-49F9-BA10-A2AD467458C3}" srcId="{47523222-E852-4B7E-BAFD-CDA994306D80}" destId="{367DE310-05CA-4F93-A9D3-38013A38FC8C}" srcOrd="0" destOrd="0" parTransId="{22083381-2B67-46CB-9014-A4EC5C92D3CA}" sibTransId="{E1093913-2844-47D8-9A46-A7BA24FF058D}"/>
    <dgm:cxn modelId="{30846C41-CAB1-4C82-9DA5-C7AACF174454}" type="presOf" srcId="{7C6DF373-607A-46C7-9983-0B4818266C42}" destId="{6A669643-5803-4591-AB5E-22C1B672E453}" srcOrd="0" destOrd="0" presId="urn:microsoft.com/office/officeart/2005/8/layout/hierarchy2"/>
    <dgm:cxn modelId="{1D13A561-940B-4F97-B4EB-AF20DF33B66B}" type="presOf" srcId="{47303931-353A-4101-9D43-DB1F553551B3}" destId="{6578E9D7-8A64-49F7-83BA-B5DE10D0C906}" srcOrd="0" destOrd="0" presId="urn:microsoft.com/office/officeart/2005/8/layout/hierarchy2"/>
    <dgm:cxn modelId="{B8379D45-54DE-4743-AB19-0C29EB2CB7AD}" type="presOf" srcId="{CD6F1FBE-FF95-47B1-B89C-94DAB5841A04}" destId="{6CB59BF8-DD32-4E8A-9FD5-4F57CE1D6E1E}" srcOrd="1" destOrd="0" presId="urn:microsoft.com/office/officeart/2005/8/layout/hierarchy2"/>
    <dgm:cxn modelId="{24F37447-18EC-4DC1-8E07-869A6344A196}" type="presOf" srcId="{ED590EDB-93EB-4995-A023-18C6032CB413}" destId="{21C943D8-6C01-4832-993C-3A047D023375}" srcOrd="0" destOrd="0" presId="urn:microsoft.com/office/officeart/2005/8/layout/hierarchy2"/>
    <dgm:cxn modelId="{74114349-650C-48AF-8361-F86FDC375CEC}" type="presOf" srcId="{73781596-68C4-41BB-A9D6-ED5F69D760E4}" destId="{21EAF3A4-3D93-4A8A-8B24-6A06754850A0}" srcOrd="1" destOrd="0" presId="urn:microsoft.com/office/officeart/2005/8/layout/hierarchy2"/>
    <dgm:cxn modelId="{0E88A549-2436-4111-B54A-6F3B6A7CD9B2}" srcId="{AA5F044F-1CCD-4757-9FE8-8A7A40E707E4}" destId="{7859F645-21B0-4B56-A51E-657DA44AD390}" srcOrd="0" destOrd="0" parTransId="{6E31F92F-6390-4F79-BB8A-E29D598AD5AA}" sibTransId="{204671A3-8B50-45EB-83A7-A3B12B51B54F}"/>
    <dgm:cxn modelId="{0C652B4C-4FCD-4C39-AA48-8733EC2B44F1}" srcId="{367DE310-05CA-4F93-A9D3-38013A38FC8C}" destId="{634129A7-907D-4A85-A4A4-3DE98AC0873E}" srcOrd="1" destOrd="0" parTransId="{D6377237-1332-481C-B9D3-BF6525A8A389}" sibTransId="{596CA906-2F32-466D-BAFC-2529D45B4DAE}"/>
    <dgm:cxn modelId="{E6919551-D04B-40DF-8A92-D2F500AF4C7C}" type="presOf" srcId="{0C8DE768-2B18-45CC-BEEE-0F962798E6B7}" destId="{0FDCABE0-8762-46AA-9EEB-1847D23E2230}" srcOrd="0" destOrd="0" presId="urn:microsoft.com/office/officeart/2005/8/layout/hierarchy2"/>
    <dgm:cxn modelId="{88180D54-17E2-484A-A507-0B450E36A88D}" srcId="{367DE310-05CA-4F93-A9D3-38013A38FC8C}" destId="{793B4C96-D84E-47F8-AC15-71AB6827707D}" srcOrd="0" destOrd="0" parTransId="{0C8DE768-2B18-45CC-BEEE-0F962798E6B7}" sibTransId="{22119334-2905-4446-9C13-568B86F669C7}"/>
    <dgm:cxn modelId="{F5B65C74-7BE0-44A2-84BF-D2FEB03834E5}" type="presOf" srcId="{3C146371-8287-4B79-9560-9721C0788CF6}" destId="{E4E6C5BB-CCD6-4B2D-A26A-1BB0F92BC910}" srcOrd="0" destOrd="0" presId="urn:microsoft.com/office/officeart/2005/8/layout/hierarchy2"/>
    <dgm:cxn modelId="{103C4857-7C55-4758-B5BA-86077E8DA240}" srcId="{E5EB39C0-43BB-4145-8D3E-BAF8A23DD8CC}" destId="{774D342E-8546-4D0D-81CD-E0EAC2637540}" srcOrd="0" destOrd="0" parTransId="{744CB5F1-0F27-42CF-8E35-E83FE2A38B59}" sibTransId="{3F757B15-9CB9-4128-BF2F-E88387F8E2AA}"/>
    <dgm:cxn modelId="{10515559-5043-41DC-95EA-A8D0491D969A}" type="presOf" srcId="{6E31F92F-6390-4F79-BB8A-E29D598AD5AA}" destId="{CE8CA91C-3679-4CEA-9C01-6E6DDBB8B4B2}" srcOrd="0" destOrd="0" presId="urn:microsoft.com/office/officeart/2005/8/layout/hierarchy2"/>
    <dgm:cxn modelId="{CF0A7B59-B33D-47FF-AEB3-D60D93E83F3D}" srcId="{3C146371-8287-4B79-9560-9721C0788CF6}" destId="{D30FEBCA-A3AB-4376-9A74-B98B8EAFCBF3}" srcOrd="0" destOrd="0" parTransId="{A273E0CE-AF57-43E0-9026-0ECB9C8DBD46}" sibTransId="{EFE97668-379D-46E2-AC60-4B412C92CAB9}"/>
    <dgm:cxn modelId="{39695687-4BCD-4047-BDA3-B02E7679946D}" type="presOf" srcId="{3481D0D0-6CC0-4113-BF3B-82B280251DFE}" destId="{AE9C8CDF-0C07-4F75-A649-12FC75E0FFE0}" srcOrd="0" destOrd="0" presId="urn:microsoft.com/office/officeart/2005/8/layout/hierarchy2"/>
    <dgm:cxn modelId="{601CEA87-DBC7-4B67-9069-FEE86C46A74D}" type="presOf" srcId="{E2A2B49D-EE4D-4CE9-AEC7-E407863F3614}" destId="{D9BF4022-585D-430C-81AC-A0C84A273D50}" srcOrd="1" destOrd="0" presId="urn:microsoft.com/office/officeart/2005/8/layout/hierarchy2"/>
    <dgm:cxn modelId="{0F421C8F-2B61-43A7-B89A-8A15EE0F5A06}" type="presOf" srcId="{D6377237-1332-481C-B9D3-BF6525A8A389}" destId="{01D97E60-1FCD-4715-8DE1-A033EEBAE2DD}" srcOrd="0" destOrd="0" presId="urn:microsoft.com/office/officeart/2005/8/layout/hierarchy2"/>
    <dgm:cxn modelId="{C5A90E91-27B6-4234-B8FA-E68DAFEE7013}" type="presOf" srcId="{653D631E-F11C-4B7D-B9AA-344998F52698}" destId="{F0D55D01-4F23-4B73-8111-88ED7D77209A}" srcOrd="0" destOrd="0" presId="urn:microsoft.com/office/officeart/2005/8/layout/hierarchy2"/>
    <dgm:cxn modelId="{1546DE96-DE2C-4C5A-A16E-ABEC7BF06C12}" type="presOf" srcId="{634129A7-907D-4A85-A4A4-3DE98AC0873E}" destId="{09F7AB2A-9AEF-4FC4-A143-A6EDBD4F5F66}" srcOrd="0" destOrd="0" presId="urn:microsoft.com/office/officeart/2005/8/layout/hierarchy2"/>
    <dgm:cxn modelId="{88E6969D-71AD-4C88-95E2-4336A6E942FF}" type="presOf" srcId="{D6377237-1332-481C-B9D3-BF6525A8A389}" destId="{FBF5CDE4-74E9-4616-8C5B-7C14DB632F99}" srcOrd="1" destOrd="0" presId="urn:microsoft.com/office/officeart/2005/8/layout/hierarchy2"/>
    <dgm:cxn modelId="{AC6EE09D-9982-46E7-BC24-7758578153BD}" type="presOf" srcId="{6E31F92F-6390-4F79-BB8A-E29D598AD5AA}" destId="{3CFCDCC9-9EEE-4ED4-AB18-DC04FAEFF4EE}" srcOrd="1" destOrd="0" presId="urn:microsoft.com/office/officeart/2005/8/layout/hierarchy2"/>
    <dgm:cxn modelId="{782041AC-0F7B-4B91-9BBD-26252396BC6B}" srcId="{3481D0D0-6CC0-4113-BF3B-82B280251DFE}" destId="{C8028AAE-1A20-455E-9A81-065D7E430AEF}" srcOrd="2" destOrd="0" parTransId="{7C6DF373-607A-46C7-9983-0B4818266C42}" sibTransId="{5BE7C89F-051C-4BD9-8C7F-9265C65279E6}"/>
    <dgm:cxn modelId="{6DC5B6B2-8094-4D5F-8F88-8B11A1018853}" type="presOf" srcId="{73781596-68C4-41BB-A9D6-ED5F69D760E4}" destId="{866C66C1-32DD-4BE4-993A-76F1275FFF9C}" srcOrd="0" destOrd="0" presId="urn:microsoft.com/office/officeart/2005/8/layout/hierarchy2"/>
    <dgm:cxn modelId="{AA4F31B5-8497-4EF4-9069-D9092E756AEC}" type="presOf" srcId="{22083381-2B67-46CB-9014-A4EC5C92D3CA}" destId="{3D54FFC2-654C-488E-A921-4680E97AE256}" srcOrd="1" destOrd="0" presId="urn:microsoft.com/office/officeart/2005/8/layout/hierarchy2"/>
    <dgm:cxn modelId="{BECB3DB6-22F4-46DF-904A-C2BCEEE25EC8}" type="presOf" srcId="{A273E0CE-AF57-43E0-9026-0ECB9C8DBD46}" destId="{7BCB01DB-66A0-4CB5-A3D6-86B016AC6ED2}" srcOrd="0" destOrd="0" presId="urn:microsoft.com/office/officeart/2005/8/layout/hierarchy2"/>
    <dgm:cxn modelId="{9BA8C4BA-BDCB-4D1C-B0F1-C3F4D534C30B}" type="presOf" srcId="{367DE310-05CA-4F93-A9D3-38013A38FC8C}" destId="{F4DE57ED-A299-49F5-82A6-91F7A8B49A16}" srcOrd="0" destOrd="0" presId="urn:microsoft.com/office/officeart/2005/8/layout/hierarchy2"/>
    <dgm:cxn modelId="{AA93D9C1-806E-4134-A828-4150692EC106}" type="presOf" srcId="{7859F645-21B0-4B56-A51E-657DA44AD390}" destId="{AE0AF4AC-D4A9-4DBF-8108-4C06BE82D6BE}" srcOrd="0" destOrd="0" presId="urn:microsoft.com/office/officeart/2005/8/layout/hierarchy2"/>
    <dgm:cxn modelId="{B39540C9-7B60-4FB3-A533-78349DFBF310}" type="presOf" srcId="{639DB875-9025-4935-B6A4-DBFB2D88BDF6}" destId="{5B835914-0209-4FE5-8E66-76663AA7C787}" srcOrd="1" destOrd="0" presId="urn:microsoft.com/office/officeart/2005/8/layout/hierarchy2"/>
    <dgm:cxn modelId="{A630D5CF-7471-4850-AB79-0DC02B875928}" type="presOf" srcId="{0C8DE768-2B18-45CC-BEEE-0F962798E6B7}" destId="{F89DC8A3-1848-4B87-A5A3-33AC361517A7}" srcOrd="1" destOrd="0" presId="urn:microsoft.com/office/officeart/2005/8/layout/hierarchy2"/>
    <dgm:cxn modelId="{C99675D1-CF5F-4F48-A908-510FBADC3A71}" type="presOf" srcId="{793B4C96-D84E-47F8-AC15-71AB6827707D}" destId="{AF410895-F0CF-4DD2-BB47-2D2DADE1914D}" srcOrd="0" destOrd="0" presId="urn:microsoft.com/office/officeart/2005/8/layout/hierarchy2"/>
    <dgm:cxn modelId="{8C32ACDD-42B2-467B-B78D-F47711130949}" type="presOf" srcId="{47303931-353A-4101-9D43-DB1F553551B3}" destId="{9A4876EA-DBE0-43FA-8613-3A6A4DAD6016}" srcOrd="1" destOrd="0" presId="urn:microsoft.com/office/officeart/2005/8/layout/hierarchy2"/>
    <dgm:cxn modelId="{6E9636DE-2D7A-4FDE-8FD1-97EB992E9DE1}" type="presOf" srcId="{E2A2B49D-EE4D-4CE9-AEC7-E407863F3614}" destId="{6DEA0A13-E6DD-439E-989E-3AA4E1044A3D}" srcOrd="0" destOrd="0" presId="urn:microsoft.com/office/officeart/2005/8/layout/hierarchy2"/>
    <dgm:cxn modelId="{40A907E4-67D2-4524-AD11-E99687FE352C}" type="presOf" srcId="{639DB875-9025-4935-B6A4-DBFB2D88BDF6}" destId="{E1830492-C821-48BA-8F29-24C23528E153}" srcOrd="0" destOrd="0" presId="urn:microsoft.com/office/officeart/2005/8/layout/hierarchy2"/>
    <dgm:cxn modelId="{356203E7-7009-4E67-A001-2225527FED61}" srcId="{3481D0D0-6CC0-4113-BF3B-82B280251DFE}" destId="{3C146371-8287-4B79-9560-9721C0788CF6}" srcOrd="0" destOrd="0" parTransId="{CD6F1FBE-FF95-47B1-B89C-94DAB5841A04}" sibTransId="{A7D37CAD-7D9A-4385-80F6-A9C18F53B795}"/>
    <dgm:cxn modelId="{40E2E4EE-EDBE-4258-BEA1-D8E3B1DDCDAE}" type="presOf" srcId="{C8028AAE-1A20-455E-9A81-065D7E430AEF}" destId="{CD3360B3-4CDD-4141-9FA8-1B09906AEEF3}" srcOrd="0" destOrd="0" presId="urn:microsoft.com/office/officeart/2005/8/layout/hierarchy2"/>
    <dgm:cxn modelId="{DCF30AF4-1D7A-4727-A1DC-AA321C6B70F3}" type="presOf" srcId="{CD6F1FBE-FF95-47B1-B89C-94DAB5841A04}" destId="{CC9A427C-C984-48B5-A396-B72E26E66128}" srcOrd="0" destOrd="0" presId="urn:microsoft.com/office/officeart/2005/8/layout/hierarchy2"/>
    <dgm:cxn modelId="{02660AFB-5FD1-4D41-9A3F-3359C10945A6}" type="presOf" srcId="{AA5F044F-1CCD-4757-9FE8-8A7A40E707E4}" destId="{95D7FE28-01D4-4C11-8505-5EBF187ACF85}" srcOrd="0" destOrd="0" presId="urn:microsoft.com/office/officeart/2005/8/layout/hierarchy2"/>
    <dgm:cxn modelId="{6516B3FC-048E-41EC-8F9C-D4311BBF3057}" type="presOf" srcId="{774D342E-8546-4D0D-81CD-E0EAC2637540}" destId="{6A55F144-88AF-442A-98E1-1DC4DD727778}" srcOrd="0" destOrd="0" presId="urn:microsoft.com/office/officeart/2005/8/layout/hierarchy2"/>
    <dgm:cxn modelId="{BCA4E4C8-F9CB-483D-BE3D-3986F9798320}" type="presParOf" srcId="{76C5C0BA-8E94-4A36-BB8A-FE086AD55A8F}" destId="{E5C582C4-514E-477A-8BDC-32C9F2CF267B}" srcOrd="0" destOrd="0" presId="urn:microsoft.com/office/officeart/2005/8/layout/hierarchy2"/>
    <dgm:cxn modelId="{175F7015-1A74-4A1B-93F8-BFB7FA6B40F1}" type="presParOf" srcId="{E5C582C4-514E-477A-8BDC-32C9F2CF267B}" destId="{6A55F144-88AF-442A-98E1-1DC4DD727778}" srcOrd="0" destOrd="0" presId="urn:microsoft.com/office/officeart/2005/8/layout/hierarchy2"/>
    <dgm:cxn modelId="{72E2CC15-F826-4C7A-94E4-85AB43717C0C}" type="presParOf" srcId="{E5C582C4-514E-477A-8BDC-32C9F2CF267B}" destId="{90FE63DF-B92B-483B-B83F-E1EA06BE21C2}" srcOrd="1" destOrd="0" presId="urn:microsoft.com/office/officeart/2005/8/layout/hierarchy2"/>
    <dgm:cxn modelId="{B3F51D4D-03F0-4783-AA35-4D710E7522D0}" type="presParOf" srcId="{90FE63DF-B92B-483B-B83F-E1EA06BE21C2}" destId="{6DEA0A13-E6DD-439E-989E-3AA4E1044A3D}" srcOrd="0" destOrd="0" presId="urn:microsoft.com/office/officeart/2005/8/layout/hierarchy2"/>
    <dgm:cxn modelId="{B73D65D0-E9AE-4F12-BE32-5153F4A27555}" type="presParOf" srcId="{6DEA0A13-E6DD-439E-989E-3AA4E1044A3D}" destId="{D9BF4022-585D-430C-81AC-A0C84A273D50}" srcOrd="0" destOrd="0" presId="urn:microsoft.com/office/officeart/2005/8/layout/hierarchy2"/>
    <dgm:cxn modelId="{498E1831-DA1E-487D-90CE-1FDB776EB419}" type="presParOf" srcId="{90FE63DF-B92B-483B-B83F-E1EA06BE21C2}" destId="{43DF5BF2-F686-4244-8636-529D44078657}" srcOrd="1" destOrd="0" presId="urn:microsoft.com/office/officeart/2005/8/layout/hierarchy2"/>
    <dgm:cxn modelId="{CEE78849-CD14-4380-BCA4-A98A26B8FDBD}" type="presParOf" srcId="{43DF5BF2-F686-4244-8636-529D44078657}" destId="{AE9C8CDF-0C07-4F75-A649-12FC75E0FFE0}" srcOrd="0" destOrd="0" presId="urn:microsoft.com/office/officeart/2005/8/layout/hierarchy2"/>
    <dgm:cxn modelId="{2BF5DF78-9AA9-4FDB-909E-AD8640FD6704}" type="presParOf" srcId="{43DF5BF2-F686-4244-8636-529D44078657}" destId="{64A21F10-1343-46A8-B7A3-6E0FB9D38966}" srcOrd="1" destOrd="0" presId="urn:microsoft.com/office/officeart/2005/8/layout/hierarchy2"/>
    <dgm:cxn modelId="{E9F0342F-B0D7-44B2-A5AD-CBFE794080B7}" type="presParOf" srcId="{64A21F10-1343-46A8-B7A3-6E0FB9D38966}" destId="{CC9A427C-C984-48B5-A396-B72E26E66128}" srcOrd="0" destOrd="0" presId="urn:microsoft.com/office/officeart/2005/8/layout/hierarchy2"/>
    <dgm:cxn modelId="{C3F0B34F-A58A-4B19-9FB9-D6F8FB9F2AAA}" type="presParOf" srcId="{CC9A427C-C984-48B5-A396-B72E26E66128}" destId="{6CB59BF8-DD32-4E8A-9FD5-4F57CE1D6E1E}" srcOrd="0" destOrd="0" presId="urn:microsoft.com/office/officeart/2005/8/layout/hierarchy2"/>
    <dgm:cxn modelId="{9DD5B923-3D5A-4180-A014-A8CF7C607C48}" type="presParOf" srcId="{64A21F10-1343-46A8-B7A3-6E0FB9D38966}" destId="{8E314982-387E-4A07-BC57-3A238D998855}" srcOrd="1" destOrd="0" presId="urn:microsoft.com/office/officeart/2005/8/layout/hierarchy2"/>
    <dgm:cxn modelId="{680433E0-438D-4E47-A917-F77E46FA04AA}" type="presParOf" srcId="{8E314982-387E-4A07-BC57-3A238D998855}" destId="{E4E6C5BB-CCD6-4B2D-A26A-1BB0F92BC910}" srcOrd="0" destOrd="0" presId="urn:microsoft.com/office/officeart/2005/8/layout/hierarchy2"/>
    <dgm:cxn modelId="{44089657-D56D-4938-B6CD-246124A32CEA}" type="presParOf" srcId="{8E314982-387E-4A07-BC57-3A238D998855}" destId="{67BEC3C2-B2FC-4E3C-9BED-8CF6E0638F95}" srcOrd="1" destOrd="0" presId="urn:microsoft.com/office/officeart/2005/8/layout/hierarchy2"/>
    <dgm:cxn modelId="{0BF28CD3-FCA0-47AC-886A-8D541C33E57D}" type="presParOf" srcId="{67BEC3C2-B2FC-4E3C-9BED-8CF6E0638F95}" destId="{7BCB01DB-66A0-4CB5-A3D6-86B016AC6ED2}" srcOrd="0" destOrd="0" presId="urn:microsoft.com/office/officeart/2005/8/layout/hierarchy2"/>
    <dgm:cxn modelId="{56BFC9A9-55E6-4D0C-977B-15A02BE97A18}" type="presParOf" srcId="{7BCB01DB-66A0-4CB5-A3D6-86B016AC6ED2}" destId="{BC47E3F5-3439-4950-8ECA-B4341CDE6EA9}" srcOrd="0" destOrd="0" presId="urn:microsoft.com/office/officeart/2005/8/layout/hierarchy2"/>
    <dgm:cxn modelId="{1571DC51-A9AF-4DE9-BD4F-5913CD8ADD65}" type="presParOf" srcId="{67BEC3C2-B2FC-4E3C-9BED-8CF6E0638F95}" destId="{2E61BD5C-9F48-4C78-8E49-EEFC254C8A60}" srcOrd="1" destOrd="0" presId="urn:microsoft.com/office/officeart/2005/8/layout/hierarchy2"/>
    <dgm:cxn modelId="{E927D2DE-AE4E-4475-BCE6-D0D6D2255947}" type="presParOf" srcId="{2E61BD5C-9F48-4C78-8E49-EEFC254C8A60}" destId="{DE119952-CE09-4E3F-B4D9-40B332AA8660}" srcOrd="0" destOrd="0" presId="urn:microsoft.com/office/officeart/2005/8/layout/hierarchy2"/>
    <dgm:cxn modelId="{48004B05-E57A-458D-8129-E03F704BD212}" type="presParOf" srcId="{2E61BD5C-9F48-4C78-8E49-EEFC254C8A60}" destId="{CE0D2934-7622-45A6-AFE3-752854158610}" srcOrd="1" destOrd="0" presId="urn:microsoft.com/office/officeart/2005/8/layout/hierarchy2"/>
    <dgm:cxn modelId="{A67431CA-AEA9-43CD-914E-7073EE7A13FA}" type="presParOf" srcId="{64A21F10-1343-46A8-B7A3-6E0FB9D38966}" destId="{866C66C1-32DD-4BE4-993A-76F1275FFF9C}" srcOrd="2" destOrd="0" presId="urn:microsoft.com/office/officeart/2005/8/layout/hierarchy2"/>
    <dgm:cxn modelId="{2C931281-FBD1-400E-AEC0-71D377461092}" type="presParOf" srcId="{866C66C1-32DD-4BE4-993A-76F1275FFF9C}" destId="{21EAF3A4-3D93-4A8A-8B24-6A06754850A0}" srcOrd="0" destOrd="0" presId="urn:microsoft.com/office/officeart/2005/8/layout/hierarchy2"/>
    <dgm:cxn modelId="{C42EB949-15AD-4AC7-8092-94DF09D4FBE4}" type="presParOf" srcId="{64A21F10-1343-46A8-B7A3-6E0FB9D38966}" destId="{EF88E1B7-82BB-44CB-B09E-EFDAD3A6BE60}" srcOrd="3" destOrd="0" presId="urn:microsoft.com/office/officeart/2005/8/layout/hierarchy2"/>
    <dgm:cxn modelId="{1A740040-6435-4EB5-8426-323E8E9537A4}" type="presParOf" srcId="{EF88E1B7-82BB-44CB-B09E-EFDAD3A6BE60}" destId="{21C943D8-6C01-4832-993C-3A047D023375}" srcOrd="0" destOrd="0" presId="urn:microsoft.com/office/officeart/2005/8/layout/hierarchy2"/>
    <dgm:cxn modelId="{93812DC7-E954-4A44-92DF-3E14F942AD99}" type="presParOf" srcId="{EF88E1B7-82BB-44CB-B09E-EFDAD3A6BE60}" destId="{828A0088-8108-45B9-A734-BA23FCDDA99C}" srcOrd="1" destOrd="0" presId="urn:microsoft.com/office/officeart/2005/8/layout/hierarchy2"/>
    <dgm:cxn modelId="{D35338EA-B1ED-40A0-AAB0-173DC53E3D01}" type="presParOf" srcId="{64A21F10-1343-46A8-B7A3-6E0FB9D38966}" destId="{6A669643-5803-4591-AB5E-22C1B672E453}" srcOrd="4" destOrd="0" presId="urn:microsoft.com/office/officeart/2005/8/layout/hierarchy2"/>
    <dgm:cxn modelId="{88E37D1C-C2D3-441A-90ED-2990FAEC3D21}" type="presParOf" srcId="{6A669643-5803-4591-AB5E-22C1B672E453}" destId="{6D5A32A9-3E8D-4AC1-A53B-9D16BC499D4D}" srcOrd="0" destOrd="0" presId="urn:microsoft.com/office/officeart/2005/8/layout/hierarchy2"/>
    <dgm:cxn modelId="{0710F386-C27E-4134-85E2-353EBBF00A6D}" type="presParOf" srcId="{64A21F10-1343-46A8-B7A3-6E0FB9D38966}" destId="{C7EAF032-996E-48DA-B3CE-226DFC27BDC9}" srcOrd="5" destOrd="0" presId="urn:microsoft.com/office/officeart/2005/8/layout/hierarchy2"/>
    <dgm:cxn modelId="{5309E1E0-66F8-4FBE-B021-C3242F8B52A8}" type="presParOf" srcId="{C7EAF032-996E-48DA-B3CE-226DFC27BDC9}" destId="{CD3360B3-4CDD-4141-9FA8-1B09906AEEF3}" srcOrd="0" destOrd="0" presId="urn:microsoft.com/office/officeart/2005/8/layout/hierarchy2"/>
    <dgm:cxn modelId="{1090B3C7-D702-4FED-9A5C-F487FFA69A1D}" type="presParOf" srcId="{C7EAF032-996E-48DA-B3CE-226DFC27BDC9}" destId="{68E61416-4271-4328-8FC1-F252B43E9207}" srcOrd="1" destOrd="0" presId="urn:microsoft.com/office/officeart/2005/8/layout/hierarchy2"/>
    <dgm:cxn modelId="{B9C8DDB8-3B68-4E64-8961-645F37B2224D}" type="presParOf" srcId="{90FE63DF-B92B-483B-B83F-E1EA06BE21C2}" destId="{6578E9D7-8A64-49F7-83BA-B5DE10D0C906}" srcOrd="2" destOrd="0" presId="urn:microsoft.com/office/officeart/2005/8/layout/hierarchy2"/>
    <dgm:cxn modelId="{76F7EFCE-09C8-485B-81A3-B14D948362C9}" type="presParOf" srcId="{6578E9D7-8A64-49F7-83BA-B5DE10D0C906}" destId="{9A4876EA-DBE0-43FA-8613-3A6A4DAD6016}" srcOrd="0" destOrd="0" presId="urn:microsoft.com/office/officeart/2005/8/layout/hierarchy2"/>
    <dgm:cxn modelId="{0C2CE603-7520-458E-BC1B-1450E8099031}" type="presParOf" srcId="{90FE63DF-B92B-483B-B83F-E1EA06BE21C2}" destId="{39D35764-595D-48C8-8725-EAE3498E5643}" srcOrd="3" destOrd="0" presId="urn:microsoft.com/office/officeart/2005/8/layout/hierarchy2"/>
    <dgm:cxn modelId="{EBDEA8F2-E704-4772-9732-D6484B35E92B}" type="presParOf" srcId="{39D35764-595D-48C8-8725-EAE3498E5643}" destId="{95D7FE28-01D4-4C11-8505-5EBF187ACF85}" srcOrd="0" destOrd="0" presId="urn:microsoft.com/office/officeart/2005/8/layout/hierarchy2"/>
    <dgm:cxn modelId="{4499B4BD-30BE-45BD-912B-6E836C13388B}" type="presParOf" srcId="{39D35764-595D-48C8-8725-EAE3498E5643}" destId="{4D73174C-2C00-486D-958C-DDCF6264FC50}" srcOrd="1" destOrd="0" presId="urn:microsoft.com/office/officeart/2005/8/layout/hierarchy2"/>
    <dgm:cxn modelId="{2EC194C9-F989-4A94-80B9-2330858AD200}" type="presParOf" srcId="{4D73174C-2C00-486D-958C-DDCF6264FC50}" destId="{CE8CA91C-3679-4CEA-9C01-6E6DDBB8B4B2}" srcOrd="0" destOrd="0" presId="urn:microsoft.com/office/officeart/2005/8/layout/hierarchy2"/>
    <dgm:cxn modelId="{87338AB2-BEFE-4FA6-8E5A-2BD34D0142CF}" type="presParOf" srcId="{CE8CA91C-3679-4CEA-9C01-6E6DDBB8B4B2}" destId="{3CFCDCC9-9EEE-4ED4-AB18-DC04FAEFF4EE}" srcOrd="0" destOrd="0" presId="urn:microsoft.com/office/officeart/2005/8/layout/hierarchy2"/>
    <dgm:cxn modelId="{8016CEE7-BD28-4D56-8B21-0612F93028CE}" type="presParOf" srcId="{4D73174C-2C00-486D-958C-DDCF6264FC50}" destId="{1C020E2D-4340-4EF2-9A5C-6973B19DEE32}" srcOrd="1" destOrd="0" presId="urn:microsoft.com/office/officeart/2005/8/layout/hierarchy2"/>
    <dgm:cxn modelId="{37F0215E-6A10-4998-8CC4-DF111F7175B6}" type="presParOf" srcId="{1C020E2D-4340-4EF2-9A5C-6973B19DEE32}" destId="{AE0AF4AC-D4A9-4DBF-8108-4C06BE82D6BE}" srcOrd="0" destOrd="0" presId="urn:microsoft.com/office/officeart/2005/8/layout/hierarchy2"/>
    <dgm:cxn modelId="{484791DC-DE21-4C5B-BA44-BF12927B32AD}" type="presParOf" srcId="{1C020E2D-4340-4EF2-9A5C-6973B19DEE32}" destId="{80D26385-4376-4BA4-A06E-8EAA92EC72ED}" srcOrd="1" destOrd="0" presId="urn:microsoft.com/office/officeart/2005/8/layout/hierarchy2"/>
    <dgm:cxn modelId="{23C73434-2E01-4DCF-88AA-DF8E67678C4C}" type="presParOf" srcId="{4D73174C-2C00-486D-958C-DDCF6264FC50}" destId="{F0D55D01-4F23-4B73-8111-88ED7D77209A}" srcOrd="2" destOrd="0" presId="urn:microsoft.com/office/officeart/2005/8/layout/hierarchy2"/>
    <dgm:cxn modelId="{8B2989E1-6F82-42E9-AF63-73B1B904AEA6}" type="presParOf" srcId="{F0D55D01-4F23-4B73-8111-88ED7D77209A}" destId="{09AEECDE-B160-4580-9F2D-D77038CF64C1}" srcOrd="0" destOrd="0" presId="urn:microsoft.com/office/officeart/2005/8/layout/hierarchy2"/>
    <dgm:cxn modelId="{EA7D7BED-6E10-4412-AF86-BF0D5ABA4AB3}" type="presParOf" srcId="{4D73174C-2C00-486D-958C-DDCF6264FC50}" destId="{DD9D1F17-15D7-4E3A-AE83-AB8AE8798BEE}" srcOrd="3" destOrd="0" presId="urn:microsoft.com/office/officeart/2005/8/layout/hierarchy2"/>
    <dgm:cxn modelId="{8A3676A7-F6A5-49F3-B217-9772D3C60962}" type="presParOf" srcId="{DD9D1F17-15D7-4E3A-AE83-AB8AE8798BEE}" destId="{89FA59B9-E8AD-4E34-B707-3543C955F0A5}" srcOrd="0" destOrd="0" presId="urn:microsoft.com/office/officeart/2005/8/layout/hierarchy2"/>
    <dgm:cxn modelId="{BA7FCA96-89C2-4D35-94B3-5AEB253D33CA}" type="presParOf" srcId="{DD9D1F17-15D7-4E3A-AE83-AB8AE8798BEE}" destId="{EC59B907-365C-4DF4-BA7D-383AE52472DB}" srcOrd="1" destOrd="0" presId="urn:microsoft.com/office/officeart/2005/8/layout/hierarchy2"/>
    <dgm:cxn modelId="{67D88274-05B2-472F-BFFF-FB7AE0F72752}" type="presParOf" srcId="{EC59B907-365C-4DF4-BA7D-383AE52472DB}" destId="{5AA8F42A-87F5-4F95-A328-2F7B70FE40BF}" srcOrd="0" destOrd="0" presId="urn:microsoft.com/office/officeart/2005/8/layout/hierarchy2"/>
    <dgm:cxn modelId="{65659F76-314B-4C89-B0CD-3B298D155CA6}" type="presParOf" srcId="{5AA8F42A-87F5-4F95-A328-2F7B70FE40BF}" destId="{3D54FFC2-654C-488E-A921-4680E97AE256}" srcOrd="0" destOrd="0" presId="urn:microsoft.com/office/officeart/2005/8/layout/hierarchy2"/>
    <dgm:cxn modelId="{02564078-74D8-41E0-85C5-393C464DECC1}" type="presParOf" srcId="{EC59B907-365C-4DF4-BA7D-383AE52472DB}" destId="{2E9B2092-6E4B-4DC2-B0A8-FA5475520599}" srcOrd="1" destOrd="0" presId="urn:microsoft.com/office/officeart/2005/8/layout/hierarchy2"/>
    <dgm:cxn modelId="{61BDBB15-7A73-4FE1-B7DA-F1E0237D124E}" type="presParOf" srcId="{2E9B2092-6E4B-4DC2-B0A8-FA5475520599}" destId="{F4DE57ED-A299-49F5-82A6-91F7A8B49A16}" srcOrd="0" destOrd="0" presId="urn:microsoft.com/office/officeart/2005/8/layout/hierarchy2"/>
    <dgm:cxn modelId="{FD63A9A9-C16C-4FB5-90F1-74D913EFA8D1}" type="presParOf" srcId="{2E9B2092-6E4B-4DC2-B0A8-FA5475520599}" destId="{4E3122DE-EE0F-4003-BC10-311A241CF958}" srcOrd="1" destOrd="0" presId="urn:microsoft.com/office/officeart/2005/8/layout/hierarchy2"/>
    <dgm:cxn modelId="{B8AF9F85-38F5-4D5B-A02A-3671AE02B7B4}" type="presParOf" srcId="{4E3122DE-EE0F-4003-BC10-311A241CF958}" destId="{0FDCABE0-8762-46AA-9EEB-1847D23E2230}" srcOrd="0" destOrd="0" presId="urn:microsoft.com/office/officeart/2005/8/layout/hierarchy2"/>
    <dgm:cxn modelId="{8E4B79FA-030A-4B6A-BD2F-1373FA41B064}" type="presParOf" srcId="{0FDCABE0-8762-46AA-9EEB-1847D23E2230}" destId="{F89DC8A3-1848-4B87-A5A3-33AC361517A7}" srcOrd="0" destOrd="0" presId="urn:microsoft.com/office/officeart/2005/8/layout/hierarchy2"/>
    <dgm:cxn modelId="{3436D8E4-9B46-4504-9E42-191F318A026D}" type="presParOf" srcId="{4E3122DE-EE0F-4003-BC10-311A241CF958}" destId="{4FCCD886-6318-4F8B-B9C4-7602B792BF9B}" srcOrd="1" destOrd="0" presId="urn:microsoft.com/office/officeart/2005/8/layout/hierarchy2"/>
    <dgm:cxn modelId="{FC416A35-680C-4FB2-A7B3-338C80AD8FD7}" type="presParOf" srcId="{4FCCD886-6318-4F8B-B9C4-7602B792BF9B}" destId="{AF410895-F0CF-4DD2-BB47-2D2DADE1914D}" srcOrd="0" destOrd="0" presId="urn:microsoft.com/office/officeart/2005/8/layout/hierarchy2"/>
    <dgm:cxn modelId="{E10307B1-D845-4830-AAB6-6AFEAFE68E24}" type="presParOf" srcId="{4FCCD886-6318-4F8B-B9C4-7602B792BF9B}" destId="{E87DA363-E7F2-4881-8722-0DA6132EF2E9}" srcOrd="1" destOrd="0" presId="urn:microsoft.com/office/officeart/2005/8/layout/hierarchy2"/>
    <dgm:cxn modelId="{9014C4CD-FD63-4D67-952E-432CA4337622}" type="presParOf" srcId="{4E3122DE-EE0F-4003-BC10-311A241CF958}" destId="{01D97E60-1FCD-4715-8DE1-A033EEBAE2DD}" srcOrd="2" destOrd="0" presId="urn:microsoft.com/office/officeart/2005/8/layout/hierarchy2"/>
    <dgm:cxn modelId="{9F20B7D1-981A-40E8-B53E-195DAD0F5BDD}" type="presParOf" srcId="{01D97E60-1FCD-4715-8DE1-A033EEBAE2DD}" destId="{FBF5CDE4-74E9-4616-8C5B-7C14DB632F99}" srcOrd="0" destOrd="0" presId="urn:microsoft.com/office/officeart/2005/8/layout/hierarchy2"/>
    <dgm:cxn modelId="{A4417364-FF40-4F5B-B9F3-95F85C2CA696}" type="presParOf" srcId="{4E3122DE-EE0F-4003-BC10-311A241CF958}" destId="{FA01F8DB-64B6-41B0-A6F0-9A71393FFC2A}" srcOrd="3" destOrd="0" presId="urn:microsoft.com/office/officeart/2005/8/layout/hierarchy2"/>
    <dgm:cxn modelId="{37BE119C-9B2F-4815-9107-9760EAACC3BF}" type="presParOf" srcId="{FA01F8DB-64B6-41B0-A6F0-9A71393FFC2A}" destId="{09F7AB2A-9AEF-4FC4-A143-A6EDBD4F5F66}" srcOrd="0" destOrd="0" presId="urn:microsoft.com/office/officeart/2005/8/layout/hierarchy2"/>
    <dgm:cxn modelId="{805EAE99-C64B-4847-A02C-5AD2CF2E922E}" type="presParOf" srcId="{FA01F8DB-64B6-41B0-A6F0-9A71393FFC2A}" destId="{02AC5500-1AC8-4369-8E1D-288805437F22}" srcOrd="1" destOrd="0" presId="urn:microsoft.com/office/officeart/2005/8/layout/hierarchy2"/>
    <dgm:cxn modelId="{2BC6D80F-6034-4BD1-9DEE-7EE8FC8B216F}" type="presParOf" srcId="{4D73174C-2C00-486D-958C-DDCF6264FC50}" destId="{E1830492-C821-48BA-8F29-24C23528E153}" srcOrd="4" destOrd="0" presId="urn:microsoft.com/office/officeart/2005/8/layout/hierarchy2"/>
    <dgm:cxn modelId="{280A4C9F-EB25-498C-B30B-DCDFE0818067}" type="presParOf" srcId="{E1830492-C821-48BA-8F29-24C23528E153}" destId="{5B835914-0209-4FE5-8E66-76663AA7C787}" srcOrd="0" destOrd="0" presId="urn:microsoft.com/office/officeart/2005/8/layout/hierarchy2"/>
    <dgm:cxn modelId="{6A41CB41-ADE9-4781-9521-3BA2750ED4ED}" type="presParOf" srcId="{4D73174C-2C00-486D-958C-DDCF6264FC50}" destId="{78EF8246-C068-4E0A-9912-752771474A0E}" srcOrd="5" destOrd="0" presId="urn:microsoft.com/office/officeart/2005/8/layout/hierarchy2"/>
    <dgm:cxn modelId="{8644A489-0DB9-4A88-BEA4-7815E1E57F0F}" type="presParOf" srcId="{78EF8246-C068-4E0A-9912-752771474A0E}" destId="{92A02D7C-1A0F-4333-9EEB-4099D1ED4838}" srcOrd="0" destOrd="0" presId="urn:microsoft.com/office/officeart/2005/8/layout/hierarchy2"/>
    <dgm:cxn modelId="{780149B1-7BE3-4BFF-BD9A-31719D2B0988}" type="presParOf" srcId="{78EF8246-C068-4E0A-9912-752771474A0E}" destId="{33FF8A15-7151-4CDC-8491-39F37A48014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220312A-0978-40C9-B972-ADF62E6B5AA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5B87593-0D8B-4BC3-A19C-EC9374BE06D5}">
      <dgm:prSet phldrT="[Text]">
        <dgm:style>
          <a:lnRef idx="0">
            <a:schemeClr val="accent4"/>
          </a:lnRef>
          <a:fillRef idx="3">
            <a:schemeClr val="accent4"/>
          </a:fillRef>
          <a:effectRef idx="3">
            <a:schemeClr val="accent4"/>
          </a:effectRef>
          <a:fontRef idx="minor">
            <a:schemeClr val="lt1"/>
          </a:fontRef>
        </dgm:style>
      </dgm:prSet>
      <dgm:spPr/>
      <dgm:t>
        <a:bodyPr lIns="0"/>
        <a:lstStyle/>
        <a:p>
          <a:r>
            <a:rPr lang="en-US" dirty="0"/>
            <a:t>Actor</a:t>
          </a:r>
        </a:p>
      </dgm:t>
    </dgm:pt>
    <dgm:pt modelId="{694F2DF9-BD66-424B-B564-AD0BEFB45A3B}" type="parTrans" cxnId="{B4C6AB17-EDF4-49C3-A3E3-2A1BD3148DED}">
      <dgm:prSet/>
      <dgm:spPr/>
      <dgm:t>
        <a:bodyPr/>
        <a:lstStyle/>
        <a:p>
          <a:endParaRPr lang="en-US"/>
        </a:p>
      </dgm:t>
    </dgm:pt>
    <dgm:pt modelId="{5001164B-F1A2-44F2-8D87-CAD8E09FEF91}" type="sibTrans" cxnId="{B4C6AB17-EDF4-49C3-A3E3-2A1BD3148DED}">
      <dgm:prSet/>
      <dgm:spPr/>
      <dgm:t>
        <a:bodyPr/>
        <a:lstStyle/>
        <a:p>
          <a:endParaRPr lang="en-US"/>
        </a:p>
      </dgm:t>
    </dgm:pt>
    <dgm:pt modelId="{F06BFF0F-F9DF-4469-B6C4-7CDE065FFD0E}">
      <dgm:prSet phldrT="[Text]" custT="1"/>
      <dgm:spPr/>
      <dgm:t>
        <a:bodyPr lIns="144000" rIns="144000"/>
        <a:lstStyle/>
        <a:p>
          <a:r>
            <a:rPr lang="en-US" sz="1200" dirty="0"/>
            <a:t>Mostly data, but can have logic</a:t>
          </a:r>
        </a:p>
      </dgm:t>
    </dgm:pt>
    <dgm:pt modelId="{014D6863-9441-49FA-A8EF-C7B1033A249F}" type="parTrans" cxnId="{046027E2-D8CE-475A-BCFE-509DF16B436B}">
      <dgm:prSet/>
      <dgm:spPr/>
      <dgm:t>
        <a:bodyPr/>
        <a:lstStyle/>
        <a:p>
          <a:endParaRPr lang="en-US"/>
        </a:p>
      </dgm:t>
    </dgm:pt>
    <dgm:pt modelId="{33642AF6-10AB-48CB-BA4E-68E42804ED8E}" type="sibTrans" cxnId="{046027E2-D8CE-475A-BCFE-509DF16B436B}">
      <dgm:prSet/>
      <dgm:spPr/>
      <dgm:t>
        <a:bodyPr/>
        <a:lstStyle/>
        <a:p>
          <a:endParaRPr lang="en-US"/>
        </a:p>
      </dgm:t>
    </dgm:pt>
    <dgm:pt modelId="{C0E3705C-1260-46E0-8D7F-485D8EF7C527}">
      <dgm:prSet phldrT="[Text]" custT="1"/>
      <dgm:spPr/>
      <dgm:t>
        <a:bodyPr lIns="144000" rIns="144000"/>
        <a:lstStyle/>
        <a:p>
          <a:r>
            <a:rPr lang="en-US" sz="1200" dirty="0"/>
            <a:t>Dependence free</a:t>
          </a:r>
        </a:p>
      </dgm:t>
    </dgm:pt>
    <dgm:pt modelId="{9FB81B9E-21A6-46FA-A945-6A577A9D7ED7}" type="parTrans" cxnId="{05C6B5E7-633F-4C25-8A14-36B2FCB8D1A0}">
      <dgm:prSet/>
      <dgm:spPr/>
      <dgm:t>
        <a:bodyPr/>
        <a:lstStyle/>
        <a:p>
          <a:endParaRPr lang="en-US"/>
        </a:p>
      </dgm:t>
    </dgm:pt>
    <dgm:pt modelId="{4E9E74CC-BE16-4799-94DF-3CCA6DC3A3D7}" type="sibTrans" cxnId="{05C6B5E7-633F-4C25-8A14-36B2FCB8D1A0}">
      <dgm:prSet/>
      <dgm:spPr/>
      <dgm:t>
        <a:bodyPr/>
        <a:lstStyle/>
        <a:p>
          <a:endParaRPr lang="en-US"/>
        </a:p>
      </dgm:t>
    </dgm:pt>
    <dgm:pt modelId="{372AB708-3E21-418D-89C3-EE119D2136B8}">
      <dgm:prSet phldrT="[Text]" custT="1"/>
      <dgm:spPr/>
      <dgm:t>
        <a:bodyPr lIns="144000" rIns="144000"/>
        <a:lstStyle/>
        <a:p>
          <a:r>
            <a:rPr lang="en-US" sz="1200" dirty="0"/>
            <a:t>Subsection of hierarchy of entities</a:t>
          </a:r>
        </a:p>
      </dgm:t>
    </dgm:pt>
    <dgm:pt modelId="{ADB0E346-2475-4E93-B79E-FAE55F830943}" type="parTrans" cxnId="{CDBEB8C0-6906-4C0C-967A-672969CFEC14}">
      <dgm:prSet/>
      <dgm:spPr/>
      <dgm:t>
        <a:bodyPr/>
        <a:lstStyle/>
        <a:p>
          <a:endParaRPr lang="en-US"/>
        </a:p>
      </dgm:t>
    </dgm:pt>
    <dgm:pt modelId="{B0DFE4B7-782D-4F05-96B1-3FB2A48CBDCE}" type="sibTrans" cxnId="{CDBEB8C0-6906-4C0C-967A-672969CFEC14}">
      <dgm:prSet/>
      <dgm:spPr/>
      <dgm:t>
        <a:bodyPr/>
        <a:lstStyle/>
        <a:p>
          <a:endParaRPr lang="en-US"/>
        </a:p>
      </dgm:t>
    </dgm:pt>
    <dgm:pt modelId="{DB32C19D-434D-41E8-ADDC-F56E09164C72}">
      <dgm:prSet phldrT="[Text]" custT="1"/>
      <dgm:spPr/>
      <dgm:t>
        <a:bodyPr lIns="144000" rIns="144000"/>
        <a:lstStyle/>
        <a:p>
          <a:r>
            <a:rPr lang="en-US" sz="1200" dirty="0"/>
            <a:t>Dependance free</a:t>
          </a:r>
        </a:p>
      </dgm:t>
    </dgm:pt>
    <dgm:pt modelId="{60FCE6F7-4C76-4595-8F49-89C4BDC8C611}" type="parTrans" cxnId="{7C43F7E8-E46E-449A-B33C-6032250C1A07}">
      <dgm:prSet/>
      <dgm:spPr/>
      <dgm:t>
        <a:bodyPr/>
        <a:lstStyle/>
        <a:p>
          <a:endParaRPr lang="en-US"/>
        </a:p>
      </dgm:t>
    </dgm:pt>
    <dgm:pt modelId="{ED84142A-3B5A-4F14-AE0E-F3F956D3C14C}" type="sibTrans" cxnId="{7C43F7E8-E46E-449A-B33C-6032250C1A07}">
      <dgm:prSet/>
      <dgm:spPr/>
      <dgm:t>
        <a:bodyPr/>
        <a:lstStyle/>
        <a:p>
          <a:endParaRPr lang="en-US"/>
        </a:p>
      </dgm:t>
    </dgm:pt>
    <dgm:pt modelId="{59BDA7B9-5BF8-4CC3-9CC2-AF64DDCF9BCF}">
      <dgm:prSet phldrT="[Text]">
        <dgm:style>
          <a:lnRef idx="0">
            <a:schemeClr val="accent6"/>
          </a:lnRef>
          <a:fillRef idx="3">
            <a:schemeClr val="accent6"/>
          </a:fillRef>
          <a:effectRef idx="3">
            <a:schemeClr val="accent6"/>
          </a:effectRef>
          <a:fontRef idx="minor">
            <a:schemeClr val="lt1"/>
          </a:fontRef>
        </dgm:style>
      </dgm:prSet>
      <dgm:spPr/>
      <dgm:t>
        <a:bodyPr lIns="0"/>
        <a:lstStyle/>
        <a:p>
          <a:r>
            <a:rPr lang="en-US" dirty="0"/>
            <a:t>Component</a:t>
          </a:r>
        </a:p>
      </dgm:t>
    </dgm:pt>
    <dgm:pt modelId="{20FBA8BB-41F4-492A-97BD-A786568EE9B0}" type="parTrans" cxnId="{44D321EF-50AE-4B1E-BE12-D3F37FF82100}">
      <dgm:prSet/>
      <dgm:spPr/>
      <dgm:t>
        <a:bodyPr/>
        <a:lstStyle/>
        <a:p>
          <a:endParaRPr lang="en-US"/>
        </a:p>
      </dgm:t>
    </dgm:pt>
    <dgm:pt modelId="{E7C554FD-DA71-4025-BC9A-AD90B0330FA4}" type="sibTrans" cxnId="{44D321EF-50AE-4B1E-BE12-D3F37FF82100}">
      <dgm:prSet/>
      <dgm:spPr/>
      <dgm:t>
        <a:bodyPr/>
        <a:lstStyle/>
        <a:p>
          <a:endParaRPr lang="en-US"/>
        </a:p>
      </dgm:t>
    </dgm:pt>
    <dgm:pt modelId="{69F33236-F1CD-45B1-9EB5-7770EFAADA4A}">
      <dgm:prSet phldrT="[Text]">
        <dgm:style>
          <a:lnRef idx="0">
            <a:schemeClr val="accent5"/>
          </a:lnRef>
          <a:fillRef idx="3">
            <a:schemeClr val="accent5"/>
          </a:fillRef>
          <a:effectRef idx="3">
            <a:schemeClr val="accent5"/>
          </a:effectRef>
          <a:fontRef idx="minor">
            <a:schemeClr val="lt1"/>
          </a:fontRef>
        </dgm:style>
      </dgm:prSet>
      <dgm:spPr/>
      <dgm:t>
        <a:bodyPr lIns="0"/>
        <a:lstStyle/>
        <a:p>
          <a:r>
            <a:rPr lang="en-US" dirty="0"/>
            <a:t>Entity</a:t>
          </a:r>
        </a:p>
      </dgm:t>
    </dgm:pt>
    <dgm:pt modelId="{1D25B0AB-05EA-4565-B14E-41CA54A8352B}" type="parTrans" cxnId="{677850E7-BC58-47C1-A1EE-479D2489B8B4}">
      <dgm:prSet/>
      <dgm:spPr/>
      <dgm:t>
        <a:bodyPr/>
        <a:lstStyle/>
        <a:p>
          <a:endParaRPr lang="en-US"/>
        </a:p>
      </dgm:t>
    </dgm:pt>
    <dgm:pt modelId="{EA6D584C-4857-476A-9658-10E430BD148A}" type="sibTrans" cxnId="{677850E7-BC58-47C1-A1EE-479D2489B8B4}">
      <dgm:prSet/>
      <dgm:spPr/>
      <dgm:t>
        <a:bodyPr/>
        <a:lstStyle/>
        <a:p>
          <a:endParaRPr lang="en-US"/>
        </a:p>
      </dgm:t>
    </dgm:pt>
    <dgm:pt modelId="{25463871-2806-4B1E-8511-F9AC858E26E0}">
      <dgm:prSet phldrT="[Text]" custT="1"/>
      <dgm:spPr/>
      <dgm:t>
        <a:bodyPr lIns="144000" rIns="144000"/>
        <a:lstStyle/>
        <a:p>
          <a:r>
            <a:rPr lang="en-US" sz="1200" dirty="0"/>
            <a:t>Abstract container for components</a:t>
          </a:r>
        </a:p>
      </dgm:t>
    </dgm:pt>
    <dgm:pt modelId="{35EC07EB-93B0-4F46-AD1A-CD1CF25AD860}" type="parTrans" cxnId="{8D96E37D-9A79-4BD0-8621-594DC6CF1B5B}">
      <dgm:prSet/>
      <dgm:spPr/>
      <dgm:t>
        <a:bodyPr/>
        <a:lstStyle/>
        <a:p>
          <a:endParaRPr lang="en-US"/>
        </a:p>
      </dgm:t>
    </dgm:pt>
    <dgm:pt modelId="{5B64EF1F-5681-4D2B-81FA-4620F953461E}" type="sibTrans" cxnId="{8D96E37D-9A79-4BD0-8621-594DC6CF1B5B}">
      <dgm:prSet/>
      <dgm:spPr/>
      <dgm:t>
        <a:bodyPr/>
        <a:lstStyle/>
        <a:p>
          <a:endParaRPr lang="en-US"/>
        </a:p>
      </dgm:t>
    </dgm:pt>
    <dgm:pt modelId="{3322626A-40C8-4B80-A6B7-90097A3B11AF}">
      <dgm:prSet phldrT="[Text]" custT="1"/>
      <dgm:spPr/>
      <dgm:t>
        <a:bodyPr lIns="144000" rIns="144000"/>
        <a:lstStyle/>
        <a:p>
          <a:r>
            <a:rPr lang="en-US" sz="1200" dirty="0"/>
            <a:t>Organized in a hierarchy</a:t>
          </a:r>
        </a:p>
      </dgm:t>
    </dgm:pt>
    <dgm:pt modelId="{859E0F33-7208-41F4-8263-A8980CECEA0C}" type="parTrans" cxnId="{92F7D30B-E671-4FF3-812B-A76C61F13E2E}">
      <dgm:prSet/>
      <dgm:spPr/>
      <dgm:t>
        <a:bodyPr/>
        <a:lstStyle/>
        <a:p>
          <a:endParaRPr lang="en-US"/>
        </a:p>
      </dgm:t>
    </dgm:pt>
    <dgm:pt modelId="{E7CA68D9-1F6F-46A4-8CF4-CAA650E650B7}" type="sibTrans" cxnId="{92F7D30B-E671-4FF3-812B-A76C61F13E2E}">
      <dgm:prSet/>
      <dgm:spPr/>
      <dgm:t>
        <a:bodyPr/>
        <a:lstStyle/>
        <a:p>
          <a:endParaRPr lang="en-US"/>
        </a:p>
      </dgm:t>
    </dgm:pt>
    <dgm:pt modelId="{FCBF8A7D-7150-4B3E-81CB-C11692DEE88C}">
      <dgm:prSet phldrT="[Text]" custT="1"/>
      <dgm:spPr/>
      <dgm:t>
        <a:bodyPr lIns="144000" rIns="144000"/>
        <a:lstStyle/>
        <a:p>
          <a:r>
            <a:rPr lang="en-US" sz="1200" dirty="0"/>
            <a:t>Examples: players character, car, NPC</a:t>
          </a:r>
        </a:p>
      </dgm:t>
    </dgm:pt>
    <dgm:pt modelId="{D7F87E61-C605-46A2-A25D-3B9CE27071A8}" type="parTrans" cxnId="{B754AF23-8753-441E-AE8F-180CEB054A35}">
      <dgm:prSet/>
      <dgm:spPr/>
      <dgm:t>
        <a:bodyPr/>
        <a:lstStyle/>
        <a:p>
          <a:endParaRPr lang="en-US"/>
        </a:p>
      </dgm:t>
    </dgm:pt>
    <dgm:pt modelId="{7816CA8A-9FE6-49AA-A605-B2FA67E39854}" type="sibTrans" cxnId="{B754AF23-8753-441E-AE8F-180CEB054A35}">
      <dgm:prSet/>
      <dgm:spPr/>
      <dgm:t>
        <a:bodyPr/>
        <a:lstStyle/>
        <a:p>
          <a:endParaRPr lang="en-US"/>
        </a:p>
      </dgm:t>
    </dgm:pt>
    <dgm:pt modelId="{F5716C17-3E63-42A4-84E1-80E4B805C779}">
      <dgm:prSet phldrT="[Text]" custT="1"/>
      <dgm:spPr/>
      <dgm:t>
        <a:bodyPr lIns="144000" rIns="144000"/>
        <a:lstStyle/>
        <a:p>
          <a:r>
            <a:rPr lang="en-US" sz="1200" dirty="0"/>
            <a:t>Examples: head, main body, weapon</a:t>
          </a:r>
        </a:p>
      </dgm:t>
    </dgm:pt>
    <dgm:pt modelId="{8EF3FBD7-95EB-41B2-8E66-A4F57174F295}" type="parTrans" cxnId="{185CAFD2-2F96-4DB1-9AC3-1E69F7F577FC}">
      <dgm:prSet/>
      <dgm:spPr/>
      <dgm:t>
        <a:bodyPr/>
        <a:lstStyle/>
        <a:p>
          <a:endParaRPr lang="en-US"/>
        </a:p>
      </dgm:t>
    </dgm:pt>
    <dgm:pt modelId="{8E7CDF05-D0EC-48CD-A137-77FDA2E88C66}" type="sibTrans" cxnId="{185CAFD2-2F96-4DB1-9AC3-1E69F7F577FC}">
      <dgm:prSet/>
      <dgm:spPr/>
      <dgm:t>
        <a:bodyPr/>
        <a:lstStyle/>
        <a:p>
          <a:endParaRPr lang="en-US"/>
        </a:p>
      </dgm:t>
    </dgm:pt>
    <dgm:pt modelId="{5B8DAF2A-B6D9-418F-A513-C6752E68A310}">
      <dgm:prSet phldrT="[Text]" custT="1"/>
      <dgm:spPr/>
      <dgm:t>
        <a:bodyPr lIns="144000" rIns="144000"/>
        <a:lstStyle/>
        <a:p>
          <a:r>
            <a:rPr lang="en-US" sz="1200" dirty="0"/>
            <a:t>Examples: animation graph, skeletal mesh</a:t>
          </a:r>
        </a:p>
      </dgm:t>
    </dgm:pt>
    <dgm:pt modelId="{C61BF575-6731-4CBD-81E1-0B37D8BECC22}" type="parTrans" cxnId="{B1A46A97-5398-462E-9718-2E269B646CE9}">
      <dgm:prSet/>
      <dgm:spPr/>
      <dgm:t>
        <a:bodyPr/>
        <a:lstStyle/>
        <a:p>
          <a:endParaRPr lang="en-US"/>
        </a:p>
      </dgm:t>
    </dgm:pt>
    <dgm:pt modelId="{7DC332BF-61B9-4E4D-AA72-FDCB9D6E812B}" type="sibTrans" cxnId="{B1A46A97-5398-462E-9718-2E269B646CE9}">
      <dgm:prSet/>
      <dgm:spPr/>
      <dgm:t>
        <a:bodyPr/>
        <a:lstStyle/>
        <a:p>
          <a:endParaRPr lang="en-US"/>
        </a:p>
      </dgm:t>
    </dgm:pt>
    <dgm:pt modelId="{E9109FE0-27D4-4D1C-90E0-885DC0DF47F3}">
      <dgm:prSet phldrT="[Text]">
        <dgm:style>
          <a:lnRef idx="0">
            <a:schemeClr val="accent3"/>
          </a:lnRef>
          <a:fillRef idx="3">
            <a:schemeClr val="accent3"/>
          </a:fillRef>
          <a:effectRef idx="3">
            <a:schemeClr val="accent3"/>
          </a:effectRef>
          <a:fontRef idx="minor">
            <a:schemeClr val="lt1"/>
          </a:fontRef>
        </dgm:style>
      </dgm:prSet>
      <dgm:spPr/>
      <dgm:t>
        <a:bodyPr lIns="0"/>
        <a:lstStyle/>
        <a:p>
          <a:r>
            <a:rPr lang="en-US" dirty="0"/>
            <a:t>World</a:t>
          </a:r>
        </a:p>
      </dgm:t>
    </dgm:pt>
    <dgm:pt modelId="{1A962703-CBE8-4997-AF08-3DF106790F93}" type="parTrans" cxnId="{81976252-496D-4A71-A32A-13104493E1C5}">
      <dgm:prSet/>
      <dgm:spPr/>
      <dgm:t>
        <a:bodyPr/>
        <a:lstStyle/>
        <a:p>
          <a:endParaRPr lang="en-US"/>
        </a:p>
      </dgm:t>
    </dgm:pt>
    <dgm:pt modelId="{DBA0CD4B-09E6-4D3A-B258-02B978FD17FB}" type="sibTrans" cxnId="{81976252-496D-4A71-A32A-13104493E1C5}">
      <dgm:prSet/>
      <dgm:spPr/>
      <dgm:t>
        <a:bodyPr/>
        <a:lstStyle/>
        <a:p>
          <a:endParaRPr lang="en-US"/>
        </a:p>
      </dgm:t>
    </dgm:pt>
    <dgm:pt modelId="{A8065CF0-CA56-4926-BF84-28F85F9B5F0D}">
      <dgm:prSet phldrT="[Text]" custT="1"/>
      <dgm:spPr/>
      <dgm:t>
        <a:bodyPr lIns="144000" rIns="144000"/>
        <a:lstStyle/>
        <a:p>
          <a:r>
            <a:rPr lang="en-US" sz="1200" dirty="0"/>
            <a:t>Separation of indifferent domains</a:t>
          </a:r>
        </a:p>
      </dgm:t>
    </dgm:pt>
    <dgm:pt modelId="{DB310793-C44E-4EC9-B07D-CB53C92D242E}" type="parTrans" cxnId="{083D7E88-9A7F-4929-8CA3-ED1D0BAF1231}">
      <dgm:prSet/>
      <dgm:spPr/>
      <dgm:t>
        <a:bodyPr/>
        <a:lstStyle/>
        <a:p>
          <a:endParaRPr lang="en-US"/>
        </a:p>
      </dgm:t>
    </dgm:pt>
    <dgm:pt modelId="{81BE0988-113B-41D8-BC3C-6968AFD5A547}" type="sibTrans" cxnId="{083D7E88-9A7F-4929-8CA3-ED1D0BAF1231}">
      <dgm:prSet/>
      <dgm:spPr/>
      <dgm:t>
        <a:bodyPr/>
        <a:lstStyle/>
        <a:p>
          <a:endParaRPr lang="en-US"/>
        </a:p>
      </dgm:t>
    </dgm:pt>
    <dgm:pt modelId="{CCC51E76-2A94-4E01-BD88-3D4733F16933}">
      <dgm:prSet phldrT="[Text]">
        <dgm:style>
          <a:lnRef idx="0">
            <a:schemeClr val="accent2"/>
          </a:lnRef>
          <a:fillRef idx="3">
            <a:schemeClr val="accent2"/>
          </a:fillRef>
          <a:effectRef idx="3">
            <a:schemeClr val="accent2"/>
          </a:effectRef>
          <a:fontRef idx="minor">
            <a:schemeClr val="lt1"/>
          </a:fontRef>
        </dgm:style>
      </dgm:prSet>
      <dgm:spPr/>
      <dgm:t>
        <a:bodyPr lIns="0"/>
        <a:lstStyle/>
        <a:p>
          <a:pPr algn="ctr"/>
          <a:r>
            <a:rPr lang="en-US" dirty="0"/>
            <a:t>Scene</a:t>
          </a:r>
        </a:p>
      </dgm:t>
    </dgm:pt>
    <dgm:pt modelId="{45452ADA-1E41-498A-8CD9-893056EDB072}" type="parTrans" cxnId="{1C75773C-C17C-4442-9757-5B78A42C5D28}">
      <dgm:prSet/>
      <dgm:spPr/>
      <dgm:t>
        <a:bodyPr/>
        <a:lstStyle/>
        <a:p>
          <a:endParaRPr lang="en-US"/>
        </a:p>
      </dgm:t>
    </dgm:pt>
    <dgm:pt modelId="{DFA40D68-E3AA-464D-BB6F-8F65E91670EF}" type="sibTrans" cxnId="{1C75773C-C17C-4442-9757-5B78A42C5D28}">
      <dgm:prSet/>
      <dgm:spPr/>
      <dgm:t>
        <a:bodyPr/>
        <a:lstStyle/>
        <a:p>
          <a:endParaRPr lang="en-US"/>
        </a:p>
      </dgm:t>
    </dgm:pt>
    <dgm:pt modelId="{2BF5E333-F3D3-40E5-AB41-3FD8518D3AEE}">
      <dgm:prSet custT="1"/>
      <dgm:spPr/>
      <dgm:t>
        <a:bodyPr lIns="144000" rIns="144000"/>
        <a:lstStyle/>
        <a:p>
          <a:r>
            <a:rPr lang="en-US" sz="1200" dirty="0"/>
            <a:t>Specialization of storage structure</a:t>
          </a:r>
        </a:p>
      </dgm:t>
    </dgm:pt>
    <dgm:pt modelId="{066E358C-C5BC-42BB-A28F-995B7328E731}" type="parTrans" cxnId="{D9BC08DB-8B70-4F32-BA02-932699EAD8B9}">
      <dgm:prSet/>
      <dgm:spPr/>
      <dgm:t>
        <a:bodyPr/>
        <a:lstStyle/>
        <a:p>
          <a:endParaRPr lang="en-US"/>
        </a:p>
      </dgm:t>
    </dgm:pt>
    <dgm:pt modelId="{78EEBC4D-CDD3-4B14-AC9B-FDB3A7DDA682}" type="sibTrans" cxnId="{D9BC08DB-8B70-4F32-BA02-932699EAD8B9}">
      <dgm:prSet/>
      <dgm:spPr/>
      <dgm:t>
        <a:bodyPr/>
        <a:lstStyle/>
        <a:p>
          <a:endParaRPr lang="en-US"/>
        </a:p>
      </dgm:t>
    </dgm:pt>
    <dgm:pt modelId="{1954AA5B-6179-45CC-BCBF-90440380FCEC}">
      <dgm:prSet phldrT="[Text]" custT="1"/>
      <dgm:spPr/>
      <dgm:t>
        <a:bodyPr lIns="144000" rIns="144000"/>
        <a:lstStyle/>
        <a:p>
          <a:r>
            <a:rPr lang="en-US" sz="1200" dirty="0"/>
            <a:t>Different levels/maps in game</a:t>
          </a:r>
        </a:p>
      </dgm:t>
    </dgm:pt>
    <dgm:pt modelId="{1A708B53-BD53-4B53-A067-5570E0A0E083}" type="parTrans" cxnId="{F43CBD5B-7FA7-4DC5-BE11-B1B72DC779EA}">
      <dgm:prSet/>
      <dgm:spPr/>
      <dgm:t>
        <a:bodyPr/>
        <a:lstStyle/>
        <a:p>
          <a:endParaRPr lang="en-US"/>
        </a:p>
      </dgm:t>
    </dgm:pt>
    <dgm:pt modelId="{8F606731-4448-454B-9934-286F45056CE8}" type="sibTrans" cxnId="{F43CBD5B-7FA7-4DC5-BE11-B1B72DC779EA}">
      <dgm:prSet/>
      <dgm:spPr/>
      <dgm:t>
        <a:bodyPr/>
        <a:lstStyle/>
        <a:p>
          <a:endParaRPr lang="en-US"/>
        </a:p>
      </dgm:t>
    </dgm:pt>
    <dgm:pt modelId="{4F0F9920-24C9-4B31-AC54-02D08737D897}">
      <dgm:prSet custT="1"/>
      <dgm:spPr/>
      <dgm:t>
        <a:bodyPr lIns="144000" rIns="144000"/>
        <a:lstStyle/>
        <a:p>
          <a:r>
            <a:rPr lang="en-US" sz="1200" dirty="0"/>
            <a:t>Examples: gameplay, particles, foliage</a:t>
          </a:r>
        </a:p>
      </dgm:t>
    </dgm:pt>
    <dgm:pt modelId="{ACF7C9B3-0459-4D4B-B5B3-72878E01C053}" type="parTrans" cxnId="{A4DAD327-DEBA-40FD-85CB-39EBE42F3387}">
      <dgm:prSet/>
      <dgm:spPr/>
      <dgm:t>
        <a:bodyPr/>
        <a:lstStyle/>
        <a:p>
          <a:endParaRPr lang="en-US"/>
        </a:p>
      </dgm:t>
    </dgm:pt>
    <dgm:pt modelId="{6DD91698-07E4-4083-BB90-1B646ABCC5AC}" type="sibTrans" cxnId="{A4DAD327-DEBA-40FD-85CB-39EBE42F3387}">
      <dgm:prSet/>
      <dgm:spPr/>
      <dgm:t>
        <a:bodyPr/>
        <a:lstStyle/>
        <a:p>
          <a:endParaRPr lang="en-US"/>
        </a:p>
      </dgm:t>
    </dgm:pt>
    <dgm:pt modelId="{D8915F55-A5F0-4DAA-BF04-0485C50ABCB9}" type="pres">
      <dgm:prSet presAssocID="{E220312A-0978-40C9-B972-ADF62E6B5AA7}" presName="Name0" presStyleCnt="0">
        <dgm:presLayoutVars>
          <dgm:chMax val="7"/>
          <dgm:dir/>
          <dgm:animLvl val="lvl"/>
          <dgm:resizeHandles val="exact"/>
        </dgm:presLayoutVars>
      </dgm:prSet>
      <dgm:spPr/>
    </dgm:pt>
    <dgm:pt modelId="{B0F60FE5-D2E8-4703-896C-02160A8D773F}" type="pres">
      <dgm:prSet presAssocID="{CCC51E76-2A94-4E01-BD88-3D4733F16933}" presName="circle1" presStyleLbl="node1" presStyleIdx="0" presStyleCnt="5" custScaleX="47899" custLinFactNeighborX="26064" custLinFactNeighborY="11589">
        <dgm:style>
          <a:lnRef idx="0">
            <a:schemeClr val="accent2"/>
          </a:lnRef>
          <a:fillRef idx="3">
            <a:schemeClr val="accent2"/>
          </a:fillRef>
          <a:effectRef idx="3">
            <a:schemeClr val="accent2"/>
          </a:effectRef>
          <a:fontRef idx="minor">
            <a:schemeClr val="lt1"/>
          </a:fontRef>
        </dgm:style>
      </dgm:prSet>
      <dgm:spPr/>
    </dgm:pt>
    <dgm:pt modelId="{DBC69ADC-1A52-43E2-BA10-6D8CBF0635B2}" type="pres">
      <dgm:prSet presAssocID="{CCC51E76-2A94-4E01-BD88-3D4733F16933}" presName="space" presStyleCnt="0"/>
      <dgm:spPr/>
    </dgm:pt>
    <dgm:pt modelId="{33030064-458E-4C8A-A9A7-248BD42839CE}" type="pres">
      <dgm:prSet presAssocID="{CCC51E76-2A94-4E01-BD88-3D4733F16933}" presName="rect1" presStyleLbl="alignAcc1" presStyleIdx="0" presStyleCnt="5" custLinFactNeighborX="11" custLinFactNeighborY="-14462"/>
      <dgm:spPr/>
    </dgm:pt>
    <dgm:pt modelId="{AF024B13-778F-4BD4-85AD-635278D3BDB1}" type="pres">
      <dgm:prSet presAssocID="{E9109FE0-27D4-4D1C-90E0-885DC0DF47F3}" presName="vertSpace2" presStyleLbl="node1" presStyleIdx="0" presStyleCnt="5"/>
      <dgm:spPr/>
    </dgm:pt>
    <dgm:pt modelId="{8E0CE12B-C12D-492C-BFE9-1B705644B914}" type="pres">
      <dgm:prSet presAssocID="{E9109FE0-27D4-4D1C-90E0-885DC0DF47F3}" presName="circle2" presStyleLbl="node1" presStyleIdx="1" presStyleCnt="5" custScaleX="52177" custLinFactNeighborX="23922" custLinFactNeighborY="5605">
        <dgm:style>
          <a:lnRef idx="0">
            <a:schemeClr val="accent3"/>
          </a:lnRef>
          <a:fillRef idx="3">
            <a:schemeClr val="accent3"/>
          </a:fillRef>
          <a:effectRef idx="3">
            <a:schemeClr val="accent3"/>
          </a:effectRef>
          <a:fontRef idx="minor">
            <a:schemeClr val="lt1"/>
          </a:fontRef>
        </dgm:style>
      </dgm:prSet>
      <dgm:spPr/>
    </dgm:pt>
    <dgm:pt modelId="{B72251D9-9F7C-476B-ABBA-C4598ADCDCF2}" type="pres">
      <dgm:prSet presAssocID="{E9109FE0-27D4-4D1C-90E0-885DC0DF47F3}" presName="rect2" presStyleLbl="alignAcc1" presStyleIdx="1" presStyleCnt="5" custLinFactNeighborX="-19" custLinFactNeighborY="-18306"/>
      <dgm:spPr/>
    </dgm:pt>
    <dgm:pt modelId="{0945AE6A-B652-436D-A65D-4A4B70AE71CA}" type="pres">
      <dgm:prSet presAssocID="{95B87593-0D8B-4BC3-A19C-EC9374BE06D5}" presName="vertSpace3" presStyleLbl="node1" presStyleIdx="1" presStyleCnt="5"/>
      <dgm:spPr/>
    </dgm:pt>
    <dgm:pt modelId="{A29975EB-97C0-4BA0-B2BB-8CE52438440C}" type="pres">
      <dgm:prSet presAssocID="{95B87593-0D8B-4BC3-A19C-EC9374BE06D5}" presName="circle3" presStyleLbl="node1" presStyleIdx="2" presStyleCnt="5" custScaleX="49732" custLinFactNeighborX="25214" custLinFactNeighborY="1088">
        <dgm:style>
          <a:lnRef idx="0">
            <a:schemeClr val="accent4"/>
          </a:lnRef>
          <a:fillRef idx="3">
            <a:schemeClr val="accent4"/>
          </a:fillRef>
          <a:effectRef idx="3">
            <a:schemeClr val="accent4"/>
          </a:effectRef>
          <a:fontRef idx="minor">
            <a:schemeClr val="lt1"/>
          </a:fontRef>
        </dgm:style>
      </dgm:prSet>
      <dgm:spPr/>
    </dgm:pt>
    <dgm:pt modelId="{F2BDE503-2222-4629-A4BC-8AD9F500D207}" type="pres">
      <dgm:prSet presAssocID="{95B87593-0D8B-4BC3-A19C-EC9374BE06D5}" presName="rect3" presStyleLbl="alignAcc1" presStyleIdx="2" presStyleCnt="5" custLinFactNeighborX="7" custLinFactNeighborY="-24046"/>
      <dgm:spPr/>
    </dgm:pt>
    <dgm:pt modelId="{A002D780-FE03-46B5-A4AE-BD801B89EB45}" type="pres">
      <dgm:prSet presAssocID="{69F33236-F1CD-45B1-9EB5-7770EFAADA4A}" presName="vertSpace4" presStyleLbl="node1" presStyleIdx="2" presStyleCnt="5"/>
      <dgm:spPr/>
    </dgm:pt>
    <dgm:pt modelId="{45BEA0FC-ED93-423E-A119-1A2F4A878A98}" type="pres">
      <dgm:prSet presAssocID="{69F33236-F1CD-45B1-9EB5-7770EFAADA4A}" presName="circle4" presStyleLbl="node1" presStyleIdx="3" presStyleCnt="5" custScaleX="49975" custLinFactNeighborX="24818" custLinFactNeighborY="-11091">
        <dgm:style>
          <a:lnRef idx="0">
            <a:schemeClr val="accent5"/>
          </a:lnRef>
          <a:fillRef idx="3">
            <a:schemeClr val="accent5"/>
          </a:fillRef>
          <a:effectRef idx="3">
            <a:schemeClr val="accent5"/>
          </a:effectRef>
          <a:fontRef idx="minor">
            <a:schemeClr val="lt1"/>
          </a:fontRef>
        </dgm:style>
      </dgm:prSet>
      <dgm:spPr/>
    </dgm:pt>
    <dgm:pt modelId="{B247776B-4A93-4E81-AEAD-F964D06EE499}" type="pres">
      <dgm:prSet presAssocID="{69F33236-F1CD-45B1-9EB5-7770EFAADA4A}" presName="rect4" presStyleLbl="alignAcc1" presStyleIdx="3" presStyleCnt="5" custLinFactNeighborX="-14" custLinFactNeighborY="-36376"/>
      <dgm:spPr/>
    </dgm:pt>
    <dgm:pt modelId="{646B0E36-8F8C-46DE-8CEB-4D62BC2E0662}" type="pres">
      <dgm:prSet presAssocID="{59BDA7B9-5BF8-4CC3-9CC2-AF64DDCF9BCF}" presName="vertSpace5" presStyleLbl="node1" presStyleIdx="3" presStyleCnt="5"/>
      <dgm:spPr/>
    </dgm:pt>
    <dgm:pt modelId="{79ADBE0F-F2CF-41EE-900F-4CBD20AA9310}" type="pres">
      <dgm:prSet presAssocID="{59BDA7B9-5BF8-4CC3-9CC2-AF64DDCF9BCF}" presName="circle5" presStyleLbl="node1" presStyleIdx="4" presStyleCnt="5" custScaleX="52472" custLinFactNeighborX="22567" custLinFactNeighborY="-61861">
        <dgm:style>
          <a:lnRef idx="0">
            <a:schemeClr val="accent6"/>
          </a:lnRef>
          <a:fillRef idx="3">
            <a:schemeClr val="accent6"/>
          </a:fillRef>
          <a:effectRef idx="3">
            <a:schemeClr val="accent6"/>
          </a:effectRef>
          <a:fontRef idx="minor">
            <a:schemeClr val="lt1"/>
          </a:fontRef>
        </dgm:style>
      </dgm:prSet>
      <dgm:spPr/>
    </dgm:pt>
    <dgm:pt modelId="{3AEF57EC-ADA9-47D7-ACD8-75C8693DD370}" type="pres">
      <dgm:prSet presAssocID="{59BDA7B9-5BF8-4CC3-9CC2-AF64DDCF9BCF}" presName="rect5" presStyleLbl="alignAcc1" presStyleIdx="4" presStyleCnt="5" custLinFactNeighborX="17" custLinFactNeighborY="-85564"/>
      <dgm:spPr/>
    </dgm:pt>
    <dgm:pt modelId="{82191414-9F1B-41E6-8FE1-FC9A428016BC}" type="pres">
      <dgm:prSet presAssocID="{CCC51E76-2A94-4E01-BD88-3D4733F16933}" presName="rect1ParTx" presStyleLbl="alignAcc1" presStyleIdx="4" presStyleCnt="5">
        <dgm:presLayoutVars>
          <dgm:chMax val="1"/>
          <dgm:bulletEnabled val="1"/>
        </dgm:presLayoutVars>
      </dgm:prSet>
      <dgm:spPr/>
    </dgm:pt>
    <dgm:pt modelId="{1CB4699F-F08A-4811-B111-1CA2CF94C442}" type="pres">
      <dgm:prSet presAssocID="{CCC51E76-2A94-4E01-BD88-3D4733F16933}" presName="rect1ChTx" presStyleLbl="alignAcc1" presStyleIdx="4" presStyleCnt="5" custScaleX="114231" custLinFactNeighborX="-7766" custLinFactNeighborY="-90338">
        <dgm:presLayoutVars>
          <dgm:bulletEnabled val="1"/>
        </dgm:presLayoutVars>
      </dgm:prSet>
      <dgm:spPr/>
    </dgm:pt>
    <dgm:pt modelId="{1D938001-2CD3-421D-ADE3-556DFA9B44B6}" type="pres">
      <dgm:prSet presAssocID="{E9109FE0-27D4-4D1C-90E0-885DC0DF47F3}" presName="rect2ParTx" presStyleLbl="alignAcc1" presStyleIdx="4" presStyleCnt="5">
        <dgm:presLayoutVars>
          <dgm:chMax val="1"/>
          <dgm:bulletEnabled val="1"/>
        </dgm:presLayoutVars>
      </dgm:prSet>
      <dgm:spPr/>
    </dgm:pt>
    <dgm:pt modelId="{183361D2-B7F4-4391-B6F3-2C30546A1266}" type="pres">
      <dgm:prSet presAssocID="{E9109FE0-27D4-4D1C-90E0-885DC0DF47F3}" presName="rect2ChTx" presStyleLbl="alignAcc1" presStyleIdx="4" presStyleCnt="5" custScaleX="114231" custLinFactNeighborX="-7766" custLinFactNeighborY="-89421">
        <dgm:presLayoutVars>
          <dgm:bulletEnabled val="1"/>
        </dgm:presLayoutVars>
      </dgm:prSet>
      <dgm:spPr/>
    </dgm:pt>
    <dgm:pt modelId="{9F498410-96F0-4CC8-A1F1-46C56EB47FE2}" type="pres">
      <dgm:prSet presAssocID="{95B87593-0D8B-4BC3-A19C-EC9374BE06D5}" presName="rect3ParTx" presStyleLbl="alignAcc1" presStyleIdx="4" presStyleCnt="5">
        <dgm:presLayoutVars>
          <dgm:chMax val="1"/>
          <dgm:bulletEnabled val="1"/>
        </dgm:presLayoutVars>
      </dgm:prSet>
      <dgm:spPr/>
    </dgm:pt>
    <dgm:pt modelId="{596486A9-0AEA-473B-946D-E616E9B6AA9A}" type="pres">
      <dgm:prSet presAssocID="{95B87593-0D8B-4BC3-A19C-EC9374BE06D5}" presName="rect3ChTx" presStyleLbl="alignAcc1" presStyleIdx="4" presStyleCnt="5" custScaleX="114231" custLinFactNeighborX="-7766" custLinFactNeighborY="-85753">
        <dgm:presLayoutVars>
          <dgm:bulletEnabled val="1"/>
        </dgm:presLayoutVars>
      </dgm:prSet>
      <dgm:spPr/>
    </dgm:pt>
    <dgm:pt modelId="{ED1799AA-043C-463D-82FE-21C99CC884AE}" type="pres">
      <dgm:prSet presAssocID="{69F33236-F1CD-45B1-9EB5-7770EFAADA4A}" presName="rect4ParTx" presStyleLbl="alignAcc1" presStyleIdx="4" presStyleCnt="5">
        <dgm:presLayoutVars>
          <dgm:chMax val="1"/>
          <dgm:bulletEnabled val="1"/>
        </dgm:presLayoutVars>
      </dgm:prSet>
      <dgm:spPr/>
    </dgm:pt>
    <dgm:pt modelId="{891E8954-D25F-4C92-9713-BCC84131E9F4}" type="pres">
      <dgm:prSet presAssocID="{69F33236-F1CD-45B1-9EB5-7770EFAADA4A}" presName="rect4ChTx" presStyleLbl="alignAcc1" presStyleIdx="4" presStyleCnt="5" custScaleX="114231" custLinFactNeighborX="-7766" custLinFactNeighborY="-84836">
        <dgm:presLayoutVars>
          <dgm:bulletEnabled val="1"/>
        </dgm:presLayoutVars>
      </dgm:prSet>
      <dgm:spPr/>
    </dgm:pt>
    <dgm:pt modelId="{9719DE96-B4E3-434D-AAA3-66E2DE252B64}" type="pres">
      <dgm:prSet presAssocID="{59BDA7B9-5BF8-4CC3-9CC2-AF64DDCF9BCF}" presName="rect5ParTx" presStyleLbl="alignAcc1" presStyleIdx="4" presStyleCnt="5">
        <dgm:presLayoutVars>
          <dgm:chMax val="1"/>
          <dgm:bulletEnabled val="1"/>
        </dgm:presLayoutVars>
      </dgm:prSet>
      <dgm:spPr/>
    </dgm:pt>
    <dgm:pt modelId="{7A27FC41-A72F-4E8F-8197-91D787BDABD2}" type="pres">
      <dgm:prSet presAssocID="{59BDA7B9-5BF8-4CC3-9CC2-AF64DDCF9BCF}" presName="rect5ChTx" presStyleLbl="alignAcc1" presStyleIdx="4" presStyleCnt="5" custScaleX="114231" custLinFactNeighborX="-7766" custLinFactNeighborY="-85753">
        <dgm:presLayoutVars>
          <dgm:bulletEnabled val="1"/>
        </dgm:presLayoutVars>
      </dgm:prSet>
      <dgm:spPr/>
    </dgm:pt>
  </dgm:ptLst>
  <dgm:cxnLst>
    <dgm:cxn modelId="{92F7D30B-E671-4FF3-812B-A76C61F13E2E}" srcId="{69F33236-F1CD-45B1-9EB5-7770EFAADA4A}" destId="{3322626A-40C8-4B80-A6B7-90097A3B11AF}" srcOrd="1" destOrd="0" parTransId="{859E0F33-7208-41F4-8263-A8980CECEA0C}" sibTransId="{E7CA68D9-1F6F-46A4-8CF4-CAA650E650B7}"/>
    <dgm:cxn modelId="{B4C6AB17-EDF4-49C3-A3E3-2A1BD3148DED}" srcId="{E220312A-0978-40C9-B972-ADF62E6B5AA7}" destId="{95B87593-0D8B-4BC3-A19C-EC9374BE06D5}" srcOrd="2" destOrd="0" parTransId="{694F2DF9-BD66-424B-B564-AD0BEFB45A3B}" sibTransId="{5001164B-F1A2-44F2-8D87-CAD8E09FEF91}"/>
    <dgm:cxn modelId="{E1094D1E-647D-47DE-B201-E61346D6FBAF}" type="presOf" srcId="{95B87593-0D8B-4BC3-A19C-EC9374BE06D5}" destId="{F2BDE503-2222-4629-A4BC-8AD9F500D207}" srcOrd="0" destOrd="0" presId="urn:microsoft.com/office/officeart/2005/8/layout/target3"/>
    <dgm:cxn modelId="{EAFA9523-CB40-4FE7-A46D-1588914BEBE3}" type="presOf" srcId="{F5716C17-3E63-42A4-84E1-80E4B805C779}" destId="{891E8954-D25F-4C92-9713-BCC84131E9F4}" srcOrd="0" destOrd="2" presId="urn:microsoft.com/office/officeart/2005/8/layout/target3"/>
    <dgm:cxn modelId="{B754AF23-8753-441E-AE8F-180CEB054A35}" srcId="{95B87593-0D8B-4BC3-A19C-EC9374BE06D5}" destId="{FCBF8A7D-7150-4B3E-81CB-C11692DEE88C}" srcOrd="2" destOrd="0" parTransId="{D7F87E61-C605-46A2-A25D-3B9CE27071A8}" sibTransId="{7816CA8A-9FE6-49AA-A605-B2FA67E39854}"/>
    <dgm:cxn modelId="{7B215426-EDD4-49DC-B8DB-345496B26236}" type="presOf" srcId="{CCC51E76-2A94-4E01-BD88-3D4733F16933}" destId="{82191414-9F1B-41E6-8FE1-FC9A428016BC}" srcOrd="1" destOrd="0" presId="urn:microsoft.com/office/officeart/2005/8/layout/target3"/>
    <dgm:cxn modelId="{A4DAD327-DEBA-40FD-85CB-39EBE42F3387}" srcId="{E9109FE0-27D4-4D1C-90E0-885DC0DF47F3}" destId="{4F0F9920-24C9-4B31-AC54-02D08737D897}" srcOrd="2" destOrd="0" parTransId="{ACF7C9B3-0459-4D4B-B5B3-72878E01C053}" sibTransId="{6DD91698-07E4-4083-BB90-1B646ABCC5AC}"/>
    <dgm:cxn modelId="{1C75773C-C17C-4442-9757-5B78A42C5D28}" srcId="{E220312A-0978-40C9-B972-ADF62E6B5AA7}" destId="{CCC51E76-2A94-4E01-BD88-3D4733F16933}" srcOrd="0" destOrd="0" parTransId="{45452ADA-1E41-498A-8CD9-893056EDB072}" sibTransId="{DFA40D68-E3AA-464D-BB6F-8F65E91670EF}"/>
    <dgm:cxn modelId="{BDC87E3F-B161-4E8E-9298-0491F5FDF344}" type="presOf" srcId="{C0E3705C-1260-46E0-8D7F-485D8EF7C527}" destId="{7A27FC41-A72F-4E8F-8197-91D787BDABD2}" srcOrd="0" destOrd="1" presId="urn:microsoft.com/office/officeart/2005/8/layout/target3"/>
    <dgm:cxn modelId="{8B604240-4F23-4979-A642-82C96A594163}" type="presOf" srcId="{4F0F9920-24C9-4B31-AC54-02D08737D897}" destId="{183361D2-B7F4-4391-B6F3-2C30546A1266}" srcOrd="0" destOrd="2" presId="urn:microsoft.com/office/officeart/2005/8/layout/target3"/>
    <dgm:cxn modelId="{F43CBD5B-7FA7-4DC5-BE11-B1B72DC779EA}" srcId="{CCC51E76-2A94-4E01-BD88-3D4733F16933}" destId="{1954AA5B-6179-45CC-BCBF-90440380FCEC}" srcOrd="0" destOrd="0" parTransId="{1A708B53-BD53-4B53-A067-5570E0A0E083}" sibTransId="{8F606731-4448-454B-9934-286F45056CE8}"/>
    <dgm:cxn modelId="{41A18D66-488E-458A-AE1E-D79AC974C1DC}" type="presOf" srcId="{95B87593-0D8B-4BC3-A19C-EC9374BE06D5}" destId="{9F498410-96F0-4CC8-A1F1-46C56EB47FE2}" srcOrd="1" destOrd="0" presId="urn:microsoft.com/office/officeart/2005/8/layout/target3"/>
    <dgm:cxn modelId="{0332EF48-2AB0-443B-8ACE-D92F5A7FE602}" type="presOf" srcId="{59BDA7B9-5BF8-4CC3-9CC2-AF64DDCF9BCF}" destId="{3AEF57EC-ADA9-47D7-ACD8-75C8693DD370}" srcOrd="0" destOrd="0" presId="urn:microsoft.com/office/officeart/2005/8/layout/target3"/>
    <dgm:cxn modelId="{B9FF1E69-A607-4F56-A24D-1B3A286DABC0}" type="presOf" srcId="{25463871-2806-4B1E-8511-F9AC858E26E0}" destId="{891E8954-D25F-4C92-9713-BCC84131E9F4}" srcOrd="0" destOrd="0" presId="urn:microsoft.com/office/officeart/2005/8/layout/target3"/>
    <dgm:cxn modelId="{9E77174D-34DF-485E-A867-D76C163A4994}" type="presOf" srcId="{E9109FE0-27D4-4D1C-90E0-885DC0DF47F3}" destId="{1D938001-2CD3-421D-ADE3-556DFA9B44B6}" srcOrd="1" destOrd="0" presId="urn:microsoft.com/office/officeart/2005/8/layout/target3"/>
    <dgm:cxn modelId="{64AAB96E-9DE2-4AC0-95EB-CDD69806E3C2}" type="presOf" srcId="{59BDA7B9-5BF8-4CC3-9CC2-AF64DDCF9BCF}" destId="{9719DE96-B4E3-434D-AAA3-66E2DE252B64}" srcOrd="1" destOrd="0" presId="urn:microsoft.com/office/officeart/2005/8/layout/target3"/>
    <dgm:cxn modelId="{9C123751-C067-408F-84AF-F7CA5ADB2528}" type="presOf" srcId="{FCBF8A7D-7150-4B3E-81CB-C11692DEE88C}" destId="{596486A9-0AEA-473B-946D-E616E9B6AA9A}" srcOrd="0" destOrd="2" presId="urn:microsoft.com/office/officeart/2005/8/layout/target3"/>
    <dgm:cxn modelId="{81976252-496D-4A71-A32A-13104493E1C5}" srcId="{E220312A-0978-40C9-B972-ADF62E6B5AA7}" destId="{E9109FE0-27D4-4D1C-90E0-885DC0DF47F3}" srcOrd="1" destOrd="0" parTransId="{1A962703-CBE8-4997-AF08-3DF106790F93}" sibTransId="{DBA0CD4B-09E6-4D3A-B258-02B978FD17FB}"/>
    <dgm:cxn modelId="{694C7E52-83B8-4449-B77A-BAC6646FE474}" type="presOf" srcId="{F06BFF0F-F9DF-4469-B6C4-7CDE065FFD0E}" destId="{7A27FC41-A72F-4E8F-8197-91D787BDABD2}" srcOrd="0" destOrd="0" presId="urn:microsoft.com/office/officeart/2005/8/layout/target3"/>
    <dgm:cxn modelId="{065E9276-2889-459B-AE71-A3C76A1E4FE0}" type="presOf" srcId="{69F33236-F1CD-45B1-9EB5-7770EFAADA4A}" destId="{B247776B-4A93-4E81-AEAD-F964D06EE499}" srcOrd="0" destOrd="0" presId="urn:microsoft.com/office/officeart/2005/8/layout/target3"/>
    <dgm:cxn modelId="{27A61D77-A5FE-435F-A759-944E024F545F}" type="presOf" srcId="{1954AA5B-6179-45CC-BCBF-90440380FCEC}" destId="{1CB4699F-F08A-4811-B111-1CA2CF94C442}" srcOrd="0" destOrd="0" presId="urn:microsoft.com/office/officeart/2005/8/layout/target3"/>
    <dgm:cxn modelId="{8D96E37D-9A79-4BD0-8621-594DC6CF1B5B}" srcId="{69F33236-F1CD-45B1-9EB5-7770EFAADA4A}" destId="{25463871-2806-4B1E-8511-F9AC858E26E0}" srcOrd="0" destOrd="0" parTransId="{35EC07EB-93B0-4F46-AD1A-CD1CF25AD860}" sibTransId="{5B64EF1F-5681-4D2B-81FA-4620F953461E}"/>
    <dgm:cxn modelId="{083D7E88-9A7F-4929-8CA3-ED1D0BAF1231}" srcId="{E9109FE0-27D4-4D1C-90E0-885DC0DF47F3}" destId="{A8065CF0-CA56-4926-BF84-28F85F9B5F0D}" srcOrd="0" destOrd="0" parTransId="{DB310793-C44E-4EC9-B07D-CB53C92D242E}" sibTransId="{81BE0988-113B-41D8-BC3C-6968AFD5A547}"/>
    <dgm:cxn modelId="{409E0390-33AB-4C54-B10C-57CFF0CF048B}" type="presOf" srcId="{69F33236-F1CD-45B1-9EB5-7770EFAADA4A}" destId="{ED1799AA-043C-463D-82FE-21C99CC884AE}" srcOrd="1" destOrd="0" presId="urn:microsoft.com/office/officeart/2005/8/layout/target3"/>
    <dgm:cxn modelId="{51736094-AA38-4BAF-96E2-E372E93F5925}" type="presOf" srcId="{2BF5E333-F3D3-40E5-AB41-3FD8518D3AEE}" destId="{183361D2-B7F4-4391-B6F3-2C30546A1266}" srcOrd="0" destOrd="1" presId="urn:microsoft.com/office/officeart/2005/8/layout/target3"/>
    <dgm:cxn modelId="{B1A46A97-5398-462E-9718-2E269B646CE9}" srcId="{59BDA7B9-5BF8-4CC3-9CC2-AF64DDCF9BCF}" destId="{5B8DAF2A-B6D9-418F-A513-C6752E68A310}" srcOrd="2" destOrd="0" parTransId="{C61BF575-6731-4CBD-81E1-0B37D8BECC22}" sibTransId="{7DC332BF-61B9-4E4D-AA72-FDCB9D6E812B}"/>
    <dgm:cxn modelId="{C43DDA9A-5E2A-45BB-A80A-C62545FBB01C}" type="presOf" srcId="{E9109FE0-27D4-4D1C-90E0-885DC0DF47F3}" destId="{B72251D9-9F7C-476B-ABBA-C4598ADCDCF2}" srcOrd="0" destOrd="0" presId="urn:microsoft.com/office/officeart/2005/8/layout/target3"/>
    <dgm:cxn modelId="{B2337FAB-627E-47A5-B865-0089025BE812}" type="presOf" srcId="{A8065CF0-CA56-4926-BF84-28F85F9B5F0D}" destId="{183361D2-B7F4-4391-B6F3-2C30546A1266}" srcOrd="0" destOrd="0" presId="urn:microsoft.com/office/officeart/2005/8/layout/target3"/>
    <dgm:cxn modelId="{4C2B37AD-75A8-415F-86D9-E84D1D706FFB}" type="presOf" srcId="{DB32C19D-434D-41E8-ADDC-F56E09164C72}" destId="{596486A9-0AEA-473B-946D-E616E9B6AA9A}" srcOrd="0" destOrd="1" presId="urn:microsoft.com/office/officeart/2005/8/layout/target3"/>
    <dgm:cxn modelId="{00F3BCB5-809B-470B-AF57-F3816315AFFE}" type="presOf" srcId="{CCC51E76-2A94-4E01-BD88-3D4733F16933}" destId="{33030064-458E-4C8A-A9A7-248BD42839CE}" srcOrd="0" destOrd="0" presId="urn:microsoft.com/office/officeart/2005/8/layout/target3"/>
    <dgm:cxn modelId="{CDBEB8C0-6906-4C0C-967A-672969CFEC14}" srcId="{95B87593-0D8B-4BC3-A19C-EC9374BE06D5}" destId="{372AB708-3E21-418D-89C3-EE119D2136B8}" srcOrd="0" destOrd="0" parTransId="{ADB0E346-2475-4E93-B79E-FAE55F830943}" sibTransId="{B0DFE4B7-782D-4F05-96B1-3FB2A48CBDCE}"/>
    <dgm:cxn modelId="{C27D75C5-926F-47EC-9FD1-6DC405CC6911}" type="presOf" srcId="{372AB708-3E21-418D-89C3-EE119D2136B8}" destId="{596486A9-0AEA-473B-946D-E616E9B6AA9A}" srcOrd="0" destOrd="0" presId="urn:microsoft.com/office/officeart/2005/8/layout/target3"/>
    <dgm:cxn modelId="{3AF4C3CB-0280-4086-A056-21A18F6F085E}" type="presOf" srcId="{5B8DAF2A-B6D9-418F-A513-C6752E68A310}" destId="{7A27FC41-A72F-4E8F-8197-91D787BDABD2}" srcOrd="0" destOrd="2" presId="urn:microsoft.com/office/officeart/2005/8/layout/target3"/>
    <dgm:cxn modelId="{8F5B92CD-18B9-4778-9B13-BDD05343A588}" type="presOf" srcId="{E220312A-0978-40C9-B972-ADF62E6B5AA7}" destId="{D8915F55-A5F0-4DAA-BF04-0485C50ABCB9}" srcOrd="0" destOrd="0" presId="urn:microsoft.com/office/officeart/2005/8/layout/target3"/>
    <dgm:cxn modelId="{185CAFD2-2F96-4DB1-9AC3-1E69F7F577FC}" srcId="{69F33236-F1CD-45B1-9EB5-7770EFAADA4A}" destId="{F5716C17-3E63-42A4-84E1-80E4B805C779}" srcOrd="2" destOrd="0" parTransId="{8EF3FBD7-95EB-41B2-8E66-A4F57174F295}" sibTransId="{8E7CDF05-D0EC-48CD-A137-77FDA2E88C66}"/>
    <dgm:cxn modelId="{D9BC08DB-8B70-4F32-BA02-932699EAD8B9}" srcId="{E9109FE0-27D4-4D1C-90E0-885DC0DF47F3}" destId="{2BF5E333-F3D3-40E5-AB41-3FD8518D3AEE}" srcOrd="1" destOrd="0" parTransId="{066E358C-C5BC-42BB-A28F-995B7328E731}" sibTransId="{78EEBC4D-CDD3-4B14-AC9B-FDB3A7DDA682}"/>
    <dgm:cxn modelId="{B295D9DD-7C17-43B0-9DB2-3C96127A09FF}" type="presOf" srcId="{3322626A-40C8-4B80-A6B7-90097A3B11AF}" destId="{891E8954-D25F-4C92-9713-BCC84131E9F4}" srcOrd="0" destOrd="1" presId="urn:microsoft.com/office/officeart/2005/8/layout/target3"/>
    <dgm:cxn modelId="{046027E2-D8CE-475A-BCFE-509DF16B436B}" srcId="{59BDA7B9-5BF8-4CC3-9CC2-AF64DDCF9BCF}" destId="{F06BFF0F-F9DF-4469-B6C4-7CDE065FFD0E}" srcOrd="0" destOrd="0" parTransId="{014D6863-9441-49FA-A8EF-C7B1033A249F}" sibTransId="{33642AF6-10AB-48CB-BA4E-68E42804ED8E}"/>
    <dgm:cxn modelId="{677850E7-BC58-47C1-A1EE-479D2489B8B4}" srcId="{E220312A-0978-40C9-B972-ADF62E6B5AA7}" destId="{69F33236-F1CD-45B1-9EB5-7770EFAADA4A}" srcOrd="3" destOrd="0" parTransId="{1D25B0AB-05EA-4565-B14E-41CA54A8352B}" sibTransId="{EA6D584C-4857-476A-9658-10E430BD148A}"/>
    <dgm:cxn modelId="{05C6B5E7-633F-4C25-8A14-36B2FCB8D1A0}" srcId="{59BDA7B9-5BF8-4CC3-9CC2-AF64DDCF9BCF}" destId="{C0E3705C-1260-46E0-8D7F-485D8EF7C527}" srcOrd="1" destOrd="0" parTransId="{9FB81B9E-21A6-46FA-A945-6A577A9D7ED7}" sibTransId="{4E9E74CC-BE16-4799-94DF-3CCA6DC3A3D7}"/>
    <dgm:cxn modelId="{7C43F7E8-E46E-449A-B33C-6032250C1A07}" srcId="{95B87593-0D8B-4BC3-A19C-EC9374BE06D5}" destId="{DB32C19D-434D-41E8-ADDC-F56E09164C72}" srcOrd="1" destOrd="0" parTransId="{60FCE6F7-4C76-4595-8F49-89C4BDC8C611}" sibTransId="{ED84142A-3B5A-4F14-AE0E-F3F956D3C14C}"/>
    <dgm:cxn modelId="{44D321EF-50AE-4B1E-BE12-D3F37FF82100}" srcId="{E220312A-0978-40C9-B972-ADF62E6B5AA7}" destId="{59BDA7B9-5BF8-4CC3-9CC2-AF64DDCF9BCF}" srcOrd="4" destOrd="0" parTransId="{20FBA8BB-41F4-492A-97BD-A786568EE9B0}" sibTransId="{E7C554FD-DA71-4025-BC9A-AD90B0330FA4}"/>
    <dgm:cxn modelId="{27CC3C2E-BCE2-47FF-B666-22A7D3B34A0C}" type="presParOf" srcId="{D8915F55-A5F0-4DAA-BF04-0485C50ABCB9}" destId="{B0F60FE5-D2E8-4703-896C-02160A8D773F}" srcOrd="0" destOrd="0" presId="urn:microsoft.com/office/officeart/2005/8/layout/target3"/>
    <dgm:cxn modelId="{47C83BD2-2FC3-47FA-BE4B-5B44D8A62EC4}" type="presParOf" srcId="{D8915F55-A5F0-4DAA-BF04-0485C50ABCB9}" destId="{DBC69ADC-1A52-43E2-BA10-6D8CBF0635B2}" srcOrd="1" destOrd="0" presId="urn:microsoft.com/office/officeart/2005/8/layout/target3"/>
    <dgm:cxn modelId="{FDC8398F-7578-4D85-B286-5210CFC09FB3}" type="presParOf" srcId="{D8915F55-A5F0-4DAA-BF04-0485C50ABCB9}" destId="{33030064-458E-4C8A-A9A7-248BD42839CE}" srcOrd="2" destOrd="0" presId="urn:microsoft.com/office/officeart/2005/8/layout/target3"/>
    <dgm:cxn modelId="{B1687A75-2013-4B9F-A319-E398CECFAD2F}" type="presParOf" srcId="{D8915F55-A5F0-4DAA-BF04-0485C50ABCB9}" destId="{AF024B13-778F-4BD4-85AD-635278D3BDB1}" srcOrd="3" destOrd="0" presId="urn:microsoft.com/office/officeart/2005/8/layout/target3"/>
    <dgm:cxn modelId="{0811B06C-E391-4B66-8343-07A1866E6555}" type="presParOf" srcId="{D8915F55-A5F0-4DAA-BF04-0485C50ABCB9}" destId="{8E0CE12B-C12D-492C-BFE9-1B705644B914}" srcOrd="4" destOrd="0" presId="urn:microsoft.com/office/officeart/2005/8/layout/target3"/>
    <dgm:cxn modelId="{D318980B-C941-49B2-87E5-F7A066DF8E42}" type="presParOf" srcId="{D8915F55-A5F0-4DAA-BF04-0485C50ABCB9}" destId="{B72251D9-9F7C-476B-ABBA-C4598ADCDCF2}" srcOrd="5" destOrd="0" presId="urn:microsoft.com/office/officeart/2005/8/layout/target3"/>
    <dgm:cxn modelId="{02A4E887-04F4-496C-8F5A-E91A5BC04315}" type="presParOf" srcId="{D8915F55-A5F0-4DAA-BF04-0485C50ABCB9}" destId="{0945AE6A-B652-436D-A65D-4A4B70AE71CA}" srcOrd="6" destOrd="0" presId="urn:microsoft.com/office/officeart/2005/8/layout/target3"/>
    <dgm:cxn modelId="{034A1856-8134-4FEC-82C6-C0CF43D7A2DD}" type="presParOf" srcId="{D8915F55-A5F0-4DAA-BF04-0485C50ABCB9}" destId="{A29975EB-97C0-4BA0-B2BB-8CE52438440C}" srcOrd="7" destOrd="0" presId="urn:microsoft.com/office/officeart/2005/8/layout/target3"/>
    <dgm:cxn modelId="{6B45D298-C233-4A86-89FA-408420DC1CAE}" type="presParOf" srcId="{D8915F55-A5F0-4DAA-BF04-0485C50ABCB9}" destId="{F2BDE503-2222-4629-A4BC-8AD9F500D207}" srcOrd="8" destOrd="0" presId="urn:microsoft.com/office/officeart/2005/8/layout/target3"/>
    <dgm:cxn modelId="{8FA260AD-37EB-4B3F-B954-B7EE104ACA55}" type="presParOf" srcId="{D8915F55-A5F0-4DAA-BF04-0485C50ABCB9}" destId="{A002D780-FE03-46B5-A4AE-BD801B89EB45}" srcOrd="9" destOrd="0" presId="urn:microsoft.com/office/officeart/2005/8/layout/target3"/>
    <dgm:cxn modelId="{EDDF4D8B-B18D-4E56-A998-113AB828EF2D}" type="presParOf" srcId="{D8915F55-A5F0-4DAA-BF04-0485C50ABCB9}" destId="{45BEA0FC-ED93-423E-A119-1A2F4A878A98}" srcOrd="10" destOrd="0" presId="urn:microsoft.com/office/officeart/2005/8/layout/target3"/>
    <dgm:cxn modelId="{60A12D78-C5E6-4DFC-9080-2AFC75CC56D7}" type="presParOf" srcId="{D8915F55-A5F0-4DAA-BF04-0485C50ABCB9}" destId="{B247776B-4A93-4E81-AEAD-F964D06EE499}" srcOrd="11" destOrd="0" presId="urn:microsoft.com/office/officeart/2005/8/layout/target3"/>
    <dgm:cxn modelId="{5B8BE270-AABF-478D-9209-BFBC69B4C186}" type="presParOf" srcId="{D8915F55-A5F0-4DAA-BF04-0485C50ABCB9}" destId="{646B0E36-8F8C-46DE-8CEB-4D62BC2E0662}" srcOrd="12" destOrd="0" presId="urn:microsoft.com/office/officeart/2005/8/layout/target3"/>
    <dgm:cxn modelId="{602BBFF3-38B9-44A9-A054-990F5074699D}" type="presParOf" srcId="{D8915F55-A5F0-4DAA-BF04-0485C50ABCB9}" destId="{79ADBE0F-F2CF-41EE-900F-4CBD20AA9310}" srcOrd="13" destOrd="0" presId="urn:microsoft.com/office/officeart/2005/8/layout/target3"/>
    <dgm:cxn modelId="{06921DC8-F2E1-4DAD-8A5E-FC6E465A9F11}" type="presParOf" srcId="{D8915F55-A5F0-4DAA-BF04-0485C50ABCB9}" destId="{3AEF57EC-ADA9-47D7-ACD8-75C8693DD370}" srcOrd="14" destOrd="0" presId="urn:microsoft.com/office/officeart/2005/8/layout/target3"/>
    <dgm:cxn modelId="{DC52E0D2-8345-4BBE-A8AA-1A08018AE4D9}" type="presParOf" srcId="{D8915F55-A5F0-4DAA-BF04-0485C50ABCB9}" destId="{82191414-9F1B-41E6-8FE1-FC9A428016BC}" srcOrd="15" destOrd="0" presId="urn:microsoft.com/office/officeart/2005/8/layout/target3"/>
    <dgm:cxn modelId="{CE4F0030-D3A4-4E07-AD9F-FE451BB1AE94}" type="presParOf" srcId="{D8915F55-A5F0-4DAA-BF04-0485C50ABCB9}" destId="{1CB4699F-F08A-4811-B111-1CA2CF94C442}" srcOrd="16" destOrd="0" presId="urn:microsoft.com/office/officeart/2005/8/layout/target3"/>
    <dgm:cxn modelId="{3CA8D9D5-9277-4C9B-A3F3-61B57764CE6A}" type="presParOf" srcId="{D8915F55-A5F0-4DAA-BF04-0485C50ABCB9}" destId="{1D938001-2CD3-421D-ADE3-556DFA9B44B6}" srcOrd="17" destOrd="0" presId="urn:microsoft.com/office/officeart/2005/8/layout/target3"/>
    <dgm:cxn modelId="{85DEB8AC-0E05-42B4-A648-3A034D98675F}" type="presParOf" srcId="{D8915F55-A5F0-4DAA-BF04-0485C50ABCB9}" destId="{183361D2-B7F4-4391-B6F3-2C30546A1266}" srcOrd="18" destOrd="0" presId="urn:microsoft.com/office/officeart/2005/8/layout/target3"/>
    <dgm:cxn modelId="{2B480295-604E-417A-A55A-383906D1FB32}" type="presParOf" srcId="{D8915F55-A5F0-4DAA-BF04-0485C50ABCB9}" destId="{9F498410-96F0-4CC8-A1F1-46C56EB47FE2}" srcOrd="19" destOrd="0" presId="urn:microsoft.com/office/officeart/2005/8/layout/target3"/>
    <dgm:cxn modelId="{786DAC1D-246E-4A56-80DB-707EC002BF62}" type="presParOf" srcId="{D8915F55-A5F0-4DAA-BF04-0485C50ABCB9}" destId="{596486A9-0AEA-473B-946D-E616E9B6AA9A}" srcOrd="20" destOrd="0" presId="urn:microsoft.com/office/officeart/2005/8/layout/target3"/>
    <dgm:cxn modelId="{100F54C5-4BC9-4532-9AE0-AAF1EDE4B174}" type="presParOf" srcId="{D8915F55-A5F0-4DAA-BF04-0485C50ABCB9}" destId="{ED1799AA-043C-463D-82FE-21C99CC884AE}" srcOrd="21" destOrd="0" presId="urn:microsoft.com/office/officeart/2005/8/layout/target3"/>
    <dgm:cxn modelId="{F99B6622-5713-4234-B202-FFCB7FA264FE}" type="presParOf" srcId="{D8915F55-A5F0-4DAA-BF04-0485C50ABCB9}" destId="{891E8954-D25F-4C92-9713-BCC84131E9F4}" srcOrd="22" destOrd="0" presId="urn:microsoft.com/office/officeart/2005/8/layout/target3"/>
    <dgm:cxn modelId="{6E278E03-D696-4C38-A991-77EAA3753549}" type="presParOf" srcId="{D8915F55-A5F0-4DAA-BF04-0485C50ABCB9}" destId="{9719DE96-B4E3-434D-AAA3-66E2DE252B64}" srcOrd="23" destOrd="0" presId="urn:microsoft.com/office/officeart/2005/8/layout/target3"/>
    <dgm:cxn modelId="{F26B78AB-AFCD-4A6B-8946-8CFB209BA690}" type="presParOf" srcId="{D8915F55-A5F0-4DAA-BF04-0485C50ABCB9}" destId="{7A27FC41-A72F-4E8F-8197-91D787BDABD2}" srcOrd="2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Execution and data routing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495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220312A-0978-40C9-B972-ADF62E6B5A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503587-3FB2-4B56-BC66-D9BF45C79080}">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Behavior</a:t>
          </a:r>
        </a:p>
      </dgm:t>
    </dgm:pt>
    <dgm:pt modelId="{87A44FF4-D1DC-49BB-A61D-FE44E4F2104C}" type="parTrans" cxnId="{65764564-818C-4E58-A731-8DA9480894A4}">
      <dgm:prSet/>
      <dgm:spPr/>
      <dgm:t>
        <a:bodyPr/>
        <a:lstStyle/>
        <a:p>
          <a:endParaRPr lang="en-US"/>
        </a:p>
      </dgm:t>
    </dgm:pt>
    <dgm:pt modelId="{93AF81A5-10F5-4E07-8FA2-5758E6C0C93F}" type="sibTrans" cxnId="{65764564-818C-4E58-A731-8DA9480894A4}">
      <dgm:prSet/>
      <dgm:spPr/>
      <dgm:t>
        <a:bodyPr/>
        <a:lstStyle/>
        <a:p>
          <a:endParaRPr lang="en-US"/>
        </a:p>
      </dgm:t>
    </dgm:pt>
    <dgm:pt modelId="{5DD7C18A-28F2-441F-892E-13011C64FF6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Execution flow control between Components</a:t>
          </a:r>
        </a:p>
      </dgm:t>
    </dgm:pt>
    <dgm:pt modelId="{D523E1F1-6109-4995-B934-D970D310CCA7}" type="parTrans" cxnId="{562DAB80-F7C3-4B80-A6C0-0F22DC1A8BE1}">
      <dgm:prSet/>
      <dgm:spPr/>
      <dgm:t>
        <a:bodyPr/>
        <a:lstStyle/>
        <a:p>
          <a:endParaRPr lang="en-US"/>
        </a:p>
      </dgm:t>
    </dgm:pt>
    <dgm:pt modelId="{2A8FF7AC-3421-492D-9721-D348FDE95FD4}" type="sibTrans" cxnId="{562DAB80-F7C3-4B80-A6C0-0F22DC1A8BE1}">
      <dgm:prSet/>
      <dgm:spPr/>
      <dgm:t>
        <a:bodyPr/>
        <a:lstStyle/>
        <a:p>
          <a:endParaRPr lang="en-US"/>
        </a:p>
      </dgm:t>
    </dgm:pt>
    <dgm:pt modelId="{EC7AAA3C-44F1-4B79-AC50-9BADEFA8453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Component–component data transfer</a:t>
          </a:r>
        </a:p>
      </dgm:t>
    </dgm:pt>
    <dgm:pt modelId="{24E35808-590A-497D-8E78-27CCDC9484B7}" type="parTrans" cxnId="{0F6ED49A-1BE8-4A44-8D10-1C65E17EEED1}">
      <dgm:prSet/>
      <dgm:spPr/>
      <dgm:t>
        <a:bodyPr/>
        <a:lstStyle/>
        <a:p>
          <a:endParaRPr lang="en-US"/>
        </a:p>
      </dgm:t>
    </dgm:pt>
    <dgm:pt modelId="{897112FF-1E95-4A69-B94C-635895350A84}" type="sibTrans" cxnId="{0F6ED49A-1BE8-4A44-8D10-1C65E17EEED1}">
      <dgm:prSet/>
      <dgm:spPr/>
      <dgm:t>
        <a:bodyPr/>
        <a:lstStyle/>
        <a:p>
          <a:endParaRPr lang="en-US"/>
        </a:p>
      </dgm:t>
    </dgm:pt>
    <dgm:pt modelId="{48678A08-11E0-4A47-9F1A-8A9A6B32997B}">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“internal system” – owned by Actor</a:t>
          </a:r>
        </a:p>
      </dgm:t>
    </dgm:pt>
    <dgm:pt modelId="{1088B280-AF86-4722-BDA5-15E6020CA236}" type="parTrans" cxnId="{8F505204-D346-44B5-BC96-F27A446B3933}">
      <dgm:prSet/>
      <dgm:spPr/>
      <dgm:t>
        <a:bodyPr/>
        <a:lstStyle/>
        <a:p>
          <a:endParaRPr lang="en-US"/>
        </a:p>
      </dgm:t>
    </dgm:pt>
    <dgm:pt modelId="{3BEB4496-0477-40FC-B4EB-88DD07D8EB2B}" type="sibTrans" cxnId="{8F505204-D346-44B5-BC96-F27A446B3933}">
      <dgm:prSet/>
      <dgm:spPr/>
      <dgm:t>
        <a:bodyPr/>
        <a:lstStyle/>
        <a:p>
          <a:endParaRPr lang="en-US"/>
        </a:p>
      </dgm:t>
    </dgm:pt>
    <dgm:pt modelId="{70945BC8-1884-4B15-AAE3-7CBAE46A75B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Examples: animation, </a:t>
          </a:r>
          <a:r>
            <a:rPr lang="en-US" dirty="0" err="1"/>
            <a:t>characterController</a:t>
          </a:r>
          <a:endParaRPr lang="en-US" dirty="0"/>
        </a:p>
      </dgm:t>
    </dgm:pt>
    <dgm:pt modelId="{CA0A58E4-3FAC-447F-B397-76AED4A985A8}" type="parTrans" cxnId="{0E96E972-61D2-4777-BE77-B8E4D76CF861}">
      <dgm:prSet/>
      <dgm:spPr/>
      <dgm:t>
        <a:bodyPr/>
        <a:lstStyle/>
        <a:p>
          <a:endParaRPr lang="en-US"/>
        </a:p>
      </dgm:t>
    </dgm:pt>
    <dgm:pt modelId="{BB84A608-4B37-4C8C-B3C1-222787A31B53}" type="sibTrans" cxnId="{0E96E972-61D2-4777-BE77-B8E4D76CF861}">
      <dgm:prSet/>
      <dgm:spPr/>
      <dgm:t>
        <a:bodyPr/>
        <a:lstStyle/>
        <a:p>
          <a:endParaRPr lang="en-US"/>
        </a:p>
      </dgm:t>
    </dgm:pt>
    <dgm:pt modelId="{4E54177D-EF49-435F-8B6A-F494D5873BA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Uses direct component references (entity IDs)</a:t>
          </a:r>
        </a:p>
      </dgm:t>
    </dgm:pt>
    <dgm:pt modelId="{0235DD47-5F63-4CB9-94B1-0F8A56C42D53}" type="parTrans" cxnId="{76ADF8DD-4077-4F15-BF35-0AD539B42761}">
      <dgm:prSet/>
      <dgm:spPr/>
      <dgm:t>
        <a:bodyPr/>
        <a:lstStyle/>
        <a:p>
          <a:endParaRPr lang="en-US"/>
        </a:p>
      </dgm:t>
    </dgm:pt>
    <dgm:pt modelId="{98589172-B567-47A5-BDAF-F068CDF9B9BF}" type="sibTrans" cxnId="{76ADF8DD-4077-4F15-BF35-0AD539B42761}">
      <dgm:prSet/>
      <dgm:spPr/>
      <dgm:t>
        <a:bodyPr/>
        <a:lstStyle/>
        <a:p>
          <a:endParaRPr lang="en-US"/>
        </a:p>
      </dgm:t>
    </dgm:pt>
    <dgm:pt modelId="{ED6EB85B-D025-4406-AA45-2402E7ACB6C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a:t>System</a:t>
          </a:r>
        </a:p>
      </dgm:t>
    </dgm:pt>
    <dgm:pt modelId="{9629E5F0-4A19-4314-A535-D24AA5FC027F}" type="parTrans" cxnId="{114597BC-24B8-470B-BE72-E59FC5D7653B}">
      <dgm:prSet/>
      <dgm:spPr/>
      <dgm:t>
        <a:bodyPr/>
        <a:lstStyle/>
        <a:p>
          <a:endParaRPr lang="en-US"/>
        </a:p>
      </dgm:t>
    </dgm:pt>
    <dgm:pt modelId="{4932CD91-2C56-43C1-B982-6A983B53A878}" type="sibTrans" cxnId="{114597BC-24B8-470B-BE72-E59FC5D7653B}">
      <dgm:prSet/>
      <dgm:spPr/>
      <dgm:t>
        <a:bodyPr/>
        <a:lstStyle/>
        <a:p>
          <a:endParaRPr lang="en-US"/>
        </a:p>
      </dgm:t>
    </dgm:pt>
    <dgm:pt modelId="{E9133F5C-8397-4DFC-AB64-2BEE5BECEC48}">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Global – owned by World</a:t>
          </a:r>
        </a:p>
      </dgm:t>
    </dgm:pt>
    <dgm:pt modelId="{9545574B-D184-4D41-B5AC-6212B1809420}" type="parTrans" cxnId="{F59515C7-2025-4B20-B022-DAE797AB32C6}">
      <dgm:prSet/>
      <dgm:spPr/>
      <dgm:t>
        <a:bodyPr/>
        <a:lstStyle/>
        <a:p>
          <a:endParaRPr lang="en-US"/>
        </a:p>
      </dgm:t>
    </dgm:pt>
    <dgm:pt modelId="{C0135457-6A14-434E-8731-55EAB05A22B8}" type="sibTrans" cxnId="{F59515C7-2025-4B20-B022-DAE797AB32C6}">
      <dgm:prSet/>
      <dgm:spPr/>
      <dgm:t>
        <a:bodyPr/>
        <a:lstStyle/>
        <a:p>
          <a:endParaRPr lang="en-US"/>
        </a:p>
      </dgm:t>
    </dgm:pt>
    <dgm:pt modelId="{F4188190-833E-40E6-A698-EA26518A325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2 roles:</a:t>
          </a:r>
        </a:p>
      </dgm:t>
    </dgm:pt>
    <dgm:pt modelId="{C535982D-11D1-423F-9461-8D45D01AA248}" type="parTrans" cxnId="{05A92F55-8068-45B9-B5D3-2A774829B606}">
      <dgm:prSet/>
      <dgm:spPr/>
      <dgm:t>
        <a:bodyPr/>
        <a:lstStyle/>
        <a:p>
          <a:endParaRPr lang="en-US"/>
        </a:p>
      </dgm:t>
    </dgm:pt>
    <dgm:pt modelId="{99B303C9-2361-48CB-8BB4-738D68A0586D}" type="sibTrans" cxnId="{05A92F55-8068-45B9-B5D3-2A774829B606}">
      <dgm:prSet/>
      <dgm:spPr/>
      <dgm:t>
        <a:bodyPr/>
        <a:lstStyle/>
        <a:p>
          <a:endParaRPr lang="en-US"/>
        </a:p>
      </dgm:t>
    </dgm:pt>
    <dgm:pt modelId="{C453ABB2-D7AC-4703-8C1A-D50E5F60215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Components update (ECS style)</a:t>
          </a:r>
        </a:p>
      </dgm:t>
    </dgm:pt>
    <dgm:pt modelId="{673718C8-934F-434F-BD87-263A7F147DB8}" type="parTrans" cxnId="{4ABFCBCA-AECA-408C-82B2-DB4039081044}">
      <dgm:prSet/>
      <dgm:spPr/>
      <dgm:t>
        <a:bodyPr/>
        <a:lstStyle/>
        <a:p>
          <a:endParaRPr lang="en-US"/>
        </a:p>
      </dgm:t>
    </dgm:pt>
    <dgm:pt modelId="{A6606AA7-C539-48AD-B762-B702CEB3B31D}" type="sibTrans" cxnId="{4ABFCBCA-AECA-408C-82B2-DB4039081044}">
      <dgm:prSet/>
      <dgm:spPr/>
      <dgm:t>
        <a:bodyPr/>
        <a:lstStyle/>
        <a:p>
          <a:endParaRPr lang="en-US"/>
        </a:p>
      </dgm:t>
    </dgm:pt>
    <dgm:pt modelId="{D4ACBA87-71D1-4AD1-85E9-72F2428A203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It can be an opt-in or opt-out service</a:t>
          </a:r>
        </a:p>
      </dgm:t>
    </dgm:pt>
    <dgm:pt modelId="{516AF117-90EA-4EB9-B78B-8132AA694B15}" type="parTrans" cxnId="{33E75ABD-634F-41C6-92AE-F7E6808A89AA}">
      <dgm:prSet/>
      <dgm:spPr/>
      <dgm:t>
        <a:bodyPr/>
        <a:lstStyle/>
        <a:p>
          <a:endParaRPr lang="en-US"/>
        </a:p>
      </dgm:t>
    </dgm:pt>
    <dgm:pt modelId="{3751FC6B-BA2B-457B-88BB-54B107DBBC80}" type="sibTrans" cxnId="{33E75ABD-634F-41C6-92AE-F7E6808A89AA}">
      <dgm:prSet/>
      <dgm:spPr/>
      <dgm:t>
        <a:bodyPr/>
        <a:lstStyle/>
        <a:p>
          <a:endParaRPr lang="en-US"/>
        </a:p>
      </dgm:t>
    </dgm:pt>
    <dgm:pt modelId="{7D751602-D91E-4256-B326-AAF42B255D79}">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Examples: AI stim system, crowd sim system</a:t>
          </a:r>
        </a:p>
      </dgm:t>
    </dgm:pt>
    <dgm:pt modelId="{78EE69BD-FA8A-4BB0-B969-55F4BB4B7E2B}" type="parTrans" cxnId="{FC738894-8909-422D-9120-4F27B99D9588}">
      <dgm:prSet/>
      <dgm:spPr/>
      <dgm:t>
        <a:bodyPr/>
        <a:lstStyle/>
        <a:p>
          <a:endParaRPr lang="en-US"/>
        </a:p>
      </dgm:t>
    </dgm:pt>
    <dgm:pt modelId="{267718CB-B07C-4774-9E00-D578C8C9DBD4}" type="sibTrans" cxnId="{FC738894-8909-422D-9120-4F27B99D9588}">
      <dgm:prSet/>
      <dgm:spPr/>
      <dgm:t>
        <a:bodyPr/>
        <a:lstStyle/>
        <a:p>
          <a:endParaRPr lang="en-US"/>
        </a:p>
      </dgm:t>
    </dgm:pt>
    <dgm:pt modelId="{C9059976-19E1-4209-BE42-217C0E784F2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Actor-actor data transfer by state injection (similarly to messages in the actor model)</a:t>
          </a:r>
        </a:p>
      </dgm:t>
    </dgm:pt>
    <dgm:pt modelId="{F16DCBF0-D931-44F0-9C19-8332C430D951}" type="parTrans" cxnId="{F7E2D556-C1A3-4662-91BA-E4308BE3BEFC}">
      <dgm:prSet/>
      <dgm:spPr/>
      <dgm:t>
        <a:bodyPr/>
        <a:lstStyle/>
        <a:p>
          <a:endParaRPr lang="en-US"/>
        </a:p>
      </dgm:t>
    </dgm:pt>
    <dgm:pt modelId="{34483852-C5BA-45BF-938E-BFA909759F58}" type="sibTrans" cxnId="{F7E2D556-C1A3-4662-91BA-E4308BE3BEFC}">
      <dgm:prSet/>
      <dgm:spPr/>
      <dgm:t>
        <a:bodyPr/>
        <a:lstStyle/>
        <a:p>
          <a:endParaRPr lang="en-US"/>
        </a:p>
      </dgm:t>
    </dgm:pt>
    <dgm:pt modelId="{86799AC3-820D-44F9-BFA7-7FBBB6E5B689}">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update is an update of its behaviors</a:t>
          </a:r>
        </a:p>
      </dgm:t>
    </dgm:pt>
    <dgm:pt modelId="{A27EAF4C-9E60-4BA4-A1A1-084BBDA3CB2D}" type="parTrans" cxnId="{4F9C690D-3BFA-4238-8718-B942D3FD6FB6}">
      <dgm:prSet/>
      <dgm:spPr/>
      <dgm:t>
        <a:bodyPr/>
        <a:lstStyle/>
        <a:p>
          <a:endParaRPr lang="en-US"/>
        </a:p>
      </dgm:t>
    </dgm:pt>
    <dgm:pt modelId="{7B85165E-53DB-4A68-A90B-E45AC78D352A}" type="sibTrans" cxnId="{4F9C690D-3BFA-4238-8718-B942D3FD6FB6}">
      <dgm:prSet/>
      <dgm:spPr/>
      <dgm:t>
        <a:bodyPr/>
        <a:lstStyle/>
        <a:p>
          <a:endParaRPr lang="en-US"/>
        </a:p>
      </dgm:t>
    </dgm:pt>
    <dgm:pt modelId="{E5D67A71-9E7C-42F5-B61F-9B40184C7281}">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2 roles:</a:t>
          </a:r>
        </a:p>
      </dgm:t>
    </dgm:pt>
    <dgm:pt modelId="{0FA1A71C-D500-431C-9237-7850BF471BDD}" type="parTrans" cxnId="{0EF853AC-19ED-48C5-AFFC-E4DB4FA37BFE}">
      <dgm:prSet/>
      <dgm:spPr/>
      <dgm:t>
        <a:bodyPr/>
        <a:lstStyle/>
        <a:p>
          <a:endParaRPr lang="en-US"/>
        </a:p>
      </dgm:t>
    </dgm:pt>
    <dgm:pt modelId="{520CDFD7-E5C3-4952-B7D6-C51FBF2CCB60}" type="sibTrans" cxnId="{0EF853AC-19ED-48C5-AFFC-E4DB4FA37BFE}">
      <dgm:prSet/>
      <dgm:spPr/>
      <dgm:t>
        <a:bodyPr/>
        <a:lstStyle/>
        <a:p>
          <a:endParaRPr lang="en-US"/>
        </a:p>
      </dgm:t>
    </dgm:pt>
    <dgm:pt modelId="{02EE8130-0996-4D11-9734-682FC08CFFF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use direct component references (entity IDs)</a:t>
          </a:r>
        </a:p>
      </dgm:t>
    </dgm:pt>
    <dgm:pt modelId="{BCD566E7-58E5-4365-AB53-537C2E0A2E96}" type="parTrans" cxnId="{2A973B12-33B7-44A3-87D5-AFB3F6EAA082}">
      <dgm:prSet/>
      <dgm:spPr/>
      <dgm:t>
        <a:bodyPr/>
        <a:lstStyle/>
        <a:p>
          <a:endParaRPr lang="en-US"/>
        </a:p>
      </dgm:t>
    </dgm:pt>
    <dgm:pt modelId="{75E1A1B5-0CDE-4BAE-B7B9-4E8FDC5F9FD2}" type="sibTrans" cxnId="{2A973B12-33B7-44A3-87D5-AFB3F6EAA082}">
      <dgm:prSet/>
      <dgm:spPr/>
      <dgm:t>
        <a:bodyPr/>
        <a:lstStyle/>
        <a:p>
          <a:endParaRPr lang="en-US"/>
        </a:p>
      </dgm:t>
    </dgm:pt>
    <dgm:pt modelId="{27458F00-6466-45C9-B228-B457D07C30F2}">
      <dgm:prSet phldrT="[Text]">
        <dgm:style>
          <a:lnRef idx="2">
            <a:schemeClr val="accent3"/>
          </a:lnRef>
          <a:fillRef idx="1">
            <a:schemeClr val="lt1"/>
          </a:fillRef>
          <a:effectRef idx="0">
            <a:schemeClr val="accent3"/>
          </a:effectRef>
          <a:fontRef idx="minor">
            <a:schemeClr val="dk1"/>
          </a:fontRef>
        </dgm:style>
      </dgm:prSet>
      <dgm:spPr/>
      <dgm:t>
        <a:bodyPr/>
        <a:lstStyle/>
        <a:p>
          <a:r>
            <a:rPr lang="en-US" noProof="0" dirty="0" err="1"/>
            <a:t>Opt</a:t>
          </a:r>
          <a:r>
            <a:rPr lang="pl-PL" dirty="0"/>
            <a:t>-in/out</a:t>
          </a:r>
          <a:r>
            <a:rPr lang="en-US" dirty="0"/>
            <a:t> can be direct or using an empty flag component and permanent or one-time</a:t>
          </a:r>
        </a:p>
      </dgm:t>
    </dgm:pt>
    <dgm:pt modelId="{DEB51E32-8D27-429C-B14E-90BAD17FC2C0}" type="parTrans" cxnId="{ACD1E7D5-E093-4477-A7B7-DBF2A9E303E2}">
      <dgm:prSet/>
      <dgm:spPr/>
      <dgm:t>
        <a:bodyPr/>
        <a:lstStyle/>
        <a:p>
          <a:endParaRPr lang="en-US"/>
        </a:p>
      </dgm:t>
    </dgm:pt>
    <dgm:pt modelId="{917DBDBD-E51B-4033-BFB6-0FAE0B9B9CC8}" type="sibTrans" cxnId="{ACD1E7D5-E093-4477-A7B7-DBF2A9E303E2}">
      <dgm:prSet/>
      <dgm:spPr/>
      <dgm:t>
        <a:bodyPr/>
        <a:lstStyle/>
        <a:p>
          <a:endParaRPr lang="en-US"/>
        </a:p>
      </dgm:t>
    </dgm:pt>
    <dgm:pt modelId="{0202C2C8-1526-4F2F-BA2A-2E6FD3011343}">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Systems register for update from the world</a:t>
          </a:r>
        </a:p>
      </dgm:t>
    </dgm:pt>
    <dgm:pt modelId="{52965F29-06C9-4B9D-ACC3-6AB394D3CCEF}" type="parTrans" cxnId="{7BFE6C9A-C1FC-43B4-9136-BF7AFCEB23D6}">
      <dgm:prSet/>
      <dgm:spPr/>
      <dgm:t>
        <a:bodyPr/>
        <a:lstStyle/>
        <a:p>
          <a:endParaRPr lang="en-US"/>
        </a:p>
      </dgm:t>
    </dgm:pt>
    <dgm:pt modelId="{52E38602-1A48-48D3-9853-330AA2DBC285}" type="sibTrans" cxnId="{7BFE6C9A-C1FC-43B4-9136-BF7AFCEB23D6}">
      <dgm:prSet/>
      <dgm:spPr/>
      <dgm:t>
        <a:bodyPr/>
        <a:lstStyle/>
        <a:p>
          <a:endParaRPr lang="en-US"/>
        </a:p>
      </dgm:t>
    </dgm:pt>
    <dgm:pt modelId="{2DF79DD4-B6FF-427C-B98A-A8BB3233A7B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Behaviors register for update from Actor</a:t>
          </a:r>
        </a:p>
      </dgm:t>
    </dgm:pt>
    <dgm:pt modelId="{A3546F1F-0DD0-49B1-8E81-AD3E70B517D8}" type="parTrans" cxnId="{F7A952CB-9E6B-4263-83CD-171A960689E5}">
      <dgm:prSet/>
      <dgm:spPr/>
      <dgm:t>
        <a:bodyPr/>
        <a:lstStyle/>
        <a:p>
          <a:endParaRPr lang="en-US"/>
        </a:p>
      </dgm:t>
    </dgm:pt>
    <dgm:pt modelId="{5022454B-D899-449C-B24B-799241416C87}" type="sibTrans" cxnId="{F7A952CB-9E6B-4263-83CD-171A960689E5}">
      <dgm:prSet/>
      <dgm:spPr/>
      <dgm:t>
        <a:bodyPr/>
        <a:lstStyle/>
        <a:p>
          <a:endParaRPr lang="en-US"/>
        </a:p>
      </dgm:t>
    </dgm:pt>
    <dgm:pt modelId="{70F004B8-B702-4430-8C57-88AC10518785}" type="pres">
      <dgm:prSet presAssocID="{E220312A-0978-40C9-B972-ADF62E6B5AA7}" presName="linear" presStyleCnt="0">
        <dgm:presLayoutVars>
          <dgm:dir/>
          <dgm:animLvl val="lvl"/>
          <dgm:resizeHandles val="exact"/>
        </dgm:presLayoutVars>
      </dgm:prSet>
      <dgm:spPr/>
    </dgm:pt>
    <dgm:pt modelId="{0CFDBDD7-7551-46B5-A613-AEAFD868A2BB}" type="pres">
      <dgm:prSet presAssocID="{ED6EB85B-D025-4406-AA45-2402E7ACB6C6}" presName="parentLin" presStyleCnt="0"/>
      <dgm:spPr/>
    </dgm:pt>
    <dgm:pt modelId="{BBE7B34E-88DA-442E-A9C3-D6FF562A8A53}" type="pres">
      <dgm:prSet presAssocID="{ED6EB85B-D025-4406-AA45-2402E7ACB6C6}" presName="parentLeftMargin" presStyleLbl="node1" presStyleIdx="0" presStyleCnt="2"/>
      <dgm:spPr/>
    </dgm:pt>
    <dgm:pt modelId="{9A1628E6-1577-409F-9C70-016423FE4FAF}" type="pres">
      <dgm:prSet presAssocID="{ED6EB85B-D025-4406-AA45-2402E7ACB6C6}" presName="parentText" presStyleLbl="node1" presStyleIdx="0" presStyleCnt="2">
        <dgm:presLayoutVars>
          <dgm:chMax val="0"/>
          <dgm:bulletEnabled val="1"/>
        </dgm:presLayoutVars>
      </dgm:prSet>
      <dgm:spPr/>
    </dgm:pt>
    <dgm:pt modelId="{CFD2C6BB-E611-485B-8D44-EAAEAEAF0AB9}" type="pres">
      <dgm:prSet presAssocID="{ED6EB85B-D025-4406-AA45-2402E7ACB6C6}" presName="negativeSpace" presStyleCnt="0"/>
      <dgm:spPr/>
    </dgm:pt>
    <dgm:pt modelId="{88A3C7DF-C75E-4578-A578-D4B00CFC4742}" type="pres">
      <dgm:prSet presAssocID="{ED6EB85B-D025-4406-AA45-2402E7ACB6C6}" presName="childText" presStyleLbl="conFgAcc1" presStyleIdx="0" presStyleCnt="2">
        <dgm:presLayoutVars>
          <dgm:bulletEnabled val="1"/>
        </dgm:presLayoutVars>
      </dgm:prSet>
      <dgm:spPr/>
    </dgm:pt>
    <dgm:pt modelId="{15DB78EB-9BF6-4908-B1B0-90C7CD57E94A}" type="pres">
      <dgm:prSet presAssocID="{4932CD91-2C56-43C1-B982-6A983B53A878}" presName="spaceBetweenRectangles" presStyleCnt="0"/>
      <dgm:spPr/>
    </dgm:pt>
    <dgm:pt modelId="{B368FEE3-F124-464F-BA0C-A7CFFA09591E}" type="pres">
      <dgm:prSet presAssocID="{11503587-3FB2-4B56-BC66-D9BF45C79080}" presName="parentLin" presStyleCnt="0"/>
      <dgm:spPr/>
    </dgm:pt>
    <dgm:pt modelId="{0B8CC1EA-BFC8-44A4-A6E5-34B1C9050D18}" type="pres">
      <dgm:prSet presAssocID="{11503587-3FB2-4B56-BC66-D9BF45C79080}" presName="parentLeftMargin" presStyleLbl="node1" presStyleIdx="0" presStyleCnt="2"/>
      <dgm:spPr/>
    </dgm:pt>
    <dgm:pt modelId="{45639DB1-C310-4D42-A9DA-6AE9E23FF7F8}" type="pres">
      <dgm:prSet presAssocID="{11503587-3FB2-4B56-BC66-D9BF45C79080}" presName="parentText" presStyleLbl="node1" presStyleIdx="1" presStyleCnt="2">
        <dgm:presLayoutVars>
          <dgm:chMax val="0"/>
          <dgm:bulletEnabled val="1"/>
        </dgm:presLayoutVars>
      </dgm:prSet>
      <dgm:spPr/>
    </dgm:pt>
    <dgm:pt modelId="{E0474FD6-46E6-4AD8-917D-55FA61B98311}" type="pres">
      <dgm:prSet presAssocID="{11503587-3FB2-4B56-BC66-D9BF45C79080}" presName="negativeSpace" presStyleCnt="0"/>
      <dgm:spPr/>
    </dgm:pt>
    <dgm:pt modelId="{975E59F3-3994-4A56-B3D0-F35CA2240A22}" type="pres">
      <dgm:prSet presAssocID="{11503587-3FB2-4B56-BC66-D9BF45C79080}" presName="childText" presStyleLbl="conFgAcc1" presStyleIdx="1" presStyleCnt="2">
        <dgm:presLayoutVars>
          <dgm:bulletEnabled val="1"/>
        </dgm:presLayoutVars>
      </dgm:prSet>
      <dgm:spPr/>
    </dgm:pt>
  </dgm:ptLst>
  <dgm:cxnLst>
    <dgm:cxn modelId="{8F505204-D346-44B5-BC96-F27A446B3933}" srcId="{11503587-3FB2-4B56-BC66-D9BF45C79080}" destId="{48678A08-11E0-4A47-9F1A-8A9A6B32997B}" srcOrd="0" destOrd="0" parTransId="{1088B280-AF86-4722-BDA5-15E6020CA236}" sibTransId="{3BEB4496-0477-40FC-B4EB-88DD07D8EB2B}"/>
    <dgm:cxn modelId="{A257C004-44AA-4BE3-8DFD-72E4E501E74D}" type="presOf" srcId="{5DD7C18A-28F2-441F-892E-13011C64FF66}" destId="{975E59F3-3994-4A56-B3D0-F35CA2240A22}" srcOrd="0" destOrd="2" presId="urn:microsoft.com/office/officeart/2005/8/layout/list1"/>
    <dgm:cxn modelId="{2AD0A608-C1B3-469C-A097-1FA184288CF2}" type="presOf" srcId="{EC7AAA3C-44F1-4B79-AC50-9BADEFA84536}" destId="{975E59F3-3994-4A56-B3D0-F35CA2240A22}" srcOrd="0" destOrd="3" presId="urn:microsoft.com/office/officeart/2005/8/layout/list1"/>
    <dgm:cxn modelId="{4F9C690D-3BFA-4238-8718-B942D3FD6FB6}" srcId="{11503587-3FB2-4B56-BC66-D9BF45C79080}" destId="{86799AC3-820D-44F9-BFA7-7FBBB6E5B689}" srcOrd="3" destOrd="0" parTransId="{A27EAF4C-9E60-4BA4-A1A1-084BBDA3CB2D}" sibTransId="{7B85165E-53DB-4A68-A90B-E45AC78D352A}"/>
    <dgm:cxn modelId="{37F30C11-96C6-4349-8952-71C514397871}" type="presOf" srcId="{7D751602-D91E-4256-B326-AAF42B255D79}" destId="{88A3C7DF-C75E-4578-A578-D4B00CFC4742}" srcOrd="0" destOrd="8" presId="urn:microsoft.com/office/officeart/2005/8/layout/list1"/>
    <dgm:cxn modelId="{2A973B12-33B7-44A3-87D5-AFB3F6EAA082}" srcId="{ED6EB85B-D025-4406-AA45-2402E7ACB6C6}" destId="{02EE8130-0996-4D11-9734-682FC08CFFF5}" srcOrd="4" destOrd="0" parTransId="{BCD566E7-58E5-4365-AB53-537C2E0A2E96}" sibTransId="{75E1A1B5-0CDE-4BAE-B7B9-4E8FDC5F9FD2}"/>
    <dgm:cxn modelId="{1028F51F-1E79-4468-AE4D-59C714956C45}" type="presOf" srcId="{27458F00-6466-45C9-B228-B457D07C30F2}" destId="{88A3C7DF-C75E-4578-A578-D4B00CFC4742}" srcOrd="0" destOrd="5" presId="urn:microsoft.com/office/officeart/2005/8/layout/list1"/>
    <dgm:cxn modelId="{51657227-7367-412F-82D4-75770BC6F2F6}" type="presOf" srcId="{02EE8130-0996-4D11-9734-682FC08CFFF5}" destId="{88A3C7DF-C75E-4578-A578-D4B00CFC4742}" srcOrd="0" destOrd="6" presId="urn:microsoft.com/office/officeart/2005/8/layout/list1"/>
    <dgm:cxn modelId="{AA57FC27-683B-4D8A-927A-9060AB8C8A42}" type="presOf" srcId="{C9059976-19E1-4209-BE42-217C0E784F25}" destId="{88A3C7DF-C75E-4578-A578-D4B00CFC4742}" srcOrd="0" destOrd="2" presId="urn:microsoft.com/office/officeart/2005/8/layout/list1"/>
    <dgm:cxn modelId="{4913FF32-4556-4AA4-A358-676A38AFE4B2}" type="presOf" srcId="{E5D67A71-9E7C-42F5-B61F-9B40184C7281}" destId="{975E59F3-3994-4A56-B3D0-F35CA2240A22}" srcOrd="0" destOrd="1" presId="urn:microsoft.com/office/officeart/2005/8/layout/list1"/>
    <dgm:cxn modelId="{96FEBB5F-F8A6-414E-8103-37EAB87C266F}" type="presOf" srcId="{70945BC8-1884-4B15-AAE3-7CBAE46A75B4}" destId="{975E59F3-3994-4A56-B3D0-F35CA2240A22}" srcOrd="0" destOrd="7" presId="urn:microsoft.com/office/officeart/2005/8/layout/list1"/>
    <dgm:cxn modelId="{65764564-818C-4E58-A731-8DA9480894A4}" srcId="{E220312A-0978-40C9-B972-ADF62E6B5AA7}" destId="{11503587-3FB2-4B56-BC66-D9BF45C79080}" srcOrd="1" destOrd="0" parTransId="{87A44FF4-D1DC-49BB-A61D-FE44E4F2104C}" sibTransId="{93AF81A5-10F5-4E07-8FA2-5758E6C0C93F}"/>
    <dgm:cxn modelId="{AD502248-46A2-4DF3-80F0-2F9DBFF2722E}" type="presOf" srcId="{E9133F5C-8397-4DFC-AB64-2BEE5BECEC48}" destId="{88A3C7DF-C75E-4578-A578-D4B00CFC4742}" srcOrd="0" destOrd="0" presId="urn:microsoft.com/office/officeart/2005/8/layout/list1"/>
    <dgm:cxn modelId="{0E96E972-61D2-4777-BE77-B8E4D76CF861}" srcId="{11503587-3FB2-4B56-BC66-D9BF45C79080}" destId="{70945BC8-1884-4B15-AAE3-7CBAE46A75B4}" srcOrd="5" destOrd="0" parTransId="{CA0A58E4-3FAC-447F-B397-76AED4A985A8}" sibTransId="{BB84A608-4B37-4C8C-B3C1-222787A31B53}"/>
    <dgm:cxn modelId="{05A92F55-8068-45B9-B5D3-2A774829B606}" srcId="{ED6EB85B-D025-4406-AA45-2402E7ACB6C6}" destId="{F4188190-833E-40E6-A698-EA26518A3250}" srcOrd="1" destOrd="0" parTransId="{C535982D-11D1-423F-9461-8D45D01AA248}" sibTransId="{99B303C9-2361-48CB-8BB4-738D68A0586D}"/>
    <dgm:cxn modelId="{F7E2D556-C1A3-4662-91BA-E4308BE3BEFC}" srcId="{F4188190-833E-40E6-A698-EA26518A3250}" destId="{C9059976-19E1-4209-BE42-217C0E784F25}" srcOrd="0" destOrd="0" parTransId="{F16DCBF0-D931-44F0-9C19-8332C430D951}" sibTransId="{34483852-C5BA-45BF-938E-BFA909759F58}"/>
    <dgm:cxn modelId="{F74D8D7B-D406-464C-BC79-140D37BE14DF}" type="presOf" srcId="{F4188190-833E-40E6-A698-EA26518A3250}" destId="{88A3C7DF-C75E-4578-A578-D4B00CFC4742}" srcOrd="0" destOrd="1" presId="urn:microsoft.com/office/officeart/2005/8/layout/list1"/>
    <dgm:cxn modelId="{E1A7777F-D80D-4FC5-8F4B-07BCF1A9B25B}" type="presOf" srcId="{C453ABB2-D7AC-4703-8C1A-D50E5F60215A}" destId="{88A3C7DF-C75E-4578-A578-D4B00CFC4742}" srcOrd="0" destOrd="3" presId="urn:microsoft.com/office/officeart/2005/8/layout/list1"/>
    <dgm:cxn modelId="{562DAB80-F7C3-4B80-A6C0-0F22DC1A8BE1}" srcId="{E5D67A71-9E7C-42F5-B61F-9B40184C7281}" destId="{5DD7C18A-28F2-441F-892E-13011C64FF66}" srcOrd="0" destOrd="0" parTransId="{D523E1F1-6109-4995-B934-D970D310CCA7}" sibTransId="{2A8FF7AC-3421-492D-9721-D348FDE95FD4}"/>
    <dgm:cxn modelId="{52A1A585-E617-4409-B024-26DD3EAFCA1E}" type="presOf" srcId="{0202C2C8-1526-4F2F-BA2A-2E6FD3011343}" destId="{88A3C7DF-C75E-4578-A578-D4B00CFC4742}" srcOrd="0" destOrd="7" presId="urn:microsoft.com/office/officeart/2005/8/layout/list1"/>
    <dgm:cxn modelId="{CB25D78E-9477-467A-B20C-1A2350CAFD3F}" type="presOf" srcId="{86799AC3-820D-44F9-BFA7-7FBBB6E5B689}" destId="{975E59F3-3994-4A56-B3D0-F35CA2240A22}" srcOrd="0" destOrd="5" presId="urn:microsoft.com/office/officeart/2005/8/layout/list1"/>
    <dgm:cxn modelId="{FC738894-8909-422D-9120-4F27B99D9588}" srcId="{ED6EB85B-D025-4406-AA45-2402E7ACB6C6}" destId="{7D751602-D91E-4256-B326-AAF42B255D79}" srcOrd="6" destOrd="0" parTransId="{78EE69BD-FA8A-4BB0-B969-55F4BB4B7E2B}" sibTransId="{267718CB-B07C-4774-9E00-D578C8C9DBD4}"/>
    <dgm:cxn modelId="{9C67F495-6F04-490A-8F36-E11E49FF6E1B}" type="presOf" srcId="{11503587-3FB2-4B56-BC66-D9BF45C79080}" destId="{45639DB1-C310-4D42-A9DA-6AE9E23FF7F8}" srcOrd="1" destOrd="0" presId="urn:microsoft.com/office/officeart/2005/8/layout/list1"/>
    <dgm:cxn modelId="{7BFE6C9A-C1FC-43B4-9136-BF7AFCEB23D6}" srcId="{ED6EB85B-D025-4406-AA45-2402E7ACB6C6}" destId="{0202C2C8-1526-4F2F-BA2A-2E6FD3011343}" srcOrd="5" destOrd="0" parTransId="{52965F29-06C9-4B9D-ACC3-6AB394D3CCEF}" sibTransId="{52E38602-1A48-48D3-9853-330AA2DBC285}"/>
    <dgm:cxn modelId="{0F6ED49A-1BE8-4A44-8D10-1C65E17EEED1}" srcId="{E5D67A71-9E7C-42F5-B61F-9B40184C7281}" destId="{EC7AAA3C-44F1-4B79-AC50-9BADEFA84536}" srcOrd="1" destOrd="0" parTransId="{24E35808-590A-497D-8E78-27CCDC9484B7}" sibTransId="{897112FF-1E95-4A69-B94C-635895350A84}"/>
    <dgm:cxn modelId="{78EFA4A4-BDCC-4687-B68B-E099F3DD6259}" type="presOf" srcId="{48678A08-11E0-4A47-9F1A-8A9A6B32997B}" destId="{975E59F3-3994-4A56-B3D0-F35CA2240A22}" srcOrd="0" destOrd="0" presId="urn:microsoft.com/office/officeart/2005/8/layout/list1"/>
    <dgm:cxn modelId="{0EF853AC-19ED-48C5-AFFC-E4DB4FA37BFE}" srcId="{11503587-3FB2-4B56-BC66-D9BF45C79080}" destId="{E5D67A71-9E7C-42F5-B61F-9B40184C7281}" srcOrd="1" destOrd="0" parTransId="{0FA1A71C-D500-431C-9237-7850BF471BDD}" sibTransId="{520CDFD7-E5C3-4952-B7D6-C51FBF2CCB60}"/>
    <dgm:cxn modelId="{7E31BFB3-968F-49E2-9348-C02DF3DEFFAC}" type="presOf" srcId="{11503587-3FB2-4B56-BC66-D9BF45C79080}" destId="{0B8CC1EA-BFC8-44A4-A6E5-34B1C9050D18}" srcOrd="0" destOrd="0" presId="urn:microsoft.com/office/officeart/2005/8/layout/list1"/>
    <dgm:cxn modelId="{4CF5BBB9-FBE2-4CE5-8F8A-6FBEB77D4123}" type="presOf" srcId="{2DF79DD4-B6FF-427C-B98A-A8BB3233A7B6}" destId="{975E59F3-3994-4A56-B3D0-F35CA2240A22}" srcOrd="0" destOrd="6" presId="urn:microsoft.com/office/officeart/2005/8/layout/list1"/>
    <dgm:cxn modelId="{114597BC-24B8-470B-BE72-E59FC5D7653B}" srcId="{E220312A-0978-40C9-B972-ADF62E6B5AA7}" destId="{ED6EB85B-D025-4406-AA45-2402E7ACB6C6}" srcOrd="0" destOrd="0" parTransId="{9629E5F0-4A19-4314-A535-D24AA5FC027F}" sibTransId="{4932CD91-2C56-43C1-B982-6A983B53A878}"/>
    <dgm:cxn modelId="{33E75ABD-634F-41C6-92AE-F7E6808A89AA}" srcId="{ED6EB85B-D025-4406-AA45-2402E7ACB6C6}" destId="{D4ACBA87-71D1-4AD1-85E9-72F2428A203A}" srcOrd="2" destOrd="0" parTransId="{516AF117-90EA-4EB9-B78B-8132AA694B15}" sibTransId="{3751FC6B-BA2B-457B-88BB-54B107DBBC80}"/>
    <dgm:cxn modelId="{382D2CC2-242B-4B4A-BE16-7A7B4377E277}" type="presOf" srcId="{D4ACBA87-71D1-4AD1-85E9-72F2428A203A}" destId="{88A3C7DF-C75E-4578-A578-D4B00CFC4742}" srcOrd="0" destOrd="4" presId="urn:microsoft.com/office/officeart/2005/8/layout/list1"/>
    <dgm:cxn modelId="{F59515C7-2025-4B20-B022-DAE797AB32C6}" srcId="{ED6EB85B-D025-4406-AA45-2402E7ACB6C6}" destId="{E9133F5C-8397-4DFC-AB64-2BEE5BECEC48}" srcOrd="0" destOrd="0" parTransId="{9545574B-D184-4D41-B5AC-6212B1809420}" sibTransId="{C0135457-6A14-434E-8731-55EAB05A22B8}"/>
    <dgm:cxn modelId="{4ABFCBCA-AECA-408C-82B2-DB4039081044}" srcId="{F4188190-833E-40E6-A698-EA26518A3250}" destId="{C453ABB2-D7AC-4703-8C1A-D50E5F60215A}" srcOrd="1" destOrd="0" parTransId="{673718C8-934F-434F-BD87-263A7F147DB8}" sibTransId="{A6606AA7-C539-48AD-B762-B702CEB3B31D}"/>
    <dgm:cxn modelId="{F7A952CB-9E6B-4263-83CD-171A960689E5}" srcId="{11503587-3FB2-4B56-BC66-D9BF45C79080}" destId="{2DF79DD4-B6FF-427C-B98A-A8BB3233A7B6}" srcOrd="4" destOrd="0" parTransId="{A3546F1F-0DD0-49B1-8E81-AD3E70B517D8}" sibTransId="{5022454B-D899-449C-B24B-799241416C87}"/>
    <dgm:cxn modelId="{22B511CC-0563-461B-B435-66DA78851A5F}" type="presOf" srcId="{4E54177D-EF49-435F-8B6A-F494D5873BA4}" destId="{975E59F3-3994-4A56-B3D0-F35CA2240A22}" srcOrd="0" destOrd="4" presId="urn:microsoft.com/office/officeart/2005/8/layout/list1"/>
    <dgm:cxn modelId="{441FACCC-DC2A-4D02-88A5-B188507F6216}" type="presOf" srcId="{E220312A-0978-40C9-B972-ADF62E6B5AA7}" destId="{70F004B8-B702-4430-8C57-88AC10518785}" srcOrd="0" destOrd="0" presId="urn:microsoft.com/office/officeart/2005/8/layout/list1"/>
    <dgm:cxn modelId="{ACD1E7D5-E093-4477-A7B7-DBF2A9E303E2}" srcId="{ED6EB85B-D025-4406-AA45-2402E7ACB6C6}" destId="{27458F00-6466-45C9-B228-B457D07C30F2}" srcOrd="3" destOrd="0" parTransId="{DEB51E32-8D27-429C-B14E-90BAD17FC2C0}" sibTransId="{917DBDBD-E51B-4033-BFB6-0FAE0B9B9CC8}"/>
    <dgm:cxn modelId="{47C790DB-8ADA-404C-B821-C3C7AC2FEF5C}" type="presOf" srcId="{ED6EB85B-D025-4406-AA45-2402E7ACB6C6}" destId="{BBE7B34E-88DA-442E-A9C3-D6FF562A8A53}" srcOrd="0" destOrd="0" presId="urn:microsoft.com/office/officeart/2005/8/layout/list1"/>
    <dgm:cxn modelId="{76ADF8DD-4077-4F15-BF35-0AD539B42761}" srcId="{11503587-3FB2-4B56-BC66-D9BF45C79080}" destId="{4E54177D-EF49-435F-8B6A-F494D5873BA4}" srcOrd="2" destOrd="0" parTransId="{0235DD47-5F63-4CB9-94B1-0F8A56C42D53}" sibTransId="{98589172-B567-47A5-BDAF-F068CDF9B9BF}"/>
    <dgm:cxn modelId="{AE9F54E3-C07D-43A4-9381-96F12D38D968}" type="presOf" srcId="{ED6EB85B-D025-4406-AA45-2402E7ACB6C6}" destId="{9A1628E6-1577-409F-9C70-016423FE4FAF}" srcOrd="1" destOrd="0" presId="urn:microsoft.com/office/officeart/2005/8/layout/list1"/>
    <dgm:cxn modelId="{5243BDEE-14EF-44E2-BB9F-BD40DE8E884F}" type="presParOf" srcId="{70F004B8-B702-4430-8C57-88AC10518785}" destId="{0CFDBDD7-7551-46B5-A613-AEAFD868A2BB}" srcOrd="0" destOrd="0" presId="urn:microsoft.com/office/officeart/2005/8/layout/list1"/>
    <dgm:cxn modelId="{7EC1AC8C-F132-42FB-AA58-CC33FCE6A16C}" type="presParOf" srcId="{0CFDBDD7-7551-46B5-A613-AEAFD868A2BB}" destId="{BBE7B34E-88DA-442E-A9C3-D6FF562A8A53}" srcOrd="0" destOrd="0" presId="urn:microsoft.com/office/officeart/2005/8/layout/list1"/>
    <dgm:cxn modelId="{5DCB4FF1-96E7-4155-BFF3-A790112B1F02}" type="presParOf" srcId="{0CFDBDD7-7551-46B5-A613-AEAFD868A2BB}" destId="{9A1628E6-1577-409F-9C70-016423FE4FAF}" srcOrd="1" destOrd="0" presId="urn:microsoft.com/office/officeart/2005/8/layout/list1"/>
    <dgm:cxn modelId="{91F4AC76-93E8-4C0A-8C75-974D49C5012F}" type="presParOf" srcId="{70F004B8-B702-4430-8C57-88AC10518785}" destId="{CFD2C6BB-E611-485B-8D44-EAAEAEAF0AB9}" srcOrd="1" destOrd="0" presId="urn:microsoft.com/office/officeart/2005/8/layout/list1"/>
    <dgm:cxn modelId="{EEDE3DFD-3855-4E61-8B75-E3DAE66AE8E0}" type="presParOf" srcId="{70F004B8-B702-4430-8C57-88AC10518785}" destId="{88A3C7DF-C75E-4578-A578-D4B00CFC4742}" srcOrd="2" destOrd="0" presId="urn:microsoft.com/office/officeart/2005/8/layout/list1"/>
    <dgm:cxn modelId="{CF480359-3F2A-4D67-B07C-2C999767C770}" type="presParOf" srcId="{70F004B8-B702-4430-8C57-88AC10518785}" destId="{15DB78EB-9BF6-4908-B1B0-90C7CD57E94A}" srcOrd="3" destOrd="0" presId="urn:microsoft.com/office/officeart/2005/8/layout/list1"/>
    <dgm:cxn modelId="{C220C75C-6E9B-4E36-83E6-582E1014B3FB}" type="presParOf" srcId="{70F004B8-B702-4430-8C57-88AC10518785}" destId="{B368FEE3-F124-464F-BA0C-A7CFFA09591E}" srcOrd="4" destOrd="0" presId="urn:microsoft.com/office/officeart/2005/8/layout/list1"/>
    <dgm:cxn modelId="{0FC93DCB-7C45-4647-BED5-A2F4F018745F}" type="presParOf" srcId="{B368FEE3-F124-464F-BA0C-A7CFFA09591E}" destId="{0B8CC1EA-BFC8-44A4-A6E5-34B1C9050D18}" srcOrd="0" destOrd="0" presId="urn:microsoft.com/office/officeart/2005/8/layout/list1"/>
    <dgm:cxn modelId="{8CBCD4F7-BEE7-4D84-A0AB-C9784C5DE1DE}" type="presParOf" srcId="{B368FEE3-F124-464F-BA0C-A7CFFA09591E}" destId="{45639DB1-C310-4D42-A9DA-6AE9E23FF7F8}" srcOrd="1" destOrd="0" presId="urn:microsoft.com/office/officeart/2005/8/layout/list1"/>
    <dgm:cxn modelId="{86F79E95-C4F4-4C60-BBB3-C1D536D9C290}" type="presParOf" srcId="{70F004B8-B702-4430-8C57-88AC10518785}" destId="{E0474FD6-46E6-4AD8-917D-55FA61B98311}" srcOrd="5" destOrd="0" presId="urn:microsoft.com/office/officeart/2005/8/layout/list1"/>
    <dgm:cxn modelId="{6F2203D9-F90F-4107-9D9D-CA2AA966DDD7}" type="presParOf" srcId="{70F004B8-B702-4430-8C57-88AC10518785}" destId="{975E59F3-3994-4A56-B3D0-F35CA2240A2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Update Order</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038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3354CBB-E879-4C2B-AD48-308B3F2511BC}"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GB"/>
        </a:p>
      </dgm:t>
    </dgm:pt>
    <dgm:pt modelId="{7DB7FCBC-6AC4-4B05-8826-B31A3B2A7282}">
      <dgm:prSet phldrT="[Text]"/>
      <dgm:spPr/>
      <dgm:t>
        <a:bodyPr/>
        <a:lstStyle/>
        <a:p>
          <a:r>
            <a:rPr lang="en-US" noProof="0" dirty="0"/>
            <a:t>System</a:t>
          </a:r>
        </a:p>
      </dgm:t>
    </dgm:pt>
    <dgm:pt modelId="{0CD66263-56D6-44E4-B0A0-CE479B534E9C}" type="parTrans" cxnId="{E997AFBF-03D7-4B18-99E8-0916F96D787C}">
      <dgm:prSet/>
      <dgm:spPr/>
      <dgm:t>
        <a:bodyPr/>
        <a:lstStyle/>
        <a:p>
          <a:endParaRPr lang="en-GB"/>
        </a:p>
      </dgm:t>
    </dgm:pt>
    <dgm:pt modelId="{B6A8AC47-0F98-47EC-AD55-DF8BA6902ECF}" type="sibTrans" cxnId="{E997AFBF-03D7-4B18-99E8-0916F96D787C}">
      <dgm:prSet/>
      <dgm:spPr/>
      <dgm:t>
        <a:bodyPr/>
        <a:lstStyle/>
        <a:p>
          <a:endParaRPr lang="en-GB"/>
        </a:p>
      </dgm:t>
    </dgm:pt>
    <dgm:pt modelId="{A1D35841-90BC-401C-860C-C6316C3F312F}">
      <dgm:prSet phldrT="[Text]"/>
      <dgm:spPr/>
      <dgm:t>
        <a:bodyPr/>
        <a:lstStyle/>
        <a:p>
          <a:r>
            <a:rPr lang="en-US" noProof="0" dirty="0"/>
            <a:t>Parallel workload</a:t>
          </a:r>
        </a:p>
      </dgm:t>
    </dgm:pt>
    <dgm:pt modelId="{5434A433-48F4-455C-85B1-15F4D5BA437D}" type="parTrans" cxnId="{EFCC5EDE-2177-414D-9FE9-BA885CED4805}">
      <dgm:prSet/>
      <dgm:spPr/>
      <dgm:t>
        <a:bodyPr/>
        <a:lstStyle/>
        <a:p>
          <a:endParaRPr lang="en-GB"/>
        </a:p>
      </dgm:t>
    </dgm:pt>
    <dgm:pt modelId="{1ED958A4-4610-4431-95C4-5C7671A71EF8}" type="sibTrans" cxnId="{EFCC5EDE-2177-414D-9FE9-BA885CED4805}">
      <dgm:prSet/>
      <dgm:spPr/>
      <dgm:t>
        <a:bodyPr/>
        <a:lstStyle/>
        <a:p>
          <a:endParaRPr lang="en-GB"/>
        </a:p>
      </dgm:t>
    </dgm:pt>
    <dgm:pt modelId="{D8D055FB-97CA-4F10-B4A5-764B9DED2B67}">
      <dgm:prSet phldrT="[Text]"/>
      <dgm:spPr/>
      <dgm:t>
        <a:bodyPr/>
        <a:lstStyle/>
        <a:p>
          <a:r>
            <a:rPr lang="en-US" noProof="0" dirty="0"/>
            <a:t>Parallel workload</a:t>
          </a:r>
        </a:p>
      </dgm:t>
    </dgm:pt>
    <dgm:pt modelId="{F21257F0-9FC2-4576-A7E6-753FE1E81D12}" type="parTrans" cxnId="{D8E30B79-4AAD-4FD2-9B13-D6C3679F6D4A}">
      <dgm:prSet/>
      <dgm:spPr/>
      <dgm:t>
        <a:bodyPr/>
        <a:lstStyle/>
        <a:p>
          <a:endParaRPr lang="en-GB"/>
        </a:p>
      </dgm:t>
    </dgm:pt>
    <dgm:pt modelId="{86E8E122-E67D-4D78-B5B3-6EC3B611AD9A}" type="sibTrans" cxnId="{D8E30B79-4AAD-4FD2-9B13-D6C3679F6D4A}">
      <dgm:prSet/>
      <dgm:spPr/>
      <dgm:t>
        <a:bodyPr/>
        <a:lstStyle/>
        <a:p>
          <a:endParaRPr lang="en-GB"/>
        </a:p>
      </dgm:t>
    </dgm:pt>
    <dgm:pt modelId="{F6098C0C-C00C-480F-87F1-B30BE5DADA45}">
      <dgm:prSet phldrT="[Text]"/>
      <dgm:spPr/>
      <dgm:t>
        <a:bodyPr/>
        <a:lstStyle/>
        <a:p>
          <a:r>
            <a:rPr lang="en-US" noProof="0" dirty="0"/>
            <a:t>Parallel workload</a:t>
          </a:r>
        </a:p>
      </dgm:t>
    </dgm:pt>
    <dgm:pt modelId="{BBC2E5C7-49B3-42DE-BC58-449C7B431F80}" type="parTrans" cxnId="{C28F0C0A-28F4-43CC-837D-1B6DC61E94C1}">
      <dgm:prSet/>
      <dgm:spPr/>
      <dgm:t>
        <a:bodyPr/>
        <a:lstStyle/>
        <a:p>
          <a:endParaRPr lang="en-GB"/>
        </a:p>
      </dgm:t>
    </dgm:pt>
    <dgm:pt modelId="{9C9EE4EC-FC0A-4E33-9A79-FD8375E60A8A}" type="sibTrans" cxnId="{C28F0C0A-28F4-43CC-837D-1B6DC61E94C1}">
      <dgm:prSet/>
      <dgm:spPr/>
      <dgm:t>
        <a:bodyPr/>
        <a:lstStyle/>
        <a:p>
          <a:endParaRPr lang="en-GB"/>
        </a:p>
      </dgm:t>
    </dgm:pt>
    <dgm:pt modelId="{8964C719-0BBE-42D3-81B1-0135B9E359B4}">
      <dgm:prSet phldrT="[Text]"/>
      <dgm:spPr/>
      <dgm:t>
        <a:bodyPr/>
        <a:lstStyle/>
        <a:p>
          <a:r>
            <a:rPr lang="en-US" noProof="0" dirty="0"/>
            <a:t>System</a:t>
          </a:r>
        </a:p>
      </dgm:t>
    </dgm:pt>
    <dgm:pt modelId="{40D13240-B7C4-4F97-93E8-8028C8E09265}" type="parTrans" cxnId="{AAE0C213-E39E-4528-B36B-775010D9C8F2}">
      <dgm:prSet/>
      <dgm:spPr/>
      <dgm:t>
        <a:bodyPr/>
        <a:lstStyle/>
        <a:p>
          <a:endParaRPr lang="en-GB"/>
        </a:p>
      </dgm:t>
    </dgm:pt>
    <dgm:pt modelId="{8A94423C-ACCB-4BF3-977C-AB9497EF2519}" type="sibTrans" cxnId="{AAE0C213-E39E-4528-B36B-775010D9C8F2}">
      <dgm:prSet/>
      <dgm:spPr/>
      <dgm:t>
        <a:bodyPr/>
        <a:lstStyle/>
        <a:p>
          <a:endParaRPr lang="en-GB"/>
        </a:p>
      </dgm:t>
    </dgm:pt>
    <dgm:pt modelId="{7E34F5EA-0C81-41D3-AFB0-9C550B7AB09D}">
      <dgm:prSet phldrT="[Text]"/>
      <dgm:spPr/>
      <dgm:t>
        <a:bodyPr/>
        <a:lstStyle/>
        <a:p>
          <a:r>
            <a:rPr lang="en-US" noProof="0" dirty="0"/>
            <a:t>Parallel workload</a:t>
          </a:r>
        </a:p>
      </dgm:t>
    </dgm:pt>
    <dgm:pt modelId="{84C2A11E-ECF0-4424-A6DE-5EE5A25C051F}" type="parTrans" cxnId="{681F2B0D-36DC-4390-BD75-E6F77F801877}">
      <dgm:prSet/>
      <dgm:spPr/>
      <dgm:t>
        <a:bodyPr/>
        <a:lstStyle/>
        <a:p>
          <a:endParaRPr lang="en-GB"/>
        </a:p>
      </dgm:t>
    </dgm:pt>
    <dgm:pt modelId="{6049E988-2A61-47C8-BB4B-7625DC528CE1}" type="sibTrans" cxnId="{681F2B0D-36DC-4390-BD75-E6F77F801877}">
      <dgm:prSet/>
      <dgm:spPr/>
      <dgm:t>
        <a:bodyPr/>
        <a:lstStyle/>
        <a:p>
          <a:endParaRPr lang="en-GB"/>
        </a:p>
      </dgm:t>
    </dgm:pt>
    <dgm:pt modelId="{7CA30430-F939-4EB8-B55F-5EC15D878936}">
      <dgm:prSet phldrT="[Text]"/>
      <dgm:spPr/>
      <dgm:t>
        <a:bodyPr/>
        <a:lstStyle/>
        <a:p>
          <a:r>
            <a:rPr lang="en-US" noProof="0" dirty="0"/>
            <a:t>Parallel workload</a:t>
          </a:r>
        </a:p>
      </dgm:t>
    </dgm:pt>
    <dgm:pt modelId="{B7C56FC1-1EE3-49AB-9B15-3D305FFEA91F}" type="parTrans" cxnId="{CFAECED3-25BD-41C8-8E81-212A810C6F64}">
      <dgm:prSet/>
      <dgm:spPr/>
      <dgm:t>
        <a:bodyPr/>
        <a:lstStyle/>
        <a:p>
          <a:endParaRPr lang="en-GB"/>
        </a:p>
      </dgm:t>
    </dgm:pt>
    <dgm:pt modelId="{8628A170-867A-42BB-AF73-600BBE37E10F}" type="sibTrans" cxnId="{CFAECED3-25BD-41C8-8E81-212A810C6F64}">
      <dgm:prSet/>
      <dgm:spPr/>
      <dgm:t>
        <a:bodyPr/>
        <a:lstStyle/>
        <a:p>
          <a:endParaRPr lang="en-GB"/>
        </a:p>
      </dgm:t>
    </dgm:pt>
    <dgm:pt modelId="{1ECE0F98-04AF-4769-AC06-7F787DD39A2A}">
      <dgm:prSet phldrT="[Text]"/>
      <dgm:spPr/>
      <dgm:t>
        <a:bodyPr/>
        <a:lstStyle/>
        <a:p>
          <a:r>
            <a:rPr lang="en-US" noProof="0" dirty="0"/>
            <a:t>System</a:t>
          </a:r>
        </a:p>
      </dgm:t>
    </dgm:pt>
    <dgm:pt modelId="{1312A3C4-C2A7-43D6-A7EE-8632E8C3B97E}" type="sibTrans" cxnId="{23EB1811-0AA8-4280-A059-DD7C4381F074}">
      <dgm:prSet/>
      <dgm:spPr/>
      <dgm:t>
        <a:bodyPr/>
        <a:lstStyle/>
        <a:p>
          <a:endParaRPr lang="en-GB"/>
        </a:p>
      </dgm:t>
    </dgm:pt>
    <dgm:pt modelId="{6145C0D7-F95E-4F0D-BF5F-2AE3DA486C12}" type="parTrans" cxnId="{23EB1811-0AA8-4280-A059-DD7C4381F074}">
      <dgm:prSet/>
      <dgm:spPr/>
      <dgm:t>
        <a:bodyPr/>
        <a:lstStyle/>
        <a:p>
          <a:endParaRPr lang="en-GB"/>
        </a:p>
      </dgm:t>
    </dgm:pt>
    <dgm:pt modelId="{D2621401-954C-4B92-9296-D5BEC56F7571}">
      <dgm:prSet phldrT="[Text]"/>
      <dgm:spPr/>
      <dgm:t>
        <a:bodyPr/>
        <a:lstStyle/>
        <a:p>
          <a:r>
            <a:rPr lang="en-US" noProof="0" dirty="0"/>
            <a:t>Parallel workload</a:t>
          </a:r>
        </a:p>
      </dgm:t>
    </dgm:pt>
    <dgm:pt modelId="{6E1D2860-E9BD-4A45-8F60-8EA23B3323F0}" type="parTrans" cxnId="{3B12A251-AC2D-44A8-92A0-3330B2E40564}">
      <dgm:prSet/>
      <dgm:spPr/>
      <dgm:t>
        <a:bodyPr/>
        <a:lstStyle/>
        <a:p>
          <a:endParaRPr lang="en-US"/>
        </a:p>
      </dgm:t>
    </dgm:pt>
    <dgm:pt modelId="{9932DE13-2B4F-4A6A-8414-BFDA187D8F92}" type="sibTrans" cxnId="{3B12A251-AC2D-44A8-92A0-3330B2E40564}">
      <dgm:prSet/>
      <dgm:spPr/>
      <dgm:t>
        <a:bodyPr/>
        <a:lstStyle/>
        <a:p>
          <a:endParaRPr lang="en-US"/>
        </a:p>
      </dgm:t>
    </dgm:pt>
    <dgm:pt modelId="{BA6923AF-5C67-42D9-A36B-52F79F0A9F5E}">
      <dgm:prSet phldrT="[Text]"/>
      <dgm:spPr/>
      <dgm:t>
        <a:bodyPr/>
        <a:lstStyle/>
        <a:p>
          <a:r>
            <a:rPr lang="en-US" noProof="0" dirty="0"/>
            <a:t>Parallel workload</a:t>
          </a:r>
        </a:p>
      </dgm:t>
    </dgm:pt>
    <dgm:pt modelId="{7530AD65-C610-47BC-9DBD-4DAB752C16B0}" type="parTrans" cxnId="{CB708D92-287A-457F-A348-75B0CA0A23E0}">
      <dgm:prSet/>
      <dgm:spPr/>
      <dgm:t>
        <a:bodyPr/>
        <a:lstStyle/>
        <a:p>
          <a:endParaRPr lang="en-US"/>
        </a:p>
      </dgm:t>
    </dgm:pt>
    <dgm:pt modelId="{325A4571-E95D-45F0-8813-7ACA9179CEBA}" type="sibTrans" cxnId="{CB708D92-287A-457F-A348-75B0CA0A23E0}">
      <dgm:prSet/>
      <dgm:spPr/>
      <dgm:t>
        <a:bodyPr/>
        <a:lstStyle/>
        <a:p>
          <a:endParaRPr lang="en-US"/>
        </a:p>
      </dgm:t>
    </dgm:pt>
    <dgm:pt modelId="{73B5B1CE-33BA-4A4E-871E-28CEF329A7BF}">
      <dgm:prSet phldrT="[Text]"/>
      <dgm:spPr/>
      <dgm:t>
        <a:bodyPr/>
        <a:lstStyle/>
        <a:p>
          <a:r>
            <a:rPr lang="en-US" noProof="0"/>
            <a:t>System</a:t>
          </a:r>
          <a:endParaRPr lang="en-US" noProof="0" dirty="0"/>
        </a:p>
      </dgm:t>
    </dgm:pt>
    <dgm:pt modelId="{C7613986-6EDB-4E92-8FAE-B8D1566E614C}" type="parTrans" cxnId="{1F1C7E83-F67B-4282-86C3-F716E19F9392}">
      <dgm:prSet/>
      <dgm:spPr/>
      <dgm:t>
        <a:bodyPr/>
        <a:lstStyle/>
        <a:p>
          <a:endParaRPr lang="en-US"/>
        </a:p>
      </dgm:t>
    </dgm:pt>
    <dgm:pt modelId="{A5FB88B9-FEE1-48B5-917E-3BB9BEDF5FDE}" type="sibTrans" cxnId="{1F1C7E83-F67B-4282-86C3-F716E19F9392}">
      <dgm:prSet/>
      <dgm:spPr/>
      <dgm:t>
        <a:bodyPr/>
        <a:lstStyle/>
        <a:p>
          <a:endParaRPr lang="en-US"/>
        </a:p>
      </dgm:t>
    </dgm:pt>
    <dgm:pt modelId="{5A0616D8-608E-45F9-8E77-AB070C75DC32}">
      <dgm:prSet phldrT="[Text]"/>
      <dgm:spPr/>
      <dgm:t>
        <a:bodyPr/>
        <a:lstStyle/>
        <a:p>
          <a:r>
            <a:rPr lang="en-US" noProof="0" dirty="0"/>
            <a:t>System</a:t>
          </a:r>
        </a:p>
      </dgm:t>
    </dgm:pt>
    <dgm:pt modelId="{B8D2EADE-5571-49CB-91DC-43644E2EE36C}" type="parTrans" cxnId="{D0AC19BE-CEF7-4358-B079-C6990BD56029}">
      <dgm:prSet/>
      <dgm:spPr/>
      <dgm:t>
        <a:bodyPr/>
        <a:lstStyle/>
        <a:p>
          <a:endParaRPr lang="en-US"/>
        </a:p>
      </dgm:t>
    </dgm:pt>
    <dgm:pt modelId="{92057D9C-46D6-4B4A-A002-482E58CE617F}" type="sibTrans" cxnId="{D0AC19BE-CEF7-4358-B079-C6990BD56029}">
      <dgm:prSet/>
      <dgm:spPr/>
      <dgm:t>
        <a:bodyPr/>
        <a:lstStyle/>
        <a:p>
          <a:endParaRPr lang="en-US"/>
        </a:p>
      </dgm:t>
    </dgm:pt>
    <dgm:pt modelId="{8E354FF3-9E1E-4D31-B493-943A37CCB70F}" type="pres">
      <dgm:prSet presAssocID="{D3354CBB-E879-4C2B-AD48-308B3F2511BC}" presName="diagram" presStyleCnt="0">
        <dgm:presLayoutVars>
          <dgm:chPref val="1"/>
          <dgm:dir/>
          <dgm:animOne val="branch"/>
          <dgm:animLvl val="lvl"/>
          <dgm:resizeHandles/>
        </dgm:presLayoutVars>
      </dgm:prSet>
      <dgm:spPr/>
    </dgm:pt>
    <dgm:pt modelId="{ED16E9A8-23E2-43B8-93F2-9FE3E8C45747}" type="pres">
      <dgm:prSet presAssocID="{7DB7FCBC-6AC4-4B05-8826-B31A3B2A7282}" presName="root" presStyleCnt="0"/>
      <dgm:spPr/>
    </dgm:pt>
    <dgm:pt modelId="{CBA41201-D9B0-43A5-8CFD-42A0171BEE51}" type="pres">
      <dgm:prSet presAssocID="{7DB7FCBC-6AC4-4B05-8826-B31A3B2A7282}" presName="rootComposite" presStyleCnt="0"/>
      <dgm:spPr/>
    </dgm:pt>
    <dgm:pt modelId="{CD4F8214-0580-41C4-8F7B-7511197083C7}" type="pres">
      <dgm:prSet presAssocID="{7DB7FCBC-6AC4-4B05-8826-B31A3B2A7282}" presName="rootText" presStyleLbl="node1" presStyleIdx="0" presStyleCnt="5" custScaleY="141248"/>
      <dgm:spPr/>
    </dgm:pt>
    <dgm:pt modelId="{F7D6DA81-3EF8-4A3F-816E-0A66E27D79EB}" type="pres">
      <dgm:prSet presAssocID="{7DB7FCBC-6AC4-4B05-8826-B31A3B2A7282}" presName="rootConnector" presStyleLbl="node1" presStyleIdx="0" presStyleCnt="5"/>
      <dgm:spPr/>
    </dgm:pt>
    <dgm:pt modelId="{219359C7-543D-48BF-928A-28612E181A15}" type="pres">
      <dgm:prSet presAssocID="{7DB7FCBC-6AC4-4B05-8826-B31A3B2A7282}" presName="childShape" presStyleCnt="0"/>
      <dgm:spPr/>
    </dgm:pt>
    <dgm:pt modelId="{4F65F5E1-8302-4EF2-A2B8-247819FDCDE3}" type="pres">
      <dgm:prSet presAssocID="{73B5B1CE-33BA-4A4E-871E-28CEF329A7BF}" presName="root" presStyleCnt="0"/>
      <dgm:spPr/>
    </dgm:pt>
    <dgm:pt modelId="{46355CAD-BE50-4C99-B1E5-2D4B8E769765}" type="pres">
      <dgm:prSet presAssocID="{73B5B1CE-33BA-4A4E-871E-28CEF329A7BF}" presName="rootComposite" presStyleCnt="0"/>
      <dgm:spPr/>
    </dgm:pt>
    <dgm:pt modelId="{EE1AE2C2-F5C8-4673-BCE4-0FEF24DAC2E4}" type="pres">
      <dgm:prSet presAssocID="{73B5B1CE-33BA-4A4E-871E-28CEF329A7BF}" presName="rootText" presStyleLbl="node1" presStyleIdx="1" presStyleCnt="5" custScaleY="141248"/>
      <dgm:spPr/>
    </dgm:pt>
    <dgm:pt modelId="{D8EF8BC4-4470-4037-ADA6-56E72875DA9C}" type="pres">
      <dgm:prSet presAssocID="{73B5B1CE-33BA-4A4E-871E-28CEF329A7BF}" presName="rootConnector" presStyleLbl="node1" presStyleIdx="1" presStyleCnt="5"/>
      <dgm:spPr/>
    </dgm:pt>
    <dgm:pt modelId="{A887B0D9-E441-4D38-9F5D-8F7DBB7CEF1E}" type="pres">
      <dgm:prSet presAssocID="{73B5B1CE-33BA-4A4E-871E-28CEF329A7BF}" presName="childShape" presStyleCnt="0"/>
      <dgm:spPr/>
    </dgm:pt>
    <dgm:pt modelId="{E8434CBE-E859-4FC6-BF4D-C67A4B7104B4}" type="pres">
      <dgm:prSet presAssocID="{5434A433-48F4-455C-85B1-15F4D5BA437D}" presName="Name13" presStyleLbl="parChTrans1D2" presStyleIdx="0" presStyleCnt="7"/>
      <dgm:spPr/>
    </dgm:pt>
    <dgm:pt modelId="{71B1D7C9-4D9F-4D54-BC9D-F7C0EAAF137F}" type="pres">
      <dgm:prSet presAssocID="{A1D35841-90BC-401C-860C-C6316C3F312F}" presName="childText" presStyleLbl="bgAcc1" presStyleIdx="0" presStyleCnt="7" custScaleY="128328">
        <dgm:presLayoutVars>
          <dgm:bulletEnabled val="1"/>
        </dgm:presLayoutVars>
      </dgm:prSet>
      <dgm:spPr/>
    </dgm:pt>
    <dgm:pt modelId="{A6098F87-81DB-4F2E-96B2-2DDCF9DDAB7E}" type="pres">
      <dgm:prSet presAssocID="{5A0616D8-608E-45F9-8E77-AB070C75DC32}" presName="root" presStyleCnt="0"/>
      <dgm:spPr/>
    </dgm:pt>
    <dgm:pt modelId="{D4058707-875F-4E78-B122-A9BDB2DE4F6B}" type="pres">
      <dgm:prSet presAssocID="{5A0616D8-608E-45F9-8E77-AB070C75DC32}" presName="rootComposite" presStyleCnt="0"/>
      <dgm:spPr/>
    </dgm:pt>
    <dgm:pt modelId="{5DC051DE-D61C-4B4F-AD84-98BEAFFD0B06}" type="pres">
      <dgm:prSet presAssocID="{5A0616D8-608E-45F9-8E77-AB070C75DC32}" presName="rootText" presStyleLbl="node1" presStyleIdx="2" presStyleCnt="5" custScaleY="141248"/>
      <dgm:spPr/>
    </dgm:pt>
    <dgm:pt modelId="{A719E275-F67A-4206-BC41-9A78AAB2CC16}" type="pres">
      <dgm:prSet presAssocID="{5A0616D8-608E-45F9-8E77-AB070C75DC32}" presName="rootConnector" presStyleLbl="node1" presStyleIdx="2" presStyleCnt="5"/>
      <dgm:spPr/>
    </dgm:pt>
    <dgm:pt modelId="{0AAF415E-FB46-4A21-B3FA-26352CA0AECE}" type="pres">
      <dgm:prSet presAssocID="{5A0616D8-608E-45F9-8E77-AB070C75DC32}" presName="childShape" presStyleCnt="0"/>
      <dgm:spPr/>
    </dgm:pt>
    <dgm:pt modelId="{D0C36ABB-6CCD-4F7F-9FB6-C9F0734B68B4}" type="pres">
      <dgm:prSet presAssocID="{1ECE0F98-04AF-4769-AC06-7F787DD39A2A}" presName="root" presStyleCnt="0"/>
      <dgm:spPr/>
    </dgm:pt>
    <dgm:pt modelId="{3387F580-E639-453A-8134-48A54CB8E3AC}" type="pres">
      <dgm:prSet presAssocID="{1ECE0F98-04AF-4769-AC06-7F787DD39A2A}" presName="rootComposite" presStyleCnt="0"/>
      <dgm:spPr/>
    </dgm:pt>
    <dgm:pt modelId="{C9EA565A-F347-46B2-B8BD-89B4000EE369}" type="pres">
      <dgm:prSet presAssocID="{1ECE0F98-04AF-4769-AC06-7F787DD39A2A}" presName="rootText" presStyleLbl="node1" presStyleIdx="3" presStyleCnt="5" custScaleY="141248"/>
      <dgm:spPr/>
    </dgm:pt>
    <dgm:pt modelId="{342A07AE-81B8-46AE-BBDA-AA022ECC5E6B}" type="pres">
      <dgm:prSet presAssocID="{1ECE0F98-04AF-4769-AC06-7F787DD39A2A}" presName="rootConnector" presStyleLbl="node1" presStyleIdx="3" presStyleCnt="5"/>
      <dgm:spPr/>
    </dgm:pt>
    <dgm:pt modelId="{33674BAB-CA3E-4B43-AFF0-A686B60DB6D3}" type="pres">
      <dgm:prSet presAssocID="{1ECE0F98-04AF-4769-AC06-7F787DD39A2A}" presName="childShape" presStyleCnt="0"/>
      <dgm:spPr/>
    </dgm:pt>
    <dgm:pt modelId="{B79A3C6F-B747-420A-81D4-2C036BA73634}" type="pres">
      <dgm:prSet presAssocID="{F21257F0-9FC2-4576-A7E6-753FE1E81D12}" presName="Name13" presStyleLbl="parChTrans1D2" presStyleIdx="1" presStyleCnt="7"/>
      <dgm:spPr/>
    </dgm:pt>
    <dgm:pt modelId="{F59264AA-3E47-4C2F-A0D5-13B10914F4E5}" type="pres">
      <dgm:prSet presAssocID="{D8D055FB-97CA-4F10-B4A5-764B9DED2B67}" presName="childText" presStyleLbl="bgAcc1" presStyleIdx="1" presStyleCnt="7" custScaleY="128328">
        <dgm:presLayoutVars>
          <dgm:bulletEnabled val="1"/>
        </dgm:presLayoutVars>
      </dgm:prSet>
      <dgm:spPr/>
    </dgm:pt>
    <dgm:pt modelId="{B367B444-822A-47C2-9981-0253DBBDB00A}" type="pres">
      <dgm:prSet presAssocID="{BBC2E5C7-49B3-42DE-BC58-449C7B431F80}" presName="Name13" presStyleLbl="parChTrans1D2" presStyleIdx="2" presStyleCnt="7"/>
      <dgm:spPr/>
    </dgm:pt>
    <dgm:pt modelId="{B887D64C-AA6C-4393-8E91-FACABC2E729C}" type="pres">
      <dgm:prSet presAssocID="{F6098C0C-C00C-480F-87F1-B30BE5DADA45}" presName="childText" presStyleLbl="bgAcc1" presStyleIdx="2" presStyleCnt="7" custScaleY="128328">
        <dgm:presLayoutVars>
          <dgm:bulletEnabled val="1"/>
        </dgm:presLayoutVars>
      </dgm:prSet>
      <dgm:spPr/>
    </dgm:pt>
    <dgm:pt modelId="{A272055C-53EE-4CA0-BC29-6060F317EE24}" type="pres">
      <dgm:prSet presAssocID="{6E1D2860-E9BD-4A45-8F60-8EA23B3323F0}" presName="Name13" presStyleLbl="parChTrans1D2" presStyleIdx="3" presStyleCnt="7"/>
      <dgm:spPr/>
    </dgm:pt>
    <dgm:pt modelId="{3A929E93-B5EF-441A-932F-36F7AE404302}" type="pres">
      <dgm:prSet presAssocID="{D2621401-954C-4B92-9296-D5BEC56F7571}" presName="childText" presStyleLbl="bgAcc1" presStyleIdx="3" presStyleCnt="7" custScaleY="128328">
        <dgm:presLayoutVars>
          <dgm:bulletEnabled val="1"/>
        </dgm:presLayoutVars>
      </dgm:prSet>
      <dgm:spPr/>
    </dgm:pt>
    <dgm:pt modelId="{3FFAB200-BEE2-460B-B1C1-4F871AF05886}" type="pres">
      <dgm:prSet presAssocID="{8964C719-0BBE-42D3-81B1-0135B9E359B4}" presName="root" presStyleCnt="0"/>
      <dgm:spPr/>
    </dgm:pt>
    <dgm:pt modelId="{2E650223-8F77-4E03-A1F2-CD7E8DB6AFFE}" type="pres">
      <dgm:prSet presAssocID="{8964C719-0BBE-42D3-81B1-0135B9E359B4}" presName="rootComposite" presStyleCnt="0"/>
      <dgm:spPr/>
    </dgm:pt>
    <dgm:pt modelId="{3009D9E9-8820-41D1-9190-E51040E0BB2D}" type="pres">
      <dgm:prSet presAssocID="{8964C719-0BBE-42D3-81B1-0135B9E359B4}" presName="rootText" presStyleLbl="node1" presStyleIdx="4" presStyleCnt="5" custScaleY="141248"/>
      <dgm:spPr/>
    </dgm:pt>
    <dgm:pt modelId="{AAAFCB6E-5FD7-4D70-A151-07FA03A0691B}" type="pres">
      <dgm:prSet presAssocID="{8964C719-0BBE-42D3-81B1-0135B9E359B4}" presName="rootConnector" presStyleLbl="node1" presStyleIdx="4" presStyleCnt="5"/>
      <dgm:spPr/>
    </dgm:pt>
    <dgm:pt modelId="{99B079D8-858F-4AA5-8602-D038CC4BB8E7}" type="pres">
      <dgm:prSet presAssocID="{8964C719-0BBE-42D3-81B1-0135B9E359B4}" presName="childShape" presStyleCnt="0"/>
      <dgm:spPr/>
    </dgm:pt>
    <dgm:pt modelId="{80F9BBF3-188C-49D4-BA60-D50D654CA216}" type="pres">
      <dgm:prSet presAssocID="{84C2A11E-ECF0-4424-A6DE-5EE5A25C051F}" presName="Name13" presStyleLbl="parChTrans1D2" presStyleIdx="4" presStyleCnt="7"/>
      <dgm:spPr/>
    </dgm:pt>
    <dgm:pt modelId="{604B2337-E1C5-40BA-B2AC-3E3B8298BC80}" type="pres">
      <dgm:prSet presAssocID="{7E34F5EA-0C81-41D3-AFB0-9C550B7AB09D}" presName="childText" presStyleLbl="bgAcc1" presStyleIdx="4" presStyleCnt="7" custScaleY="128328">
        <dgm:presLayoutVars>
          <dgm:bulletEnabled val="1"/>
        </dgm:presLayoutVars>
      </dgm:prSet>
      <dgm:spPr/>
    </dgm:pt>
    <dgm:pt modelId="{14B424DF-DA85-46E6-9558-AA872279DE52}" type="pres">
      <dgm:prSet presAssocID="{B7C56FC1-1EE3-49AB-9B15-3D305FFEA91F}" presName="Name13" presStyleLbl="parChTrans1D2" presStyleIdx="5" presStyleCnt="7"/>
      <dgm:spPr/>
    </dgm:pt>
    <dgm:pt modelId="{8E0EDFE3-0B96-4EA7-B071-F9374244868F}" type="pres">
      <dgm:prSet presAssocID="{7CA30430-F939-4EB8-B55F-5EC15D878936}" presName="childText" presStyleLbl="bgAcc1" presStyleIdx="5" presStyleCnt="7" custScaleY="128328">
        <dgm:presLayoutVars>
          <dgm:bulletEnabled val="1"/>
        </dgm:presLayoutVars>
      </dgm:prSet>
      <dgm:spPr/>
    </dgm:pt>
    <dgm:pt modelId="{D314FA92-4912-494E-8D02-7C2E49910A74}" type="pres">
      <dgm:prSet presAssocID="{7530AD65-C610-47BC-9DBD-4DAB752C16B0}" presName="Name13" presStyleLbl="parChTrans1D2" presStyleIdx="6" presStyleCnt="7"/>
      <dgm:spPr/>
    </dgm:pt>
    <dgm:pt modelId="{B05932DF-CA84-4B3D-823E-09D87919C616}" type="pres">
      <dgm:prSet presAssocID="{BA6923AF-5C67-42D9-A36B-52F79F0A9F5E}" presName="childText" presStyleLbl="bgAcc1" presStyleIdx="6" presStyleCnt="7" custScaleY="128328">
        <dgm:presLayoutVars>
          <dgm:bulletEnabled val="1"/>
        </dgm:presLayoutVars>
      </dgm:prSet>
      <dgm:spPr/>
    </dgm:pt>
  </dgm:ptLst>
  <dgm:cxnLst>
    <dgm:cxn modelId="{3DE2BC08-5704-4EFA-A5BE-39A31E537969}" type="presOf" srcId="{8964C719-0BBE-42D3-81B1-0135B9E359B4}" destId="{3009D9E9-8820-41D1-9190-E51040E0BB2D}" srcOrd="0" destOrd="0" presId="urn:microsoft.com/office/officeart/2005/8/layout/hierarchy3"/>
    <dgm:cxn modelId="{C28F0C0A-28F4-43CC-837D-1B6DC61E94C1}" srcId="{1ECE0F98-04AF-4769-AC06-7F787DD39A2A}" destId="{F6098C0C-C00C-480F-87F1-B30BE5DADA45}" srcOrd="1" destOrd="0" parTransId="{BBC2E5C7-49B3-42DE-BC58-449C7B431F80}" sibTransId="{9C9EE4EC-FC0A-4E33-9A79-FD8375E60A8A}"/>
    <dgm:cxn modelId="{681F2B0D-36DC-4390-BD75-E6F77F801877}" srcId="{8964C719-0BBE-42D3-81B1-0135B9E359B4}" destId="{7E34F5EA-0C81-41D3-AFB0-9C550B7AB09D}" srcOrd="0" destOrd="0" parTransId="{84C2A11E-ECF0-4424-A6DE-5EE5A25C051F}" sibTransId="{6049E988-2A61-47C8-BB4B-7625DC528CE1}"/>
    <dgm:cxn modelId="{A1429710-B674-4840-ADA6-FC35A2DDFB16}" type="presOf" srcId="{F21257F0-9FC2-4576-A7E6-753FE1E81D12}" destId="{B79A3C6F-B747-420A-81D4-2C036BA73634}" srcOrd="0" destOrd="0" presId="urn:microsoft.com/office/officeart/2005/8/layout/hierarchy3"/>
    <dgm:cxn modelId="{23EB1811-0AA8-4280-A059-DD7C4381F074}" srcId="{D3354CBB-E879-4C2B-AD48-308B3F2511BC}" destId="{1ECE0F98-04AF-4769-AC06-7F787DD39A2A}" srcOrd="3" destOrd="0" parTransId="{6145C0D7-F95E-4F0D-BF5F-2AE3DA486C12}" sibTransId="{1312A3C4-C2A7-43D6-A7EE-8632E8C3B97E}"/>
    <dgm:cxn modelId="{AAE0C213-E39E-4528-B36B-775010D9C8F2}" srcId="{D3354CBB-E879-4C2B-AD48-308B3F2511BC}" destId="{8964C719-0BBE-42D3-81B1-0135B9E359B4}" srcOrd="4" destOrd="0" parTransId="{40D13240-B7C4-4F97-93E8-8028C8E09265}" sibTransId="{8A94423C-ACCB-4BF3-977C-AB9497EF2519}"/>
    <dgm:cxn modelId="{84CF6F1B-FB6B-42D0-A106-1DC173F0CDCA}" type="presOf" srcId="{BBC2E5C7-49B3-42DE-BC58-449C7B431F80}" destId="{B367B444-822A-47C2-9981-0253DBBDB00A}" srcOrd="0" destOrd="0" presId="urn:microsoft.com/office/officeart/2005/8/layout/hierarchy3"/>
    <dgm:cxn modelId="{090AFB1C-33AC-4C41-834C-E51883B9D3F8}" type="presOf" srcId="{5A0616D8-608E-45F9-8E77-AB070C75DC32}" destId="{A719E275-F67A-4206-BC41-9A78AAB2CC16}" srcOrd="1" destOrd="0" presId="urn:microsoft.com/office/officeart/2005/8/layout/hierarchy3"/>
    <dgm:cxn modelId="{F4E42343-6F8A-469F-A7D8-B70350A7D5C3}" type="presOf" srcId="{D2621401-954C-4B92-9296-D5BEC56F7571}" destId="{3A929E93-B5EF-441A-932F-36F7AE404302}" srcOrd="0" destOrd="0" presId="urn:microsoft.com/office/officeart/2005/8/layout/hierarchy3"/>
    <dgm:cxn modelId="{F4F42D65-100D-4DF1-B26D-79F1D5AB4766}" type="presOf" srcId="{5A0616D8-608E-45F9-8E77-AB070C75DC32}" destId="{5DC051DE-D61C-4B4F-AD84-98BEAFFD0B06}" srcOrd="0" destOrd="0" presId="urn:microsoft.com/office/officeart/2005/8/layout/hierarchy3"/>
    <dgm:cxn modelId="{B0ADB766-54D9-410E-8FF9-1383DE817456}" type="presOf" srcId="{D3354CBB-E879-4C2B-AD48-308B3F2511BC}" destId="{8E354FF3-9E1E-4D31-B493-943A37CCB70F}" srcOrd="0" destOrd="0" presId="urn:microsoft.com/office/officeart/2005/8/layout/hierarchy3"/>
    <dgm:cxn modelId="{8866CF67-5502-4951-B8FE-618BDC4CC0FC}" type="presOf" srcId="{BA6923AF-5C67-42D9-A36B-52F79F0A9F5E}" destId="{B05932DF-CA84-4B3D-823E-09D87919C616}" srcOrd="0" destOrd="0" presId="urn:microsoft.com/office/officeart/2005/8/layout/hierarchy3"/>
    <dgm:cxn modelId="{45992268-49B4-46B4-A1CE-BB8842F49A88}" type="presOf" srcId="{D8D055FB-97CA-4F10-B4A5-764B9DED2B67}" destId="{F59264AA-3E47-4C2F-A0D5-13B10914F4E5}" srcOrd="0" destOrd="0" presId="urn:microsoft.com/office/officeart/2005/8/layout/hierarchy3"/>
    <dgm:cxn modelId="{5571E74B-6791-4F79-847D-DE71DA1E9BBD}" type="presOf" srcId="{84C2A11E-ECF0-4424-A6DE-5EE5A25C051F}" destId="{80F9BBF3-188C-49D4-BA60-D50D654CA216}" srcOrd="0" destOrd="0" presId="urn:microsoft.com/office/officeart/2005/8/layout/hierarchy3"/>
    <dgm:cxn modelId="{3B12A251-AC2D-44A8-92A0-3330B2E40564}" srcId="{1ECE0F98-04AF-4769-AC06-7F787DD39A2A}" destId="{D2621401-954C-4B92-9296-D5BEC56F7571}" srcOrd="2" destOrd="0" parTransId="{6E1D2860-E9BD-4A45-8F60-8EA23B3323F0}" sibTransId="{9932DE13-2B4F-4A6A-8414-BFDA187D8F92}"/>
    <dgm:cxn modelId="{00A14672-B5E7-4F5C-AA48-12E55067E4FF}" type="presOf" srcId="{8964C719-0BBE-42D3-81B1-0135B9E359B4}" destId="{AAAFCB6E-5FD7-4D70-A151-07FA03A0691B}" srcOrd="1" destOrd="0" presId="urn:microsoft.com/office/officeart/2005/8/layout/hierarchy3"/>
    <dgm:cxn modelId="{D8E30B79-4AAD-4FD2-9B13-D6C3679F6D4A}" srcId="{1ECE0F98-04AF-4769-AC06-7F787DD39A2A}" destId="{D8D055FB-97CA-4F10-B4A5-764B9DED2B67}" srcOrd="0" destOrd="0" parTransId="{F21257F0-9FC2-4576-A7E6-753FE1E81D12}" sibTransId="{86E8E122-E67D-4D78-B5B3-6EC3B611AD9A}"/>
    <dgm:cxn modelId="{1F1C7E83-F67B-4282-86C3-F716E19F9392}" srcId="{D3354CBB-E879-4C2B-AD48-308B3F2511BC}" destId="{73B5B1CE-33BA-4A4E-871E-28CEF329A7BF}" srcOrd="1" destOrd="0" parTransId="{C7613986-6EDB-4E92-8FAE-B8D1566E614C}" sibTransId="{A5FB88B9-FEE1-48B5-917E-3BB9BEDF5FDE}"/>
    <dgm:cxn modelId="{5443C48C-1ACC-4016-84E5-34DD9F55BAEC}" type="presOf" srcId="{7530AD65-C610-47BC-9DBD-4DAB752C16B0}" destId="{D314FA92-4912-494E-8D02-7C2E49910A74}" srcOrd="0" destOrd="0" presId="urn:microsoft.com/office/officeart/2005/8/layout/hierarchy3"/>
    <dgm:cxn modelId="{B742CC8C-40E8-4CCB-BA3F-C9D05B29AF11}" type="presOf" srcId="{1ECE0F98-04AF-4769-AC06-7F787DD39A2A}" destId="{342A07AE-81B8-46AE-BBDA-AA022ECC5E6B}" srcOrd="1" destOrd="0" presId="urn:microsoft.com/office/officeart/2005/8/layout/hierarchy3"/>
    <dgm:cxn modelId="{CD3CD68F-EDD3-4750-9CCB-35FCCE7CCCE4}" type="presOf" srcId="{7CA30430-F939-4EB8-B55F-5EC15D878936}" destId="{8E0EDFE3-0B96-4EA7-B071-F9374244868F}" srcOrd="0" destOrd="0" presId="urn:microsoft.com/office/officeart/2005/8/layout/hierarchy3"/>
    <dgm:cxn modelId="{CB708D92-287A-457F-A348-75B0CA0A23E0}" srcId="{8964C719-0BBE-42D3-81B1-0135B9E359B4}" destId="{BA6923AF-5C67-42D9-A36B-52F79F0A9F5E}" srcOrd="2" destOrd="0" parTransId="{7530AD65-C610-47BC-9DBD-4DAB752C16B0}" sibTransId="{325A4571-E95D-45F0-8813-7ACA9179CEBA}"/>
    <dgm:cxn modelId="{2126EBA9-9D1E-4C41-816A-2D4956237A17}" type="presOf" srcId="{7E34F5EA-0C81-41D3-AFB0-9C550B7AB09D}" destId="{604B2337-E1C5-40BA-B2AC-3E3B8298BC80}" srcOrd="0" destOrd="0" presId="urn:microsoft.com/office/officeart/2005/8/layout/hierarchy3"/>
    <dgm:cxn modelId="{D0AC19BE-CEF7-4358-B079-C6990BD56029}" srcId="{D3354CBB-E879-4C2B-AD48-308B3F2511BC}" destId="{5A0616D8-608E-45F9-8E77-AB070C75DC32}" srcOrd="2" destOrd="0" parTransId="{B8D2EADE-5571-49CB-91DC-43644E2EE36C}" sibTransId="{92057D9C-46D6-4B4A-A002-482E58CE617F}"/>
    <dgm:cxn modelId="{E997AFBF-03D7-4B18-99E8-0916F96D787C}" srcId="{D3354CBB-E879-4C2B-AD48-308B3F2511BC}" destId="{7DB7FCBC-6AC4-4B05-8826-B31A3B2A7282}" srcOrd="0" destOrd="0" parTransId="{0CD66263-56D6-44E4-B0A0-CE479B534E9C}" sibTransId="{B6A8AC47-0F98-47EC-AD55-DF8BA6902ECF}"/>
    <dgm:cxn modelId="{E79B9AD0-1B5F-4571-A7E6-74DEB5EB0997}" type="presOf" srcId="{73B5B1CE-33BA-4A4E-871E-28CEF329A7BF}" destId="{D8EF8BC4-4470-4037-ADA6-56E72875DA9C}" srcOrd="1" destOrd="0" presId="urn:microsoft.com/office/officeart/2005/8/layout/hierarchy3"/>
    <dgm:cxn modelId="{3AFED8D0-8399-4AAA-BBA5-8B4DF659820A}" type="presOf" srcId="{7DB7FCBC-6AC4-4B05-8826-B31A3B2A7282}" destId="{CD4F8214-0580-41C4-8F7B-7511197083C7}" srcOrd="0" destOrd="0" presId="urn:microsoft.com/office/officeart/2005/8/layout/hierarchy3"/>
    <dgm:cxn modelId="{CFAECED3-25BD-41C8-8E81-212A810C6F64}" srcId="{8964C719-0BBE-42D3-81B1-0135B9E359B4}" destId="{7CA30430-F939-4EB8-B55F-5EC15D878936}" srcOrd="1" destOrd="0" parTransId="{B7C56FC1-1EE3-49AB-9B15-3D305FFEA91F}" sibTransId="{8628A170-867A-42BB-AF73-600BBE37E10F}"/>
    <dgm:cxn modelId="{B4B94AD8-3645-4BAA-B82E-9A3D1BB3A1B3}" type="presOf" srcId="{1ECE0F98-04AF-4769-AC06-7F787DD39A2A}" destId="{C9EA565A-F347-46B2-B8BD-89B4000EE369}" srcOrd="0" destOrd="0" presId="urn:microsoft.com/office/officeart/2005/8/layout/hierarchy3"/>
    <dgm:cxn modelId="{398EDCDA-1AA3-4CF3-9223-4B976FDCCDDC}" type="presOf" srcId="{6E1D2860-E9BD-4A45-8F60-8EA23B3323F0}" destId="{A272055C-53EE-4CA0-BC29-6060F317EE24}" srcOrd="0" destOrd="0" presId="urn:microsoft.com/office/officeart/2005/8/layout/hierarchy3"/>
    <dgm:cxn modelId="{EFCC5EDE-2177-414D-9FE9-BA885CED4805}" srcId="{73B5B1CE-33BA-4A4E-871E-28CEF329A7BF}" destId="{A1D35841-90BC-401C-860C-C6316C3F312F}" srcOrd="0" destOrd="0" parTransId="{5434A433-48F4-455C-85B1-15F4D5BA437D}" sibTransId="{1ED958A4-4610-4431-95C4-5C7671A71EF8}"/>
    <dgm:cxn modelId="{0CCDBFE6-0A79-47D4-991D-23AA99F9082E}" type="presOf" srcId="{A1D35841-90BC-401C-860C-C6316C3F312F}" destId="{71B1D7C9-4D9F-4D54-BC9D-F7C0EAAF137F}" srcOrd="0" destOrd="0" presId="urn:microsoft.com/office/officeart/2005/8/layout/hierarchy3"/>
    <dgm:cxn modelId="{7AC580E9-D8AA-4061-880B-B4FD06D99DC3}" type="presOf" srcId="{7DB7FCBC-6AC4-4B05-8826-B31A3B2A7282}" destId="{F7D6DA81-3EF8-4A3F-816E-0A66E27D79EB}" srcOrd="1" destOrd="0" presId="urn:microsoft.com/office/officeart/2005/8/layout/hierarchy3"/>
    <dgm:cxn modelId="{5923BAE9-7B4E-474A-B75B-893B1A898334}" type="presOf" srcId="{73B5B1CE-33BA-4A4E-871E-28CEF329A7BF}" destId="{EE1AE2C2-F5C8-4673-BCE4-0FEF24DAC2E4}" srcOrd="0" destOrd="0" presId="urn:microsoft.com/office/officeart/2005/8/layout/hierarchy3"/>
    <dgm:cxn modelId="{9E598AEE-8B20-4F2A-9342-0CD27776EF3C}" type="presOf" srcId="{B7C56FC1-1EE3-49AB-9B15-3D305FFEA91F}" destId="{14B424DF-DA85-46E6-9558-AA872279DE52}" srcOrd="0" destOrd="0" presId="urn:microsoft.com/office/officeart/2005/8/layout/hierarchy3"/>
    <dgm:cxn modelId="{36D61DF5-8682-4701-8A93-912619D21376}" type="presOf" srcId="{F6098C0C-C00C-480F-87F1-B30BE5DADA45}" destId="{B887D64C-AA6C-4393-8E91-FACABC2E729C}" srcOrd="0" destOrd="0" presId="urn:microsoft.com/office/officeart/2005/8/layout/hierarchy3"/>
    <dgm:cxn modelId="{C276BEFC-E30A-4979-98C7-5975563CC3A6}" type="presOf" srcId="{5434A433-48F4-455C-85B1-15F4D5BA437D}" destId="{E8434CBE-E859-4FC6-BF4D-C67A4B7104B4}" srcOrd="0" destOrd="0" presId="urn:microsoft.com/office/officeart/2005/8/layout/hierarchy3"/>
    <dgm:cxn modelId="{38934D36-4A53-45D8-9346-5B368CE2A4C8}" type="presParOf" srcId="{8E354FF3-9E1E-4D31-B493-943A37CCB70F}" destId="{ED16E9A8-23E2-43B8-93F2-9FE3E8C45747}" srcOrd="0" destOrd="0" presId="urn:microsoft.com/office/officeart/2005/8/layout/hierarchy3"/>
    <dgm:cxn modelId="{60DA043B-8B81-4AFF-86D0-8C8D6E168E71}" type="presParOf" srcId="{ED16E9A8-23E2-43B8-93F2-9FE3E8C45747}" destId="{CBA41201-D9B0-43A5-8CFD-42A0171BEE51}" srcOrd="0" destOrd="0" presId="urn:microsoft.com/office/officeart/2005/8/layout/hierarchy3"/>
    <dgm:cxn modelId="{555E93F6-C3E2-4726-8FAE-B37BBC092E29}" type="presParOf" srcId="{CBA41201-D9B0-43A5-8CFD-42A0171BEE51}" destId="{CD4F8214-0580-41C4-8F7B-7511197083C7}" srcOrd="0" destOrd="0" presId="urn:microsoft.com/office/officeart/2005/8/layout/hierarchy3"/>
    <dgm:cxn modelId="{1BE0E954-6FCA-4AB3-9EAA-C04814F99A07}" type="presParOf" srcId="{CBA41201-D9B0-43A5-8CFD-42A0171BEE51}" destId="{F7D6DA81-3EF8-4A3F-816E-0A66E27D79EB}" srcOrd="1" destOrd="0" presId="urn:microsoft.com/office/officeart/2005/8/layout/hierarchy3"/>
    <dgm:cxn modelId="{34F55771-13D1-4112-8CAC-6169456EDA16}" type="presParOf" srcId="{ED16E9A8-23E2-43B8-93F2-9FE3E8C45747}" destId="{219359C7-543D-48BF-928A-28612E181A15}" srcOrd="1" destOrd="0" presId="urn:microsoft.com/office/officeart/2005/8/layout/hierarchy3"/>
    <dgm:cxn modelId="{C4355AC5-28E9-435A-82EA-C54E767CD762}" type="presParOf" srcId="{8E354FF3-9E1E-4D31-B493-943A37CCB70F}" destId="{4F65F5E1-8302-4EF2-A2B8-247819FDCDE3}" srcOrd="1" destOrd="0" presId="urn:microsoft.com/office/officeart/2005/8/layout/hierarchy3"/>
    <dgm:cxn modelId="{3533499B-5F55-49BF-998B-0AAF13A01212}" type="presParOf" srcId="{4F65F5E1-8302-4EF2-A2B8-247819FDCDE3}" destId="{46355CAD-BE50-4C99-B1E5-2D4B8E769765}" srcOrd="0" destOrd="0" presId="urn:microsoft.com/office/officeart/2005/8/layout/hierarchy3"/>
    <dgm:cxn modelId="{52C5CE88-55A4-4CE7-A72C-AAF3B35A043E}" type="presParOf" srcId="{46355CAD-BE50-4C99-B1E5-2D4B8E769765}" destId="{EE1AE2C2-F5C8-4673-BCE4-0FEF24DAC2E4}" srcOrd="0" destOrd="0" presId="urn:microsoft.com/office/officeart/2005/8/layout/hierarchy3"/>
    <dgm:cxn modelId="{F7EA15B1-6ACC-4654-8671-E75A8307C771}" type="presParOf" srcId="{46355CAD-BE50-4C99-B1E5-2D4B8E769765}" destId="{D8EF8BC4-4470-4037-ADA6-56E72875DA9C}" srcOrd="1" destOrd="0" presId="urn:microsoft.com/office/officeart/2005/8/layout/hierarchy3"/>
    <dgm:cxn modelId="{1A2CB60E-780C-499A-A1A2-DB5F0D9B95D4}" type="presParOf" srcId="{4F65F5E1-8302-4EF2-A2B8-247819FDCDE3}" destId="{A887B0D9-E441-4D38-9F5D-8F7DBB7CEF1E}" srcOrd="1" destOrd="0" presId="urn:microsoft.com/office/officeart/2005/8/layout/hierarchy3"/>
    <dgm:cxn modelId="{7D0B71A0-22FF-401C-9D45-5CFE19BDDA9C}" type="presParOf" srcId="{A887B0D9-E441-4D38-9F5D-8F7DBB7CEF1E}" destId="{E8434CBE-E859-4FC6-BF4D-C67A4B7104B4}" srcOrd="0" destOrd="0" presId="urn:microsoft.com/office/officeart/2005/8/layout/hierarchy3"/>
    <dgm:cxn modelId="{6F439A32-DE75-4814-9C11-A49D562D242F}" type="presParOf" srcId="{A887B0D9-E441-4D38-9F5D-8F7DBB7CEF1E}" destId="{71B1D7C9-4D9F-4D54-BC9D-F7C0EAAF137F}" srcOrd="1" destOrd="0" presId="urn:microsoft.com/office/officeart/2005/8/layout/hierarchy3"/>
    <dgm:cxn modelId="{FCCBB47F-FB8D-4585-AF78-01472BE5C0D9}" type="presParOf" srcId="{8E354FF3-9E1E-4D31-B493-943A37CCB70F}" destId="{A6098F87-81DB-4F2E-96B2-2DDCF9DDAB7E}" srcOrd="2" destOrd="0" presId="urn:microsoft.com/office/officeart/2005/8/layout/hierarchy3"/>
    <dgm:cxn modelId="{B0A5C56B-F154-4A9A-A800-8F0F73080BAD}" type="presParOf" srcId="{A6098F87-81DB-4F2E-96B2-2DDCF9DDAB7E}" destId="{D4058707-875F-4E78-B122-A9BDB2DE4F6B}" srcOrd="0" destOrd="0" presId="urn:microsoft.com/office/officeart/2005/8/layout/hierarchy3"/>
    <dgm:cxn modelId="{13087BCE-2B11-4DB5-A272-9BDEEEE6E358}" type="presParOf" srcId="{D4058707-875F-4E78-B122-A9BDB2DE4F6B}" destId="{5DC051DE-D61C-4B4F-AD84-98BEAFFD0B06}" srcOrd="0" destOrd="0" presId="urn:microsoft.com/office/officeart/2005/8/layout/hierarchy3"/>
    <dgm:cxn modelId="{DDC3945B-6C8E-4BE8-9957-210BC1B339D0}" type="presParOf" srcId="{D4058707-875F-4E78-B122-A9BDB2DE4F6B}" destId="{A719E275-F67A-4206-BC41-9A78AAB2CC16}" srcOrd="1" destOrd="0" presId="urn:microsoft.com/office/officeart/2005/8/layout/hierarchy3"/>
    <dgm:cxn modelId="{E3760DCE-67E1-4A9C-9E41-10706C89502A}" type="presParOf" srcId="{A6098F87-81DB-4F2E-96B2-2DDCF9DDAB7E}" destId="{0AAF415E-FB46-4A21-B3FA-26352CA0AECE}" srcOrd="1" destOrd="0" presId="urn:microsoft.com/office/officeart/2005/8/layout/hierarchy3"/>
    <dgm:cxn modelId="{12CDD422-662D-4325-BBD7-7B86BE20AF00}" type="presParOf" srcId="{8E354FF3-9E1E-4D31-B493-943A37CCB70F}" destId="{D0C36ABB-6CCD-4F7F-9FB6-C9F0734B68B4}" srcOrd="3" destOrd="0" presId="urn:microsoft.com/office/officeart/2005/8/layout/hierarchy3"/>
    <dgm:cxn modelId="{406987E3-051E-406F-8C4E-E39CABD1AB89}" type="presParOf" srcId="{D0C36ABB-6CCD-4F7F-9FB6-C9F0734B68B4}" destId="{3387F580-E639-453A-8134-48A54CB8E3AC}" srcOrd="0" destOrd="0" presId="urn:microsoft.com/office/officeart/2005/8/layout/hierarchy3"/>
    <dgm:cxn modelId="{82131439-E8AB-4E1B-A8B7-B8AB66901E68}" type="presParOf" srcId="{3387F580-E639-453A-8134-48A54CB8E3AC}" destId="{C9EA565A-F347-46B2-B8BD-89B4000EE369}" srcOrd="0" destOrd="0" presId="urn:microsoft.com/office/officeart/2005/8/layout/hierarchy3"/>
    <dgm:cxn modelId="{2C2B6876-5581-4268-8967-39A6A7CDB232}" type="presParOf" srcId="{3387F580-E639-453A-8134-48A54CB8E3AC}" destId="{342A07AE-81B8-46AE-BBDA-AA022ECC5E6B}" srcOrd="1" destOrd="0" presId="urn:microsoft.com/office/officeart/2005/8/layout/hierarchy3"/>
    <dgm:cxn modelId="{D807D3FD-E63B-4363-AE61-FA103791B419}" type="presParOf" srcId="{D0C36ABB-6CCD-4F7F-9FB6-C9F0734B68B4}" destId="{33674BAB-CA3E-4B43-AFF0-A686B60DB6D3}" srcOrd="1" destOrd="0" presId="urn:microsoft.com/office/officeart/2005/8/layout/hierarchy3"/>
    <dgm:cxn modelId="{12A044FD-8FD5-4A46-8650-AC1FD3B20DF0}" type="presParOf" srcId="{33674BAB-CA3E-4B43-AFF0-A686B60DB6D3}" destId="{B79A3C6F-B747-420A-81D4-2C036BA73634}" srcOrd="0" destOrd="0" presId="urn:microsoft.com/office/officeart/2005/8/layout/hierarchy3"/>
    <dgm:cxn modelId="{E5963C61-7B95-4AD8-B3EE-AB08C21A362C}" type="presParOf" srcId="{33674BAB-CA3E-4B43-AFF0-A686B60DB6D3}" destId="{F59264AA-3E47-4C2F-A0D5-13B10914F4E5}" srcOrd="1" destOrd="0" presId="urn:microsoft.com/office/officeart/2005/8/layout/hierarchy3"/>
    <dgm:cxn modelId="{31F98BF3-B1F4-4122-A79C-F0650B2692CF}" type="presParOf" srcId="{33674BAB-CA3E-4B43-AFF0-A686B60DB6D3}" destId="{B367B444-822A-47C2-9981-0253DBBDB00A}" srcOrd="2" destOrd="0" presId="urn:microsoft.com/office/officeart/2005/8/layout/hierarchy3"/>
    <dgm:cxn modelId="{98257790-21BA-400F-814F-07216491F248}" type="presParOf" srcId="{33674BAB-CA3E-4B43-AFF0-A686B60DB6D3}" destId="{B887D64C-AA6C-4393-8E91-FACABC2E729C}" srcOrd="3" destOrd="0" presId="urn:microsoft.com/office/officeart/2005/8/layout/hierarchy3"/>
    <dgm:cxn modelId="{E04EC5BE-12DC-4AD9-AFDC-4D969DF92587}" type="presParOf" srcId="{33674BAB-CA3E-4B43-AFF0-A686B60DB6D3}" destId="{A272055C-53EE-4CA0-BC29-6060F317EE24}" srcOrd="4" destOrd="0" presId="urn:microsoft.com/office/officeart/2005/8/layout/hierarchy3"/>
    <dgm:cxn modelId="{24300F03-26C7-4B16-8D62-E0134652F4CF}" type="presParOf" srcId="{33674BAB-CA3E-4B43-AFF0-A686B60DB6D3}" destId="{3A929E93-B5EF-441A-932F-36F7AE404302}" srcOrd="5" destOrd="0" presId="urn:microsoft.com/office/officeart/2005/8/layout/hierarchy3"/>
    <dgm:cxn modelId="{24C469D8-A401-44F5-9FDB-0114AEC5567E}" type="presParOf" srcId="{8E354FF3-9E1E-4D31-B493-943A37CCB70F}" destId="{3FFAB200-BEE2-460B-B1C1-4F871AF05886}" srcOrd="4" destOrd="0" presId="urn:microsoft.com/office/officeart/2005/8/layout/hierarchy3"/>
    <dgm:cxn modelId="{5DBD0B78-577A-4EC3-A1AD-7559C8256816}" type="presParOf" srcId="{3FFAB200-BEE2-460B-B1C1-4F871AF05886}" destId="{2E650223-8F77-4E03-A1F2-CD7E8DB6AFFE}" srcOrd="0" destOrd="0" presId="urn:microsoft.com/office/officeart/2005/8/layout/hierarchy3"/>
    <dgm:cxn modelId="{B476901A-9957-4AC0-A844-DB726A6FED7D}" type="presParOf" srcId="{2E650223-8F77-4E03-A1F2-CD7E8DB6AFFE}" destId="{3009D9E9-8820-41D1-9190-E51040E0BB2D}" srcOrd="0" destOrd="0" presId="urn:microsoft.com/office/officeart/2005/8/layout/hierarchy3"/>
    <dgm:cxn modelId="{F777F30D-09BA-4768-BD45-43171E619C9B}" type="presParOf" srcId="{2E650223-8F77-4E03-A1F2-CD7E8DB6AFFE}" destId="{AAAFCB6E-5FD7-4D70-A151-07FA03A0691B}" srcOrd="1" destOrd="0" presId="urn:microsoft.com/office/officeart/2005/8/layout/hierarchy3"/>
    <dgm:cxn modelId="{42DF8678-E3E6-4C24-841B-B5C540F0220C}" type="presParOf" srcId="{3FFAB200-BEE2-460B-B1C1-4F871AF05886}" destId="{99B079D8-858F-4AA5-8602-D038CC4BB8E7}" srcOrd="1" destOrd="0" presId="urn:microsoft.com/office/officeart/2005/8/layout/hierarchy3"/>
    <dgm:cxn modelId="{AE179ACE-3D7B-4447-ADC2-B8B893C3193C}" type="presParOf" srcId="{99B079D8-858F-4AA5-8602-D038CC4BB8E7}" destId="{80F9BBF3-188C-49D4-BA60-D50D654CA216}" srcOrd="0" destOrd="0" presId="urn:microsoft.com/office/officeart/2005/8/layout/hierarchy3"/>
    <dgm:cxn modelId="{8199430E-1E10-46A7-9BBE-6C63509C401B}" type="presParOf" srcId="{99B079D8-858F-4AA5-8602-D038CC4BB8E7}" destId="{604B2337-E1C5-40BA-B2AC-3E3B8298BC80}" srcOrd="1" destOrd="0" presId="urn:microsoft.com/office/officeart/2005/8/layout/hierarchy3"/>
    <dgm:cxn modelId="{92B4380C-16AB-424F-97DC-CD378E7AD8B0}" type="presParOf" srcId="{99B079D8-858F-4AA5-8602-D038CC4BB8E7}" destId="{14B424DF-DA85-46E6-9558-AA872279DE52}" srcOrd="2" destOrd="0" presId="urn:microsoft.com/office/officeart/2005/8/layout/hierarchy3"/>
    <dgm:cxn modelId="{0497DE9E-5DD6-4A28-A22F-7DAAF1BF51E2}" type="presParOf" srcId="{99B079D8-858F-4AA5-8602-D038CC4BB8E7}" destId="{8E0EDFE3-0B96-4EA7-B071-F9374244868F}" srcOrd="3" destOrd="0" presId="urn:microsoft.com/office/officeart/2005/8/layout/hierarchy3"/>
    <dgm:cxn modelId="{E0B53E3F-C06A-4DAA-907C-3E944E3F3680}" type="presParOf" srcId="{99B079D8-858F-4AA5-8602-D038CC4BB8E7}" destId="{D314FA92-4912-494E-8D02-7C2E49910A74}" srcOrd="4" destOrd="0" presId="urn:microsoft.com/office/officeart/2005/8/layout/hierarchy3"/>
    <dgm:cxn modelId="{431A3A70-CC18-4D7B-8783-F495EB9F677B}" type="presParOf" srcId="{99B079D8-858F-4AA5-8602-D038CC4BB8E7}" destId="{B05932DF-CA84-4B3D-823E-09D87919C61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pPr algn="l"/>
          <a:r>
            <a:rPr lang="en-US" dirty="0"/>
            <a:t>Actor</a:t>
          </a:r>
          <a:endParaRPr lang="en-GB" dirty="0"/>
        </a:p>
      </dgm:t>
    </dgm:pt>
    <dgm:pt modelId="{E9560C75-E94D-4BD5-8B12-CA0E65E352BF}" type="parTrans" cxnId="{CCC19B3D-0686-4718-8ACE-0E3DD7F3B806}">
      <dgm:prSet/>
      <dgm:spPr/>
      <dgm:t>
        <a:bodyPr/>
        <a:lstStyle/>
        <a:p>
          <a:pPr algn="l"/>
          <a:endParaRPr lang="en-GB"/>
        </a:p>
      </dgm:t>
    </dgm:pt>
    <dgm:pt modelId="{3BBC0BEF-0399-48D2-BCCC-3C193089664F}" type="sibTrans" cxnId="{CCC19B3D-0686-4718-8ACE-0E3DD7F3B806}">
      <dgm:prSet/>
      <dgm:spPr/>
      <dgm:t>
        <a:bodyPr/>
        <a:lstStyle/>
        <a:p>
          <a:pPr algn="l"/>
          <a:endParaRPr lang="en-GB"/>
        </a:p>
      </dgm:t>
    </dgm:pt>
    <dgm:pt modelId="{8A88DA23-BA33-43A7-9626-190EEC1089AE}">
      <dgm:prSet phldrT="[Text]"/>
      <dgm:spPr/>
      <dgm:t>
        <a:bodyPr/>
        <a:lstStyle/>
        <a:p>
          <a:pPr algn="l"/>
          <a:r>
            <a:rPr lang="en-US"/>
            <a:t>Actor</a:t>
          </a:r>
          <a:endParaRPr lang="en-GB" dirty="0"/>
        </a:p>
      </dgm:t>
    </dgm:pt>
    <dgm:pt modelId="{2531BB21-0E26-4307-A6DD-BBC7BA299702}" type="parTrans" cxnId="{0FCDED9A-3136-47E7-8F70-410AABDC1028}">
      <dgm:prSet/>
      <dgm:spPr/>
      <dgm:t>
        <a:bodyPr/>
        <a:lstStyle/>
        <a:p>
          <a:pPr algn="l"/>
          <a:endParaRPr lang="en-GB"/>
        </a:p>
      </dgm:t>
    </dgm:pt>
    <dgm:pt modelId="{704F172F-8E15-44B1-B5DB-F9460A2A7EA6}" type="sibTrans" cxnId="{0FCDED9A-3136-47E7-8F70-410AABDC1028}">
      <dgm:prSet/>
      <dgm:spPr/>
      <dgm:t>
        <a:bodyPr/>
        <a:lstStyle/>
        <a:p>
          <a:pPr algn="l"/>
          <a:endParaRPr lang="en-GB"/>
        </a:p>
      </dgm:t>
    </dgm:pt>
    <dgm:pt modelId="{0DB6CA2C-4D76-46EF-9A04-A0C1EEB2BB9B}">
      <dgm:prSet phldrT="[Text]"/>
      <dgm:spPr/>
      <dgm:t>
        <a:bodyPr/>
        <a:lstStyle/>
        <a:p>
          <a:pPr algn="l"/>
          <a:r>
            <a:rPr lang="en-US" dirty="0"/>
            <a:t>Actor</a:t>
          </a:r>
          <a:endParaRPr lang="en-GB" dirty="0"/>
        </a:p>
      </dgm:t>
    </dgm:pt>
    <dgm:pt modelId="{64D08AC4-62B1-417C-A1DD-A8849C2C33BB}" type="parTrans" cxnId="{B3074832-AB5C-487A-AE5D-78F9782772D9}">
      <dgm:prSet/>
      <dgm:spPr/>
      <dgm:t>
        <a:bodyPr/>
        <a:lstStyle/>
        <a:p>
          <a:pPr algn="l"/>
          <a:endParaRPr lang="en-GB"/>
        </a:p>
      </dgm:t>
    </dgm:pt>
    <dgm:pt modelId="{DA538FBA-5C37-4FD7-85BF-4D24E38027C4}" type="sibTrans" cxnId="{B3074832-AB5C-487A-AE5D-78F9782772D9}">
      <dgm:prSet/>
      <dgm:spPr/>
      <dgm:t>
        <a:bodyPr/>
        <a:lstStyle/>
        <a:p>
          <a:pPr algn="l"/>
          <a:endParaRPr lang="en-GB"/>
        </a:p>
      </dgm:t>
    </dgm:pt>
    <dgm:pt modelId="{21DE0B47-94D4-4EE5-A615-5F16E524416E}">
      <dgm:prSet phldrT="[Text]"/>
      <dgm:spPr/>
      <dgm:t>
        <a:bodyPr anchor="ctr"/>
        <a:lstStyle/>
        <a:p>
          <a:pPr algn="l"/>
          <a:endParaRPr lang="en-GB" dirty="0"/>
        </a:p>
      </dgm:t>
    </dgm:pt>
    <dgm:pt modelId="{9A237BCA-D785-4444-AC9A-92691C966965}" type="parTrans" cxnId="{E0434B60-F270-4323-857D-9BEF4652021E}">
      <dgm:prSet/>
      <dgm:spPr/>
      <dgm:t>
        <a:bodyPr/>
        <a:lstStyle/>
        <a:p>
          <a:pPr algn="l"/>
          <a:endParaRPr lang="en-GB"/>
        </a:p>
      </dgm:t>
    </dgm:pt>
    <dgm:pt modelId="{04FA6913-2D32-47F6-8787-8E4990CFBC12}" type="sibTrans" cxnId="{E0434B60-F270-4323-857D-9BEF4652021E}">
      <dgm:prSet/>
      <dgm:spPr/>
      <dgm:t>
        <a:bodyPr/>
        <a:lstStyle/>
        <a:p>
          <a:pPr algn="l"/>
          <a:endParaRPr lang="en-GB"/>
        </a:p>
      </dgm:t>
    </dgm:pt>
    <dgm:pt modelId="{FE170433-97D5-4261-904A-CDE05F9A4B25}">
      <dgm:prSet phldrT="[Text]"/>
      <dgm:spPr/>
      <dgm:t>
        <a:bodyPr anchor="ctr"/>
        <a:lstStyle/>
        <a:p>
          <a:pPr algn="l"/>
          <a:endParaRPr lang="en-GB" dirty="0"/>
        </a:p>
      </dgm:t>
    </dgm:pt>
    <dgm:pt modelId="{3A09A97C-7753-457F-8B8E-C5CCA2101DB8}" type="parTrans" cxnId="{C0FB3560-3DA8-4590-90B8-77BDACE24313}">
      <dgm:prSet/>
      <dgm:spPr/>
      <dgm:t>
        <a:bodyPr/>
        <a:lstStyle/>
        <a:p>
          <a:pPr algn="l"/>
          <a:endParaRPr lang="en-GB"/>
        </a:p>
      </dgm:t>
    </dgm:pt>
    <dgm:pt modelId="{87A8A39A-A234-42B0-9DB0-2087549E034C}" type="sibTrans" cxnId="{C0FB3560-3DA8-4590-90B8-77BDACE24313}">
      <dgm:prSet/>
      <dgm:spPr/>
      <dgm:t>
        <a:bodyPr/>
        <a:lstStyle/>
        <a:p>
          <a:pPr algn="l"/>
          <a:endParaRPr lang="en-GB"/>
        </a:p>
      </dgm:t>
    </dgm:pt>
    <dgm:pt modelId="{10CD0AFA-9F88-4480-83A0-A7B5787DA36A}">
      <dgm:prSet phldrT="[Text]"/>
      <dgm:spPr/>
      <dgm:t>
        <a:bodyPr anchor="ctr"/>
        <a:lstStyle/>
        <a:p>
          <a:pPr algn="l"/>
          <a:endParaRPr lang="en-GB" dirty="0"/>
        </a:p>
      </dgm:t>
    </dgm:pt>
    <dgm:pt modelId="{9C3C0063-E462-4A3E-BABC-7F6575030E27}" type="parTrans" cxnId="{50B75C37-4DA8-4A2F-9726-948BBF3231CE}">
      <dgm:prSet/>
      <dgm:spPr/>
      <dgm:t>
        <a:bodyPr/>
        <a:lstStyle/>
        <a:p>
          <a:pPr algn="l"/>
          <a:endParaRPr lang="en-GB"/>
        </a:p>
      </dgm:t>
    </dgm:pt>
    <dgm:pt modelId="{CD8CA1D1-9300-4CB2-9FF6-D0A22D2C9035}" type="sibTrans" cxnId="{50B75C37-4DA8-4A2F-9726-948BBF3231CE}">
      <dgm:prSet/>
      <dgm:spPr/>
      <dgm:t>
        <a:bodyPr/>
        <a:lstStyle/>
        <a:p>
          <a:pPr algn="l"/>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7EA4D0A0-9083-4E31-869C-70BBACFCD5C0}">
      <dgm:prSet phldrT="[Text]"/>
      <dgm:spPr/>
      <dgm:t>
        <a:bodyPr/>
        <a:lstStyle/>
        <a:p>
          <a:r>
            <a:rPr lang="en-US" dirty="0"/>
            <a:t>Actor</a:t>
          </a:r>
          <a:endParaRPr lang="en-GB" dirty="0"/>
        </a:p>
      </dgm:t>
    </dgm:pt>
    <dgm:pt modelId="{645AAD3F-1B4A-4601-9D90-E571DFBF5E54}" type="parTrans" cxnId="{815A65B7-C517-4973-A1DC-4F21FBCB9658}">
      <dgm:prSet/>
      <dgm:spPr/>
      <dgm:t>
        <a:bodyPr/>
        <a:lstStyle/>
        <a:p>
          <a:endParaRPr lang="en-GB"/>
        </a:p>
      </dgm:t>
    </dgm:pt>
    <dgm:pt modelId="{3F34E027-8673-405C-BD90-D59D1C52191E}" type="sibTrans" cxnId="{815A65B7-C517-4973-A1DC-4F21FBCB9658}">
      <dgm:prSet/>
      <dgm:spPr/>
      <dgm:t>
        <a:bodyPr/>
        <a:lstStyle/>
        <a:p>
          <a:endParaRPr lang="en-GB"/>
        </a:p>
      </dgm:t>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dirty="0"/>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68B65A76-3AC0-4766-AA65-D31F6089C517}">
      <dgm:prSet phldrT="[Text]"/>
      <dgm:spPr/>
      <dgm:t>
        <a:bodyPr/>
        <a:lstStyle/>
        <a:p>
          <a:endParaRPr lang="en-GB" dirty="0"/>
        </a:p>
      </dgm:t>
    </dgm:pt>
    <dgm:pt modelId="{7702B581-1726-4267-A02E-00B6C3617730}" type="parTrans" cxnId="{72EF3F77-38EE-47CF-9951-C4E5F02610D1}">
      <dgm:prSet/>
      <dgm:spPr/>
      <dgm:t>
        <a:bodyPr/>
        <a:lstStyle/>
        <a:p>
          <a:endParaRPr lang="en-GB"/>
        </a:p>
      </dgm:t>
    </dgm:pt>
    <dgm:pt modelId="{545485CC-4C28-4CC4-9A82-D24F9B6DD8A1}" type="sibTrans" cxnId="{72EF3F77-38EE-47CF-9951-C4E5F02610D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F0475442-D0DC-422A-8729-C58817E6B996}" type="pres">
      <dgm:prSet presAssocID="{68B65A76-3AC0-4766-AA65-D31F6089C517}" presName="compositeNode" presStyleCnt="0">
        <dgm:presLayoutVars>
          <dgm:bulletEnabled val="1"/>
        </dgm:presLayoutVars>
      </dgm:prSet>
      <dgm:spPr/>
    </dgm:pt>
    <dgm:pt modelId="{FE1EF64C-AFF4-44E1-9C92-D02507E7D717}" type="pres">
      <dgm:prSet presAssocID="{68B65A76-3AC0-4766-AA65-D31F6089C517}" presName="bgRect" presStyleLbl="node1" presStyleIdx="0" presStyleCnt="7"/>
      <dgm:spPr/>
    </dgm:pt>
    <dgm:pt modelId="{F356C077-0763-4CE1-A7BF-ED9BA99DAD42}" type="pres">
      <dgm:prSet presAssocID="{68B65A76-3AC0-4766-AA65-D31F6089C517}" presName="parentNode" presStyleLbl="node1" presStyleIdx="0" presStyleCnt="7">
        <dgm:presLayoutVars>
          <dgm:chMax val="0"/>
          <dgm:bulletEnabled val="1"/>
        </dgm:presLayoutVars>
      </dgm:prSet>
      <dgm:spPr/>
    </dgm:pt>
    <dgm:pt modelId="{ACCE3DC4-3B2C-4CBA-9E39-C9D017316D7A}" type="pres">
      <dgm:prSet presAssocID="{68B65A76-3AC0-4766-AA65-D31F6089C517}" presName="childNode" presStyleLbl="node1" presStyleIdx="0" presStyleCnt="7">
        <dgm:presLayoutVars>
          <dgm:bulletEnabled val="1"/>
        </dgm:presLayoutVars>
      </dgm:prSet>
      <dgm:spPr/>
    </dgm:pt>
    <dgm:pt modelId="{03AA7B8C-ECB8-4920-B674-E0AAE64F24E6}" type="pres">
      <dgm:prSet presAssocID="{545485CC-4C28-4CC4-9A82-D24F9B6DD8A1}" presName="hSp" presStyleCnt="0"/>
      <dgm:spPr/>
    </dgm:pt>
    <dgm:pt modelId="{29A42E3D-2795-40FF-8F6D-ADEF7D1EE098}" type="pres">
      <dgm:prSet presAssocID="{545485CC-4C28-4CC4-9A82-D24F9B6DD8A1}" presName="vProcSp" presStyleCnt="0"/>
      <dgm:spPr/>
    </dgm:pt>
    <dgm:pt modelId="{CD6E3120-3C71-49A5-BA2F-3B5AD9393C88}" type="pres">
      <dgm:prSet presAssocID="{545485CC-4C28-4CC4-9A82-D24F9B6DD8A1}" presName="vSp1" presStyleCnt="0"/>
      <dgm:spPr/>
    </dgm:pt>
    <dgm:pt modelId="{321296EF-B04B-4E41-92EF-044283D2B404}" type="pres">
      <dgm:prSet presAssocID="{545485CC-4C28-4CC4-9A82-D24F9B6DD8A1}" presName="simulatedConn" presStyleLbl="solidFgAcc1" presStyleIdx="0" presStyleCnt="6"/>
      <dgm:spPr/>
    </dgm:pt>
    <dgm:pt modelId="{C23C535B-F86F-4428-BFE6-F1883F74130A}" type="pres">
      <dgm:prSet presAssocID="{545485CC-4C28-4CC4-9A82-D24F9B6DD8A1}" presName="vSp2" presStyleCnt="0"/>
      <dgm:spPr/>
    </dgm:pt>
    <dgm:pt modelId="{7DC3B7AE-64CB-4237-95AA-DC609C4F0D16}" type="pres">
      <dgm:prSet presAssocID="{545485CC-4C28-4CC4-9A82-D24F9B6DD8A1}" presName="sibTrans" presStyleCnt="0"/>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1" presStyleCnt="7"/>
      <dgm:spPr/>
    </dgm:pt>
    <dgm:pt modelId="{1B030E85-0582-4C03-A082-F203EF9CD8F9}" type="pres">
      <dgm:prSet presAssocID="{0CEAA6F7-8E49-4CF6-9C9E-7F82C56E90B4}" presName="parentNode" presStyleLbl="node1" presStyleIdx="1" presStyleCnt="7">
        <dgm:presLayoutVars>
          <dgm:chMax val="0"/>
          <dgm:bulletEnabled val="1"/>
        </dgm:presLayoutVars>
      </dgm:prSet>
      <dgm:spPr/>
    </dgm:pt>
    <dgm:pt modelId="{411E542C-32EF-4FCA-A72F-5B482A4B9E8C}" type="pres">
      <dgm:prSet presAssocID="{0CEAA6F7-8E49-4CF6-9C9E-7F82C56E90B4}" presName="childNode" presStyleLbl="node1" presStyleIdx="1" presStyleCnt="7">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1" presStyleCnt="6"/>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2" presStyleCnt="7"/>
      <dgm:spPr/>
    </dgm:pt>
    <dgm:pt modelId="{2E6AFF15-4C81-445B-B601-BA332A4F17B1}" type="pres">
      <dgm:prSet presAssocID="{C2303AE8-E920-40A5-ACC8-216C64FD87E2}" presName="parentNode" presStyleLbl="node1" presStyleIdx="2" presStyleCnt="7">
        <dgm:presLayoutVars>
          <dgm:chMax val="0"/>
          <dgm:bulletEnabled val="1"/>
        </dgm:presLayoutVars>
      </dgm:prSet>
      <dgm:spPr/>
    </dgm:pt>
    <dgm:pt modelId="{F8C7925C-7657-4C14-9B72-0583553EC3A0}" type="pres">
      <dgm:prSet presAssocID="{C2303AE8-E920-40A5-ACC8-216C64FD87E2}" presName="childNode" presStyleLbl="node1" presStyleIdx="2" presStyleCnt="7">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2" presStyleCnt="6"/>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3" presStyleCnt="7"/>
      <dgm:spPr/>
    </dgm:pt>
    <dgm:pt modelId="{94045426-468D-4602-9610-F16165A34A99}" type="pres">
      <dgm:prSet presAssocID="{5D0E817F-E53B-48E8-A5EC-440619FA5DFA}" presName="parentNode" presStyleLbl="node1" presStyleIdx="3" presStyleCnt="7">
        <dgm:presLayoutVars>
          <dgm:chMax val="0"/>
          <dgm:bulletEnabled val="1"/>
        </dgm:presLayoutVars>
      </dgm:prSet>
      <dgm:spPr/>
    </dgm:pt>
    <dgm:pt modelId="{9B47F23A-CE40-4682-B958-43F23F55243E}" type="pres">
      <dgm:prSet presAssocID="{5D0E817F-E53B-48E8-A5EC-440619FA5DFA}" presName="childNode" presStyleLbl="node1" presStyleIdx="3" presStyleCnt="7">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3" presStyleCnt="6"/>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4" presStyleCnt="7"/>
      <dgm:spPr/>
    </dgm:pt>
    <dgm:pt modelId="{7635A4AC-A288-4901-8AD5-DCCD7BEABD9B}" type="pres">
      <dgm:prSet presAssocID="{21DE0B47-94D4-4EE5-A615-5F16E524416E}" presName="parentNode" presStyleLbl="node1" presStyleIdx="4" presStyleCnt="7">
        <dgm:presLayoutVars>
          <dgm:chMax val="0"/>
          <dgm:bulletEnabled val="1"/>
        </dgm:presLayoutVars>
      </dgm:prSet>
      <dgm:spPr/>
    </dgm:pt>
    <dgm:pt modelId="{2E475C84-7794-42FE-BFF7-E4A27AA426D6}" type="pres">
      <dgm:prSet presAssocID="{21DE0B47-94D4-4EE5-A615-5F16E524416E}" presName="childNode" presStyleLbl="node1" presStyleIdx="4" presStyleCnt="7">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4" presStyleCnt="6"/>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5" presStyleCnt="7"/>
      <dgm:spPr/>
    </dgm:pt>
    <dgm:pt modelId="{A4FECCB8-3D52-4B1A-A404-4005E54F277D}" type="pres">
      <dgm:prSet presAssocID="{FE170433-97D5-4261-904A-CDE05F9A4B25}" presName="parentNode" presStyleLbl="node1" presStyleIdx="5" presStyleCnt="7">
        <dgm:presLayoutVars>
          <dgm:chMax val="0"/>
          <dgm:bulletEnabled val="1"/>
        </dgm:presLayoutVars>
      </dgm:prSet>
      <dgm:spPr/>
    </dgm:pt>
    <dgm:pt modelId="{80B06978-92B7-4423-A44B-C13E713D6F11}" type="pres">
      <dgm:prSet presAssocID="{FE170433-97D5-4261-904A-CDE05F9A4B25}" presName="childNode" presStyleLbl="node1" presStyleIdx="5" presStyleCnt="7">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5" presStyleCnt="6"/>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6" presStyleCnt="7"/>
      <dgm:spPr/>
    </dgm:pt>
    <dgm:pt modelId="{A4687FDC-3161-4E91-AE3F-A9BBCC4D076A}" type="pres">
      <dgm:prSet presAssocID="{10CD0AFA-9F88-4480-83A0-A7B5787DA36A}" presName="parentNode" presStyleLbl="node1" presStyleIdx="6" presStyleCnt="7">
        <dgm:presLayoutVars>
          <dgm:chMax val="0"/>
          <dgm:bulletEnabled val="1"/>
        </dgm:presLayoutVars>
      </dgm:prSet>
      <dgm:spPr/>
    </dgm:pt>
    <dgm:pt modelId="{FAD26AB0-80B1-43AB-954E-3F4B5B9C8E6E}" type="pres">
      <dgm:prSet presAssocID="{10CD0AFA-9F88-4480-83A0-A7B5787DA36A}" presName="childNode" presStyleLbl="node1" presStyleIdx="6" presStyleCnt="7">
        <dgm:presLayoutVars>
          <dgm:bulletEnabled val="1"/>
        </dgm:presLayoutVars>
      </dgm:prSet>
      <dgm:spPr/>
    </dgm:pt>
  </dgm:ptLst>
  <dgm:cxnLst>
    <dgm:cxn modelId="{60C6130E-183B-41FB-809A-F2DE9D6CB00A}" type="presOf" srcId="{68B65A76-3AC0-4766-AA65-D31F6089C517}" destId="{F356C077-0763-4CE1-A7BF-ED9BA99DAD42}" srcOrd="1" destOrd="0" presId="urn:microsoft.com/office/officeart/2005/8/layout/hProcess7"/>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6"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5" destOrd="0" parTransId="{3A09A97C-7753-457F-8B8E-C5CCA2101DB8}" sibTransId="{87A8A39A-A234-42B0-9DB0-2087549E034C}"/>
    <dgm:cxn modelId="{E0434B60-F270-4323-857D-9BEF4652021E}" srcId="{3D97D063-DC1E-4260-897B-0188CBA53F07}" destId="{21DE0B47-94D4-4EE5-A615-5F16E524416E}" srcOrd="4"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3"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72EF3F77-38EE-47CF-9951-C4E5F02610D1}" srcId="{3D97D063-DC1E-4260-897B-0188CBA53F07}" destId="{68B65A76-3AC0-4766-AA65-D31F6089C517}" srcOrd="0" destOrd="0" parTransId="{7702B581-1726-4267-A02E-00B6C3617730}" sibTransId="{545485CC-4C28-4CC4-9A82-D24F9B6DD8A1}"/>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815A65B7-C517-4973-A1DC-4F21FBCB9658}" srcId="{68B65A76-3AC0-4766-AA65-D31F6089C517}" destId="{7EA4D0A0-9083-4E31-869C-70BBACFCD5C0}" srcOrd="0" destOrd="0" parTransId="{645AAD3F-1B4A-4601-9D90-E571DFBF5E54}" sibTransId="{3F34E027-8673-405C-BD90-D59D1C52191E}"/>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2" destOrd="0" parTransId="{0DE60A44-79F6-4F9B-B541-C2970A5A19BD}" sibTransId="{B70745C8-6708-4539-A3E4-38141BF61BC0}"/>
    <dgm:cxn modelId="{7B6525D2-35D6-4E81-B1B9-4728DA02E553}" type="presOf" srcId="{7EA4D0A0-9083-4E31-869C-70BBACFCD5C0}" destId="{ACCE3DC4-3B2C-4CBA-9E39-C9D017316D7A}" srcOrd="0" destOrd="0" presId="urn:microsoft.com/office/officeart/2005/8/layout/hProcess7"/>
    <dgm:cxn modelId="{D976ACD8-0EEC-41EC-AED1-B7ED4C656D8D}" srcId="{3D97D063-DC1E-4260-897B-0188CBA53F07}" destId="{0CEAA6F7-8E49-4CF6-9C9E-7F82C56E90B4}" srcOrd="1"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598446F1-6CE1-4D74-96DD-768FB029CCFF}" type="presOf" srcId="{68B65A76-3AC0-4766-AA65-D31F6089C517}" destId="{FE1EF64C-AFF4-44E1-9C92-D02507E7D717}" srcOrd="0"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BF7E2030-88C0-4D54-B5EA-EDC8AA622A90}" type="presParOf" srcId="{E5778802-2DFE-497F-98B3-A0743CBC8B1A}" destId="{F0475442-D0DC-422A-8729-C58817E6B996}" srcOrd="0" destOrd="0" presId="urn:microsoft.com/office/officeart/2005/8/layout/hProcess7"/>
    <dgm:cxn modelId="{CDC34900-6B38-4FDC-85C8-E2939BDF13AA}" type="presParOf" srcId="{F0475442-D0DC-422A-8729-C58817E6B996}" destId="{FE1EF64C-AFF4-44E1-9C92-D02507E7D717}" srcOrd="0" destOrd="0" presId="urn:microsoft.com/office/officeart/2005/8/layout/hProcess7"/>
    <dgm:cxn modelId="{B8441F34-A4AE-418B-BB17-5A2A53FD78BE}" type="presParOf" srcId="{F0475442-D0DC-422A-8729-C58817E6B996}" destId="{F356C077-0763-4CE1-A7BF-ED9BA99DAD42}" srcOrd="1" destOrd="0" presId="urn:microsoft.com/office/officeart/2005/8/layout/hProcess7"/>
    <dgm:cxn modelId="{AE2F46B8-D87F-4D03-AB52-71B5B456C8E5}" type="presParOf" srcId="{F0475442-D0DC-422A-8729-C58817E6B996}" destId="{ACCE3DC4-3B2C-4CBA-9E39-C9D017316D7A}" srcOrd="2" destOrd="0" presId="urn:microsoft.com/office/officeart/2005/8/layout/hProcess7"/>
    <dgm:cxn modelId="{BE56E928-AD76-425D-A67E-9E3685EADFBA}" type="presParOf" srcId="{E5778802-2DFE-497F-98B3-A0743CBC8B1A}" destId="{03AA7B8C-ECB8-4920-B674-E0AAE64F24E6}" srcOrd="1" destOrd="0" presId="urn:microsoft.com/office/officeart/2005/8/layout/hProcess7"/>
    <dgm:cxn modelId="{CC5C7A17-6A37-41FF-A9D8-0B4CF9251B78}" type="presParOf" srcId="{E5778802-2DFE-497F-98B3-A0743CBC8B1A}" destId="{29A42E3D-2795-40FF-8F6D-ADEF7D1EE098}" srcOrd="2" destOrd="0" presId="urn:microsoft.com/office/officeart/2005/8/layout/hProcess7"/>
    <dgm:cxn modelId="{1C7E265A-5C46-4FD1-805F-8C378D6EE3BC}" type="presParOf" srcId="{29A42E3D-2795-40FF-8F6D-ADEF7D1EE098}" destId="{CD6E3120-3C71-49A5-BA2F-3B5AD9393C88}" srcOrd="0" destOrd="0" presId="urn:microsoft.com/office/officeart/2005/8/layout/hProcess7"/>
    <dgm:cxn modelId="{E0DF1898-6163-4F46-BEDD-F4E53E588DB2}" type="presParOf" srcId="{29A42E3D-2795-40FF-8F6D-ADEF7D1EE098}" destId="{321296EF-B04B-4E41-92EF-044283D2B404}" srcOrd="1" destOrd="0" presId="urn:microsoft.com/office/officeart/2005/8/layout/hProcess7"/>
    <dgm:cxn modelId="{D1FEAB9D-CC5A-44F8-A799-54B4231C88CD}" type="presParOf" srcId="{29A42E3D-2795-40FF-8F6D-ADEF7D1EE098}" destId="{C23C535B-F86F-4428-BFE6-F1883F74130A}" srcOrd="2" destOrd="0" presId="urn:microsoft.com/office/officeart/2005/8/layout/hProcess7"/>
    <dgm:cxn modelId="{DD66B81B-6C76-482E-9B07-4ADB99A0F13B}" type="presParOf" srcId="{E5778802-2DFE-497F-98B3-A0743CBC8B1A}" destId="{7DC3B7AE-64CB-4237-95AA-DC609C4F0D16}" srcOrd="3" destOrd="0" presId="urn:microsoft.com/office/officeart/2005/8/layout/hProcess7"/>
    <dgm:cxn modelId="{20E990FD-7045-46D5-80D8-A97D92B76087}" type="presParOf" srcId="{E5778802-2DFE-497F-98B3-A0743CBC8B1A}" destId="{4C2CE985-48D9-4606-A134-0AB0D0D949B7}" srcOrd="4"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5" destOrd="0" presId="urn:microsoft.com/office/officeart/2005/8/layout/hProcess7"/>
    <dgm:cxn modelId="{73F98308-358B-4881-B2CD-7D791E647D20}" type="presParOf" srcId="{E5778802-2DFE-497F-98B3-A0743CBC8B1A}" destId="{247C539A-4A27-4058-A474-900F55772136}" srcOrd="6"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7" destOrd="0" presId="urn:microsoft.com/office/officeart/2005/8/layout/hProcess7"/>
    <dgm:cxn modelId="{4C22EF86-B197-4065-AA5C-0D7312B0940A}" type="presParOf" srcId="{E5778802-2DFE-497F-98B3-A0743CBC8B1A}" destId="{DD507821-BD1F-4725-8978-A5D3DD846DD2}" srcOrd="8"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9" destOrd="0" presId="urn:microsoft.com/office/officeart/2005/8/layout/hProcess7"/>
    <dgm:cxn modelId="{557DB13A-575C-4C95-8C59-513981652FE5}" type="presParOf" srcId="{E5778802-2DFE-497F-98B3-A0743CBC8B1A}" destId="{1F4DC1E9-2B71-4A28-90E7-9C66DD6601C8}" srcOrd="10"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11" destOrd="0" presId="urn:microsoft.com/office/officeart/2005/8/layout/hProcess7"/>
    <dgm:cxn modelId="{E1D2B4BA-3F59-43B0-878B-58F9BA8AE000}" type="presParOf" srcId="{E5778802-2DFE-497F-98B3-A0743CBC8B1A}" destId="{68C610DD-72E3-46D2-A5C8-6275343AFE94}" srcOrd="12"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13" destOrd="0" presId="urn:microsoft.com/office/officeart/2005/8/layout/hProcess7"/>
    <dgm:cxn modelId="{F21EF043-17EF-4A41-B069-7C4A40B3C235}" type="presParOf" srcId="{E5778802-2DFE-497F-98B3-A0743CBC8B1A}" destId="{0EC0868D-5C26-4E56-B684-EC812E9DAF7B}" srcOrd="14"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5" destOrd="0" presId="urn:microsoft.com/office/officeart/2005/8/layout/hProcess7"/>
    <dgm:cxn modelId="{B00EBC29-9AEA-4FF8-8E0F-C7E32B0A2BF7}" type="presParOf" srcId="{E5778802-2DFE-497F-98B3-A0743CBC8B1A}" destId="{378AF556-6566-4382-B9F5-2C346240B3BC}" srcOrd="16"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7" destOrd="0" presId="urn:microsoft.com/office/officeart/2005/8/layout/hProcess7"/>
    <dgm:cxn modelId="{EC6AE69C-DAB5-4CFC-AC47-53D723BBBA42}" type="presParOf" srcId="{E5778802-2DFE-497F-98B3-A0743CBC8B1A}" destId="{50BA6C48-B6D4-4C6D-8BED-4C41406DF9EB}" srcOrd="18"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9" destOrd="0" presId="urn:microsoft.com/office/officeart/2005/8/layout/hProcess7"/>
    <dgm:cxn modelId="{DDCDBA5E-4EB3-44C8-9E59-CA9F0C68FB4D}" type="presParOf" srcId="{E5778802-2DFE-497F-98B3-A0743CBC8B1A}" destId="{B1F51614-1F3A-4009-BB13-A5C72FE384AE}" srcOrd="20"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21" destOrd="0" presId="urn:microsoft.com/office/officeart/2005/8/layout/hProcess7"/>
    <dgm:cxn modelId="{6F167CB4-0CA7-4227-87AA-BE783ADC35E8}" type="presParOf" srcId="{E5778802-2DFE-497F-98B3-A0743CBC8B1A}" destId="{7828B0EF-89A4-4A66-8A0B-09BFBB525C66}" srcOrd="22"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23" destOrd="0" presId="urn:microsoft.com/office/officeart/2005/8/layout/hProcess7"/>
    <dgm:cxn modelId="{3F2DDD6C-8935-4EFB-8FF4-0C94AE266A84}" type="presParOf" srcId="{E5778802-2DFE-497F-98B3-A0743CBC8B1A}" destId="{B2B57858-89B4-4326-91F4-19B5DFF1EC32}" srcOrd="24"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dirty="0"/>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0" presStyleCnt="6"/>
      <dgm:spPr/>
    </dgm:pt>
    <dgm:pt modelId="{1B030E85-0582-4C03-A082-F203EF9CD8F9}" type="pres">
      <dgm:prSet presAssocID="{0CEAA6F7-8E49-4CF6-9C9E-7F82C56E90B4}" presName="parentNode" presStyleLbl="node1" presStyleIdx="0" presStyleCnt="6">
        <dgm:presLayoutVars>
          <dgm:chMax val="0"/>
          <dgm:bulletEnabled val="1"/>
        </dgm:presLayoutVars>
      </dgm:prSet>
      <dgm:spPr/>
    </dgm:pt>
    <dgm:pt modelId="{411E542C-32EF-4FCA-A72F-5B482A4B9E8C}" type="pres">
      <dgm:prSet presAssocID="{0CEAA6F7-8E49-4CF6-9C9E-7F82C56E90B4}" presName="childNode" presStyleLbl="node1" presStyleIdx="0" presStyleCnt="6">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0" presStyleCnt="5"/>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1" presStyleCnt="6"/>
      <dgm:spPr/>
    </dgm:pt>
    <dgm:pt modelId="{2E6AFF15-4C81-445B-B601-BA332A4F17B1}" type="pres">
      <dgm:prSet presAssocID="{C2303AE8-E920-40A5-ACC8-216C64FD87E2}" presName="parentNode" presStyleLbl="node1" presStyleIdx="1" presStyleCnt="6">
        <dgm:presLayoutVars>
          <dgm:chMax val="0"/>
          <dgm:bulletEnabled val="1"/>
        </dgm:presLayoutVars>
      </dgm:prSet>
      <dgm:spPr/>
    </dgm:pt>
    <dgm:pt modelId="{F8C7925C-7657-4C14-9B72-0583553EC3A0}" type="pres">
      <dgm:prSet presAssocID="{C2303AE8-E920-40A5-ACC8-216C64FD87E2}" presName="childNode" presStyleLbl="node1" presStyleIdx="1" presStyleCnt="6">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1" presStyleCnt="5"/>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2" presStyleCnt="6"/>
      <dgm:spPr/>
    </dgm:pt>
    <dgm:pt modelId="{94045426-468D-4602-9610-F16165A34A99}" type="pres">
      <dgm:prSet presAssocID="{5D0E817F-E53B-48E8-A5EC-440619FA5DFA}" presName="parentNode" presStyleLbl="node1" presStyleIdx="2" presStyleCnt="6">
        <dgm:presLayoutVars>
          <dgm:chMax val="0"/>
          <dgm:bulletEnabled val="1"/>
        </dgm:presLayoutVars>
      </dgm:prSet>
      <dgm:spPr/>
    </dgm:pt>
    <dgm:pt modelId="{9B47F23A-CE40-4682-B958-43F23F55243E}" type="pres">
      <dgm:prSet presAssocID="{5D0E817F-E53B-48E8-A5EC-440619FA5DFA}" presName="childNode" presStyleLbl="node1" presStyleIdx="2" presStyleCnt="6">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2" presStyleCnt="5"/>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3" presStyleCnt="6"/>
      <dgm:spPr/>
    </dgm:pt>
    <dgm:pt modelId="{7635A4AC-A288-4901-8AD5-DCCD7BEABD9B}" type="pres">
      <dgm:prSet presAssocID="{21DE0B47-94D4-4EE5-A615-5F16E524416E}" presName="parentNode" presStyleLbl="node1" presStyleIdx="3" presStyleCnt="6">
        <dgm:presLayoutVars>
          <dgm:chMax val="0"/>
          <dgm:bulletEnabled val="1"/>
        </dgm:presLayoutVars>
      </dgm:prSet>
      <dgm:spPr/>
    </dgm:pt>
    <dgm:pt modelId="{2E475C84-7794-42FE-BFF7-E4A27AA426D6}" type="pres">
      <dgm:prSet presAssocID="{21DE0B47-94D4-4EE5-A615-5F16E524416E}" presName="childNode" presStyleLbl="node1" presStyleIdx="3" presStyleCnt="6">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3" presStyleCnt="5"/>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4" presStyleCnt="6"/>
      <dgm:spPr/>
    </dgm:pt>
    <dgm:pt modelId="{A4FECCB8-3D52-4B1A-A404-4005E54F277D}" type="pres">
      <dgm:prSet presAssocID="{FE170433-97D5-4261-904A-CDE05F9A4B25}" presName="parentNode" presStyleLbl="node1" presStyleIdx="4" presStyleCnt="6">
        <dgm:presLayoutVars>
          <dgm:chMax val="0"/>
          <dgm:bulletEnabled val="1"/>
        </dgm:presLayoutVars>
      </dgm:prSet>
      <dgm:spPr/>
    </dgm:pt>
    <dgm:pt modelId="{80B06978-92B7-4423-A44B-C13E713D6F11}" type="pres">
      <dgm:prSet presAssocID="{FE170433-97D5-4261-904A-CDE05F9A4B25}" presName="childNode" presStyleLbl="node1" presStyleIdx="4" presStyleCnt="6">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4" presStyleCnt="5"/>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5" presStyleCnt="6"/>
      <dgm:spPr/>
    </dgm:pt>
    <dgm:pt modelId="{A4687FDC-3161-4E91-AE3F-A9BBCC4D076A}" type="pres">
      <dgm:prSet presAssocID="{10CD0AFA-9F88-4480-83A0-A7B5787DA36A}" presName="parentNode" presStyleLbl="node1" presStyleIdx="5" presStyleCnt="6">
        <dgm:presLayoutVars>
          <dgm:chMax val="0"/>
          <dgm:bulletEnabled val="1"/>
        </dgm:presLayoutVars>
      </dgm:prSet>
      <dgm:spPr/>
    </dgm:pt>
    <dgm:pt modelId="{FAD26AB0-80B1-43AB-954E-3F4B5B9C8E6E}" type="pres">
      <dgm:prSet presAssocID="{10CD0AFA-9F88-4480-83A0-A7B5787DA36A}" presName="childNode" presStyleLbl="node1" presStyleIdx="5" presStyleCnt="6">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5"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4" destOrd="0" parTransId="{3A09A97C-7753-457F-8B8E-C5CCA2101DB8}" sibTransId="{87A8A39A-A234-42B0-9DB0-2087549E034C}"/>
    <dgm:cxn modelId="{E0434B60-F270-4323-857D-9BEF4652021E}" srcId="{3D97D063-DC1E-4260-897B-0188CBA53F07}" destId="{21DE0B47-94D4-4EE5-A615-5F16E524416E}" srcOrd="3"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2"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1" destOrd="0" parTransId="{0DE60A44-79F6-4F9B-B541-C2970A5A19BD}" sibTransId="{B70745C8-6708-4539-A3E4-38141BF61BC0}"/>
    <dgm:cxn modelId="{D976ACD8-0EEC-41EC-AED1-B7ED4C656D8D}" srcId="{3D97D063-DC1E-4260-897B-0188CBA53F07}" destId="{0CEAA6F7-8E49-4CF6-9C9E-7F82C56E90B4}" srcOrd="0"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20E990FD-7045-46D5-80D8-A97D92B76087}" type="presParOf" srcId="{E5778802-2DFE-497F-98B3-A0743CBC8B1A}" destId="{4C2CE985-48D9-4606-A134-0AB0D0D949B7}" srcOrd="0"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1" destOrd="0" presId="urn:microsoft.com/office/officeart/2005/8/layout/hProcess7"/>
    <dgm:cxn modelId="{73F98308-358B-4881-B2CD-7D791E647D20}" type="presParOf" srcId="{E5778802-2DFE-497F-98B3-A0743CBC8B1A}" destId="{247C539A-4A27-4058-A474-900F55772136}" srcOrd="2"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3" destOrd="0" presId="urn:microsoft.com/office/officeart/2005/8/layout/hProcess7"/>
    <dgm:cxn modelId="{4C22EF86-B197-4065-AA5C-0D7312B0940A}" type="presParOf" srcId="{E5778802-2DFE-497F-98B3-A0743CBC8B1A}" destId="{DD507821-BD1F-4725-8978-A5D3DD846DD2}" srcOrd="4"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5" destOrd="0" presId="urn:microsoft.com/office/officeart/2005/8/layout/hProcess7"/>
    <dgm:cxn modelId="{557DB13A-575C-4C95-8C59-513981652FE5}" type="presParOf" srcId="{E5778802-2DFE-497F-98B3-A0743CBC8B1A}" destId="{1F4DC1E9-2B71-4A28-90E7-9C66DD6601C8}" srcOrd="6"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7" destOrd="0" presId="urn:microsoft.com/office/officeart/2005/8/layout/hProcess7"/>
    <dgm:cxn modelId="{E1D2B4BA-3F59-43B0-878B-58F9BA8AE000}" type="presParOf" srcId="{E5778802-2DFE-497F-98B3-A0743CBC8B1A}" destId="{68C610DD-72E3-46D2-A5C8-6275343AFE94}" srcOrd="8"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9" destOrd="0" presId="urn:microsoft.com/office/officeart/2005/8/layout/hProcess7"/>
    <dgm:cxn modelId="{F21EF043-17EF-4A41-B069-7C4A40B3C235}" type="presParOf" srcId="{E5778802-2DFE-497F-98B3-A0743CBC8B1A}" destId="{0EC0868D-5C26-4E56-B684-EC812E9DAF7B}" srcOrd="10"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1" destOrd="0" presId="urn:microsoft.com/office/officeart/2005/8/layout/hProcess7"/>
    <dgm:cxn modelId="{B00EBC29-9AEA-4FF8-8E0F-C7E32B0A2BF7}" type="presParOf" srcId="{E5778802-2DFE-497F-98B3-A0743CBC8B1A}" destId="{378AF556-6566-4382-B9F5-2C346240B3BC}" srcOrd="12"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3" destOrd="0" presId="urn:microsoft.com/office/officeart/2005/8/layout/hProcess7"/>
    <dgm:cxn modelId="{EC6AE69C-DAB5-4CFC-AC47-53D723BBBA42}" type="presParOf" srcId="{E5778802-2DFE-497F-98B3-A0743CBC8B1A}" destId="{50BA6C48-B6D4-4C6D-8BED-4C41406DF9EB}" srcOrd="14"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5" destOrd="0" presId="urn:microsoft.com/office/officeart/2005/8/layout/hProcess7"/>
    <dgm:cxn modelId="{DDCDBA5E-4EB3-44C8-9E59-CA9F0C68FB4D}" type="presParOf" srcId="{E5778802-2DFE-497F-98B3-A0743CBC8B1A}" destId="{B1F51614-1F3A-4009-BB13-A5C72FE384AE}" srcOrd="16"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17" destOrd="0" presId="urn:microsoft.com/office/officeart/2005/8/layout/hProcess7"/>
    <dgm:cxn modelId="{6F167CB4-0CA7-4227-87AA-BE783ADC35E8}" type="presParOf" srcId="{E5778802-2DFE-497F-98B3-A0743CBC8B1A}" destId="{7828B0EF-89A4-4A66-8A0B-09BFBB525C66}" srcOrd="18"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9" destOrd="0" presId="urn:microsoft.com/office/officeart/2005/8/layout/hProcess7"/>
    <dgm:cxn modelId="{3F2DDD6C-8935-4EFB-8FF4-0C94AE266A84}" type="presParOf" srcId="{E5778802-2DFE-497F-98B3-A0743CBC8B1A}" destId="{B2B57858-89B4-4326-91F4-19B5DFF1EC32}" srcOrd="20"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Framework – what do we need it for?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2852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70ACFAB0-BD7F-4E05-8389-B02B9A646F11}">
      <dgm:prSet phldrT="[Text]"/>
      <dgm:spPr/>
      <dgm:t>
        <a:bodyPr/>
        <a:lstStyle/>
        <a:p>
          <a:r>
            <a:rPr lang="en-US"/>
            <a:t>Actor</a:t>
          </a:r>
          <a:endParaRPr lang="en-GB" dirty="0"/>
        </a:p>
      </dgm:t>
    </dgm:pt>
    <dgm:pt modelId="{8A23FCAE-9930-4A7A-BD7B-B331FB4CAAED}" type="parTrans" cxnId="{1CE57ED3-0ECF-4BD3-A717-C348F3680425}">
      <dgm:prSet/>
      <dgm:spPr/>
      <dgm:t>
        <a:bodyPr/>
        <a:lstStyle/>
        <a:p>
          <a:endParaRPr lang="en-GB"/>
        </a:p>
      </dgm:t>
    </dgm:pt>
    <dgm:pt modelId="{8FB599EA-5F07-411B-B49B-3B9C0EF9B023}" type="sibTrans" cxnId="{1CE57ED3-0ECF-4BD3-A717-C348F3680425}">
      <dgm:prSet/>
      <dgm:spPr/>
      <dgm:t>
        <a:bodyPr/>
        <a:lstStyle/>
        <a:p>
          <a:endParaRPr lang="en-GB"/>
        </a:p>
      </dgm:t>
    </dgm:pt>
    <dgm:pt modelId="{343519D4-50AD-44E5-A3EB-B99D09D227F1}">
      <dgm:prSet phldrT="[Text]"/>
      <dgm:spPr/>
      <dgm:t>
        <a:bodyPr/>
        <a:lstStyle/>
        <a:p>
          <a:endParaRPr lang="en-GB" dirty="0"/>
        </a:p>
      </dgm:t>
    </dgm:pt>
    <dgm:pt modelId="{A5BEB7D9-C924-4714-AB52-71540FD94DDA}" type="parTrans" cxnId="{1FEED18E-F2A0-4A7B-86ED-711388AD3C0E}">
      <dgm:prSet/>
      <dgm:spPr/>
      <dgm:t>
        <a:bodyPr/>
        <a:lstStyle/>
        <a:p>
          <a:endParaRPr lang="en-GB"/>
        </a:p>
      </dgm:t>
    </dgm:pt>
    <dgm:pt modelId="{0EFDC38C-6F94-4475-96CD-9D856B19A28B}" type="sibTrans" cxnId="{1FEED18E-F2A0-4A7B-86ED-711388AD3C0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4"/>
      <dgm:spPr/>
    </dgm:pt>
    <dgm:pt modelId="{7635A4AC-A288-4901-8AD5-DCCD7BEABD9B}" type="pres">
      <dgm:prSet presAssocID="{21DE0B47-94D4-4EE5-A615-5F16E524416E}" presName="parentNode" presStyleLbl="node1" presStyleIdx="0" presStyleCnt="4">
        <dgm:presLayoutVars>
          <dgm:chMax val="0"/>
          <dgm:bulletEnabled val="1"/>
        </dgm:presLayoutVars>
      </dgm:prSet>
      <dgm:spPr/>
    </dgm:pt>
    <dgm:pt modelId="{2E475C84-7794-42FE-BFF7-E4A27AA426D6}" type="pres">
      <dgm:prSet presAssocID="{21DE0B47-94D4-4EE5-A615-5F16E524416E}" presName="childNode" presStyleLbl="node1" presStyleIdx="0" presStyleCnt="4">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3"/>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CFBC49CC-2E8E-45A3-92CB-688EAA1997B9}" type="pres">
      <dgm:prSet presAssocID="{343519D4-50AD-44E5-A3EB-B99D09D227F1}" presName="compositeNode" presStyleCnt="0">
        <dgm:presLayoutVars>
          <dgm:bulletEnabled val="1"/>
        </dgm:presLayoutVars>
      </dgm:prSet>
      <dgm:spPr/>
    </dgm:pt>
    <dgm:pt modelId="{B4AA07C8-45D4-4E9E-BF6F-5B0D8B78555B}" type="pres">
      <dgm:prSet presAssocID="{343519D4-50AD-44E5-A3EB-B99D09D227F1}" presName="bgRect" presStyleLbl="node1" presStyleIdx="1" presStyleCnt="4"/>
      <dgm:spPr/>
    </dgm:pt>
    <dgm:pt modelId="{401D9C3E-C33E-4183-85ED-9C99503CC064}" type="pres">
      <dgm:prSet presAssocID="{343519D4-50AD-44E5-A3EB-B99D09D227F1}" presName="parentNode" presStyleLbl="node1" presStyleIdx="1" presStyleCnt="4">
        <dgm:presLayoutVars>
          <dgm:chMax val="0"/>
          <dgm:bulletEnabled val="1"/>
        </dgm:presLayoutVars>
      </dgm:prSet>
      <dgm:spPr/>
    </dgm:pt>
    <dgm:pt modelId="{61F4EA4C-63E4-4469-BBBE-E7186238AA9A}" type="pres">
      <dgm:prSet presAssocID="{343519D4-50AD-44E5-A3EB-B99D09D227F1}" presName="childNode" presStyleLbl="node1" presStyleIdx="1" presStyleCnt="4">
        <dgm:presLayoutVars>
          <dgm:bulletEnabled val="1"/>
        </dgm:presLayoutVars>
      </dgm:prSet>
      <dgm:spPr/>
    </dgm:pt>
    <dgm:pt modelId="{D8BBC7CD-F197-4568-90A2-32D74496C83F}" type="pres">
      <dgm:prSet presAssocID="{0EFDC38C-6F94-4475-96CD-9D856B19A28B}" presName="hSp" presStyleCnt="0"/>
      <dgm:spPr/>
    </dgm:pt>
    <dgm:pt modelId="{EFC2AD08-BD8D-4B73-8FD6-92188F4B1102}" type="pres">
      <dgm:prSet presAssocID="{0EFDC38C-6F94-4475-96CD-9D856B19A28B}" presName="vProcSp" presStyleCnt="0"/>
      <dgm:spPr/>
    </dgm:pt>
    <dgm:pt modelId="{0F390FE4-3A43-48EB-A20B-54948BDBCC96}" type="pres">
      <dgm:prSet presAssocID="{0EFDC38C-6F94-4475-96CD-9D856B19A28B}" presName="vSp1" presStyleCnt="0"/>
      <dgm:spPr/>
    </dgm:pt>
    <dgm:pt modelId="{01BD500B-DB5D-46F2-9544-D35ACC871370}" type="pres">
      <dgm:prSet presAssocID="{0EFDC38C-6F94-4475-96CD-9D856B19A28B}" presName="simulatedConn" presStyleLbl="solidFgAcc1" presStyleIdx="1" presStyleCnt="3"/>
      <dgm:spPr/>
    </dgm:pt>
    <dgm:pt modelId="{002929D9-1CD1-4A3B-BD93-8EE5CCC87D1D}" type="pres">
      <dgm:prSet presAssocID="{0EFDC38C-6F94-4475-96CD-9D856B19A28B}" presName="vSp2" presStyleCnt="0"/>
      <dgm:spPr/>
    </dgm:pt>
    <dgm:pt modelId="{B7EF5830-9BA0-4A3B-BEB0-3BB01B605AAA}" type="pres">
      <dgm:prSet presAssocID="{0EFDC38C-6F94-4475-96CD-9D856B19A28B}"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2" presStyleCnt="4"/>
      <dgm:spPr/>
    </dgm:pt>
    <dgm:pt modelId="{A4FECCB8-3D52-4B1A-A404-4005E54F277D}" type="pres">
      <dgm:prSet presAssocID="{FE170433-97D5-4261-904A-CDE05F9A4B25}" presName="parentNode" presStyleLbl="node1" presStyleIdx="2" presStyleCnt="4">
        <dgm:presLayoutVars>
          <dgm:chMax val="0"/>
          <dgm:bulletEnabled val="1"/>
        </dgm:presLayoutVars>
      </dgm:prSet>
      <dgm:spPr/>
    </dgm:pt>
    <dgm:pt modelId="{80B06978-92B7-4423-A44B-C13E713D6F11}" type="pres">
      <dgm:prSet presAssocID="{FE170433-97D5-4261-904A-CDE05F9A4B25}" presName="childNode" presStyleLbl="node1" presStyleIdx="2" presStyleCnt="4">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2" presStyleCnt="3"/>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3" presStyleCnt="4"/>
      <dgm:spPr/>
    </dgm:pt>
    <dgm:pt modelId="{A4687FDC-3161-4E91-AE3F-A9BBCC4D076A}" type="pres">
      <dgm:prSet presAssocID="{10CD0AFA-9F88-4480-83A0-A7B5787DA36A}" presName="parentNode" presStyleLbl="node1" presStyleIdx="3" presStyleCnt="4">
        <dgm:presLayoutVars>
          <dgm:chMax val="0"/>
          <dgm:bulletEnabled val="1"/>
        </dgm:presLayoutVars>
      </dgm:prSet>
      <dgm:spPr/>
    </dgm:pt>
    <dgm:pt modelId="{FAD26AB0-80B1-43AB-954E-3F4B5B9C8E6E}" type="pres">
      <dgm:prSet presAssocID="{10CD0AFA-9F88-4480-83A0-A7B5787DA36A}" presName="childNode" presStyleLbl="node1" presStyleIdx="3" presStyleCnt="4">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88287822-0828-4779-862C-10D4B2EC3D18}" type="presOf" srcId="{70ACFAB0-BD7F-4E05-8389-B02B9A646F11}" destId="{2E475C84-7794-42FE-BFF7-E4A27AA426D6}"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3"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343519D4-50AD-44E5-A3EB-B99D09D227F1}" destId="{E39F1DA8-6E92-4D60-992D-DAF4EB5F011D}" srcOrd="0" destOrd="0" parTransId="{E9560C75-E94D-4BD5-8B12-CA0E65E352BF}" sibTransId="{3BBC0BEF-0399-48D2-BCCC-3C193089664F}"/>
    <dgm:cxn modelId="{9073023F-4F63-402C-9FC5-0703E8C38BF4}" type="presOf" srcId="{343519D4-50AD-44E5-A3EB-B99D09D227F1}" destId="{B4AA07C8-45D4-4E9E-BF6F-5B0D8B78555B}" srcOrd="0" destOrd="0" presId="urn:microsoft.com/office/officeart/2005/8/layout/hProcess7"/>
    <dgm:cxn modelId="{C0FB3560-3DA8-4590-90B8-77BDACE24313}" srcId="{3D97D063-DC1E-4260-897B-0188CBA53F07}" destId="{FE170433-97D5-4261-904A-CDE05F9A4B25}" srcOrd="2"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1FEED18E-F2A0-4A7B-86ED-711388AD3C0E}" srcId="{3D97D063-DC1E-4260-897B-0188CBA53F07}" destId="{343519D4-50AD-44E5-A3EB-B99D09D227F1}" srcOrd="1" destOrd="0" parTransId="{A5BEB7D9-C924-4714-AB52-71540FD94DDA}" sibTransId="{0EFDC38C-6F94-4475-96CD-9D856B19A28B}"/>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60C0EFA3-BAAC-4BEA-958D-DD3779F66808}" type="presOf" srcId="{E39F1DA8-6E92-4D60-992D-DAF4EB5F011D}" destId="{61F4EA4C-63E4-4469-BBBE-E7186238AA9A}" srcOrd="0" destOrd="0" presId="urn:microsoft.com/office/officeart/2005/8/layout/hProcess7"/>
    <dgm:cxn modelId="{1CE57ED3-0ECF-4BD3-A717-C348F3680425}" srcId="{21DE0B47-94D4-4EE5-A615-5F16E524416E}" destId="{70ACFAB0-BD7F-4E05-8389-B02B9A646F11}" srcOrd="0" destOrd="0" parTransId="{8A23FCAE-9930-4A7A-BD7B-B331FB4CAAED}" sibTransId="{8FB599EA-5F07-411B-B49B-3B9C0EF9B023}"/>
    <dgm:cxn modelId="{A1DCCADE-DFA8-44B0-8C1A-BCDF98639689}" type="presOf" srcId="{0DB6CA2C-4D76-46EF-9A04-A0C1EEB2BB9B}" destId="{FAD26AB0-80B1-43AB-954E-3F4B5B9C8E6E}" srcOrd="0" destOrd="0" presId="urn:microsoft.com/office/officeart/2005/8/layout/hProcess7"/>
    <dgm:cxn modelId="{4592B0E4-3D0D-4CC0-81E1-B824313CD1C1}" type="presOf" srcId="{343519D4-50AD-44E5-A3EB-B99D09D227F1}" destId="{401D9C3E-C33E-4183-85ED-9C99503CC064}" srcOrd="1"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5F102ADE-0BB6-4A82-B400-811D1E6DBE88}" type="presParOf" srcId="{E5778802-2DFE-497F-98B3-A0743CBC8B1A}" destId="{CFBC49CC-2E8E-45A3-92CB-688EAA1997B9}" srcOrd="4" destOrd="0" presId="urn:microsoft.com/office/officeart/2005/8/layout/hProcess7"/>
    <dgm:cxn modelId="{977BF029-8DBB-4826-8A05-108721B0BD4B}" type="presParOf" srcId="{CFBC49CC-2E8E-45A3-92CB-688EAA1997B9}" destId="{B4AA07C8-45D4-4E9E-BF6F-5B0D8B78555B}" srcOrd="0" destOrd="0" presId="urn:microsoft.com/office/officeart/2005/8/layout/hProcess7"/>
    <dgm:cxn modelId="{9B3981AF-066F-4D37-916D-4366BB963B14}" type="presParOf" srcId="{CFBC49CC-2E8E-45A3-92CB-688EAA1997B9}" destId="{401D9C3E-C33E-4183-85ED-9C99503CC064}" srcOrd="1" destOrd="0" presId="urn:microsoft.com/office/officeart/2005/8/layout/hProcess7"/>
    <dgm:cxn modelId="{79866E4F-7A21-43D8-B1A1-8579AE082979}" type="presParOf" srcId="{CFBC49CC-2E8E-45A3-92CB-688EAA1997B9}" destId="{61F4EA4C-63E4-4469-BBBE-E7186238AA9A}" srcOrd="2" destOrd="0" presId="urn:microsoft.com/office/officeart/2005/8/layout/hProcess7"/>
    <dgm:cxn modelId="{49C0FFC7-34F3-4877-90F8-BDB44F48E5A2}" type="presParOf" srcId="{E5778802-2DFE-497F-98B3-A0743CBC8B1A}" destId="{D8BBC7CD-F197-4568-90A2-32D74496C83F}" srcOrd="5" destOrd="0" presId="urn:microsoft.com/office/officeart/2005/8/layout/hProcess7"/>
    <dgm:cxn modelId="{808C690F-8328-435B-91DB-63158ED5DAF3}" type="presParOf" srcId="{E5778802-2DFE-497F-98B3-A0743CBC8B1A}" destId="{EFC2AD08-BD8D-4B73-8FD6-92188F4B1102}" srcOrd="6" destOrd="0" presId="urn:microsoft.com/office/officeart/2005/8/layout/hProcess7"/>
    <dgm:cxn modelId="{415A38C0-1A09-4346-B570-0B406BD39F63}" type="presParOf" srcId="{EFC2AD08-BD8D-4B73-8FD6-92188F4B1102}" destId="{0F390FE4-3A43-48EB-A20B-54948BDBCC96}" srcOrd="0" destOrd="0" presId="urn:microsoft.com/office/officeart/2005/8/layout/hProcess7"/>
    <dgm:cxn modelId="{20D4C39F-5485-48C6-80F6-2ABC2FFE3632}" type="presParOf" srcId="{EFC2AD08-BD8D-4B73-8FD6-92188F4B1102}" destId="{01BD500B-DB5D-46F2-9544-D35ACC871370}" srcOrd="1" destOrd="0" presId="urn:microsoft.com/office/officeart/2005/8/layout/hProcess7"/>
    <dgm:cxn modelId="{564A91F4-CD3D-4A10-9572-2869DEC937E7}" type="presParOf" srcId="{EFC2AD08-BD8D-4B73-8FD6-92188F4B1102}" destId="{002929D9-1CD1-4A3B-BD93-8EE5CCC87D1D}" srcOrd="2" destOrd="0" presId="urn:microsoft.com/office/officeart/2005/8/layout/hProcess7"/>
    <dgm:cxn modelId="{40B6B5F0-0198-47A1-B618-4D3100454E38}" type="presParOf" srcId="{E5778802-2DFE-497F-98B3-A0743CBC8B1A}" destId="{B7EF5830-9BA0-4A3B-BEB0-3BB01B605AAA}" srcOrd="7" destOrd="0" presId="urn:microsoft.com/office/officeart/2005/8/layout/hProcess7"/>
    <dgm:cxn modelId="{DDCDBA5E-4EB3-44C8-9E59-CA9F0C68FB4D}" type="presParOf" srcId="{E5778802-2DFE-497F-98B3-A0743CBC8B1A}" destId="{B1F51614-1F3A-4009-BB13-A5C72FE384AE}" srcOrd="8"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9" destOrd="0" presId="urn:microsoft.com/office/officeart/2005/8/layout/hProcess7"/>
    <dgm:cxn modelId="{6F167CB4-0CA7-4227-87AA-BE783ADC35E8}" type="presParOf" srcId="{E5778802-2DFE-497F-98B3-A0743CBC8B1A}" destId="{7828B0EF-89A4-4A66-8A0B-09BFBB525C66}" srcOrd="10"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1" destOrd="0" presId="urn:microsoft.com/office/officeart/2005/8/layout/hProcess7"/>
    <dgm:cxn modelId="{3F2DDD6C-8935-4EFB-8FF4-0C94AE266A84}" type="presParOf" srcId="{E5778802-2DFE-497F-98B3-A0743CBC8B1A}" destId="{B2B57858-89B4-4326-91F4-19B5DFF1EC32}" srcOrd="12"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dirty="0"/>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architecture issue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663"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Component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48490"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GB"/>
        </a:p>
      </dgm:t>
    </dgm:pt>
    <dgm:pt modelId="{FE881212-3BC6-4344-82CA-F14F487E4697}">
      <dgm:prSet phldrT="[Text]"/>
      <dgm:spPr/>
      <dgm:t>
        <a:bodyPr/>
        <a:lstStyle/>
        <a:p>
          <a:r>
            <a:rPr lang="en-US" noProof="0" dirty="0"/>
            <a:t>Basic building block</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002EE7F6-66B0-4BBD-BE0D-6DB246D5E98B}">
      <dgm:prSet phldrT="[Text]"/>
      <dgm:spPr/>
      <dgm:t>
        <a:bodyPr/>
        <a:lstStyle/>
        <a:p>
          <a:r>
            <a:rPr lang="en-US" noProof="0" dirty="0"/>
            <a:t>Can have data</a:t>
          </a:r>
        </a:p>
      </dgm:t>
    </dgm:pt>
    <dgm:pt modelId="{7941D97F-8375-436E-BFE6-0B2615C753F2}" type="parTrans" cxnId="{3B41E914-1504-4532-BB7F-CFE34BD1EA0D}">
      <dgm:prSet/>
      <dgm:spPr/>
      <dgm:t>
        <a:bodyPr/>
        <a:lstStyle/>
        <a:p>
          <a:endParaRPr lang="en-GB"/>
        </a:p>
      </dgm:t>
    </dgm:pt>
    <dgm:pt modelId="{8F652714-44D1-4A1D-AFED-7DFC934ACF67}" type="sibTrans" cxnId="{3B41E914-1504-4532-BB7F-CFE34BD1EA0D}">
      <dgm:prSet/>
      <dgm:spPr/>
      <dgm:t>
        <a:bodyPr/>
        <a:lstStyle/>
        <a:p>
          <a:endParaRPr lang="en-GB"/>
        </a:p>
      </dgm:t>
    </dgm:pt>
    <dgm:pt modelId="{7D19BA45-7EE1-48BD-8084-7CB1B0455CFA}">
      <dgm:prSet phldrT="[Text]"/>
      <dgm:spPr/>
      <dgm:t>
        <a:bodyPr/>
        <a:lstStyle/>
        <a:p>
          <a:r>
            <a:rPr lang="en-US" noProof="0" dirty="0"/>
            <a:t>Can have logic</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Mostly utility methods for operating on that component</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A095AE06-C58F-478F-BE2F-D1ACEAE14596}">
      <dgm:prSet phldrT="[Text]"/>
      <dgm:spPr/>
      <dgm:t>
        <a:bodyPr/>
        <a:lstStyle/>
        <a:p>
          <a:r>
            <a:rPr lang="en-US" noProof="0" dirty="0"/>
            <a:t>Can have resource references</a:t>
          </a:r>
        </a:p>
      </dgm:t>
    </dgm:pt>
    <dgm:pt modelId="{DB16D98C-3695-49E8-8A28-C15D68625347}" type="parTrans" cxnId="{EA490AA4-3A32-40F0-AA41-F6F97259387E}">
      <dgm:prSet/>
      <dgm:spPr/>
      <dgm:t>
        <a:bodyPr/>
        <a:lstStyle/>
        <a:p>
          <a:endParaRPr lang="en-GB"/>
        </a:p>
      </dgm:t>
    </dgm:pt>
    <dgm:pt modelId="{9A2D275B-752D-4937-AF9E-FC41A3FBF4EA}" type="sibTrans" cxnId="{EA490AA4-3A32-40F0-AA41-F6F97259387E}">
      <dgm:prSet/>
      <dgm:spPr/>
      <dgm:t>
        <a:bodyPr/>
        <a:lstStyle/>
        <a:p>
          <a:endParaRPr lang="en-GB"/>
        </a:p>
      </dgm:t>
    </dgm:pt>
    <dgm:pt modelId="{557117DD-0AF6-41AF-973A-AA122E955FF5}">
      <dgm:prSet phldrT="[Text]"/>
      <dgm:spPr/>
      <dgm:t>
        <a:bodyPr/>
        <a:lstStyle/>
        <a:p>
          <a:r>
            <a:rPr lang="en-US" noProof="0" dirty="0"/>
            <a:t>Can restrict access to its internal state and expose getters and setters</a:t>
          </a:r>
        </a:p>
      </dgm:t>
    </dgm:pt>
    <dgm:pt modelId="{3C75E514-F086-4A4F-9785-531E4232B429}" type="parTrans" cxnId="{947C580D-DCE0-4215-973A-016825E9962A}">
      <dgm:prSet/>
      <dgm:spPr/>
      <dgm:t>
        <a:bodyPr/>
        <a:lstStyle/>
        <a:p>
          <a:endParaRPr lang="en-GB"/>
        </a:p>
      </dgm:t>
    </dgm:pt>
    <dgm:pt modelId="{E5D98FC5-4472-45EF-A898-4222A1BE3D72}" type="sibTrans" cxnId="{947C580D-DCE0-4215-973A-016825E9962A}">
      <dgm:prSet/>
      <dgm:spPr/>
      <dgm:t>
        <a:bodyPr/>
        <a:lstStyle/>
        <a:p>
          <a:endParaRPr lang="en-GB"/>
        </a:p>
      </dgm:t>
    </dgm:pt>
    <dgm:pt modelId="{1911576B-5888-4714-B3D7-AAF8A8CC62BE}">
      <dgm:prSet phldrT="[Text]"/>
      <dgm:spPr/>
      <dgm:t>
        <a:bodyPr/>
        <a:lstStyle/>
        <a:p>
          <a:r>
            <a:rPr lang="en-US" noProof="0" dirty="0"/>
            <a:t>Can perform its own update, but engine does not provide update call</a:t>
          </a:r>
        </a:p>
      </dgm:t>
    </dgm:pt>
    <dgm:pt modelId="{D9730945-0CEF-4670-B924-8471691873BD}" type="parTrans" cxnId="{AC7F8648-86F1-49E1-8127-F3F94034BB21}">
      <dgm:prSet/>
      <dgm:spPr/>
      <dgm:t>
        <a:bodyPr/>
        <a:lstStyle/>
        <a:p>
          <a:endParaRPr lang="en-GB"/>
        </a:p>
      </dgm:t>
    </dgm:pt>
    <dgm:pt modelId="{62795448-BD1C-47AA-9A9B-675D90F606B2}" type="sibTrans" cxnId="{AC7F8648-86F1-49E1-8127-F3F94034BB21}">
      <dgm:prSet/>
      <dgm:spPr/>
      <dgm:t>
        <a:bodyPr/>
        <a:lstStyle/>
        <a:p>
          <a:endParaRPr lang="en-GB"/>
        </a:p>
      </dgm:t>
    </dgm:pt>
    <dgm:pt modelId="{C1B0AA2B-F1AB-4A4C-B2EB-1727ED2FD305}">
      <dgm:prSet phldrT="[Text]"/>
      <dgm:spPr/>
      <dgm:t>
        <a:bodyPr/>
        <a:lstStyle/>
        <a:p>
          <a:r>
            <a:rPr lang="en-US" noProof="0" dirty="0"/>
            <a:t>Stored in global ECS storage</a:t>
          </a:r>
        </a:p>
      </dgm:t>
    </dgm:pt>
    <dgm:pt modelId="{B3C109CD-5492-45C2-9799-D7298D24A9F6}" type="parTrans" cxnId="{7BA32B5F-B3E5-47FF-996C-2A492BC3419D}">
      <dgm:prSet/>
      <dgm:spPr/>
      <dgm:t>
        <a:bodyPr/>
        <a:lstStyle/>
        <a:p>
          <a:endParaRPr lang="en-GB"/>
        </a:p>
      </dgm:t>
    </dgm:pt>
    <dgm:pt modelId="{4FB826FF-9C54-4684-A6B0-6E197D26E1E5}" type="sibTrans" cxnId="{7BA32B5F-B3E5-47FF-996C-2A492BC3419D}">
      <dgm:prSet/>
      <dgm:spPr/>
      <dgm:t>
        <a:bodyPr/>
        <a:lstStyle/>
        <a:p>
          <a:endParaRPr lang="en-GB"/>
        </a:p>
      </dgm:t>
    </dgm:pt>
    <dgm:pt modelId="{63E82C4E-01BA-4892-AAA1-877F9D3167BC}">
      <dgm:prSet phldrT="[Text]"/>
      <dgm:spPr/>
      <dgm:t>
        <a:bodyPr/>
        <a:lstStyle/>
        <a:p>
          <a:r>
            <a:rPr lang="en-US" noProof="0" dirty="0"/>
            <a:t>If inherits from another component they are considered as unrelated types</a:t>
          </a:r>
        </a:p>
      </dgm:t>
    </dgm:pt>
    <dgm:pt modelId="{22E5B5E5-A9A1-44BF-BD02-C3DAFAA27DAB}" type="parTrans" cxnId="{C2FAB3C4-76DA-472B-BCC0-9B2334EBCC8C}">
      <dgm:prSet/>
      <dgm:spPr/>
      <dgm:t>
        <a:bodyPr/>
        <a:lstStyle/>
        <a:p>
          <a:endParaRPr lang="en-GB"/>
        </a:p>
      </dgm:t>
    </dgm:pt>
    <dgm:pt modelId="{F1F9D9DC-9745-459F-B070-EA92B3F6A7A7}" type="sibTrans" cxnId="{C2FAB3C4-76DA-472B-BCC0-9B2334EBCC8C}">
      <dgm:prSet/>
      <dgm:spPr/>
      <dgm:t>
        <a:bodyPr/>
        <a:lstStyle/>
        <a:p>
          <a:endParaRPr lang="en-GB"/>
        </a:p>
      </dgm:t>
    </dgm:pt>
    <dgm:pt modelId="{848A8C1D-BB2B-40D6-B48B-761219A1441B}">
      <dgm:prSet phldrT="[Text]"/>
      <dgm:spPr/>
      <dgm:t>
        <a:bodyPr/>
        <a:lstStyle/>
        <a:p>
          <a:r>
            <a:rPr lang="en-US" noProof="0" dirty="0"/>
            <a:t>Only one instance of a given component type per one </a:t>
          </a:r>
          <a:r>
            <a:rPr lang="en-US" noProof="0" dirty="0" err="1"/>
            <a:t>EntityID</a:t>
          </a:r>
          <a:r>
            <a:rPr lang="en-US" noProof="0" dirty="0"/>
            <a:t> in a world</a:t>
          </a:r>
        </a:p>
      </dgm:t>
    </dgm:pt>
    <dgm:pt modelId="{5B8A18E2-E547-404D-B6F6-755C77F28988}" type="parTrans" cxnId="{080A544E-734E-469A-9EC4-BCFBD4B45CD9}">
      <dgm:prSet/>
      <dgm:spPr/>
      <dgm:t>
        <a:bodyPr/>
        <a:lstStyle/>
        <a:p>
          <a:endParaRPr lang="en-GB"/>
        </a:p>
      </dgm:t>
    </dgm:pt>
    <dgm:pt modelId="{B2C28250-02F4-4202-B854-6CB11307A017}" type="sibTrans" cxnId="{080A544E-734E-469A-9EC4-BCFBD4B45CD9}">
      <dgm:prSet/>
      <dgm:spPr/>
      <dgm:t>
        <a:bodyPr/>
        <a:lstStyle/>
        <a:p>
          <a:endParaRPr lang="en-GB"/>
        </a:p>
      </dgm:t>
    </dgm:pt>
    <dgm:pt modelId="{0A8D69E2-2566-408D-A159-CC1DAA9CD33B}">
      <dgm:prSet phldrT="[Text]"/>
      <dgm:spPr/>
      <dgm:t>
        <a:bodyPr/>
        <a:lstStyle/>
        <a:p>
          <a:r>
            <a:rPr lang="en-US" noProof="0" dirty="0"/>
            <a:t>Can have logic</a:t>
          </a:r>
        </a:p>
      </dgm:t>
    </dgm:pt>
    <dgm:pt modelId="{6EC1FB47-AF03-4A3B-9A18-40D584D2092D}" type="parTrans" cxnId="{CC4F0FC9-36D6-4BD2-8815-70486A41745E}">
      <dgm:prSet/>
      <dgm:spPr/>
      <dgm:t>
        <a:bodyPr/>
        <a:lstStyle/>
        <a:p>
          <a:endParaRPr lang="en-US"/>
        </a:p>
      </dgm:t>
    </dgm:pt>
    <dgm:pt modelId="{1E14FD70-E1EF-4639-BE62-04676695B769}" type="sibTrans" cxnId="{CC4F0FC9-36D6-4BD2-8815-70486A41745E}">
      <dgm:prSet/>
      <dgm:spPr/>
      <dgm:t>
        <a:bodyPr/>
        <a:lstStyle/>
        <a:p>
          <a:endParaRPr lang="en-US"/>
        </a:p>
      </dgm:t>
    </dgm:pt>
    <dgm:pt modelId="{D67EFE04-2F4D-4010-9ED5-05F112558C66}">
      <dgm:prSet phldrT="[Text]"/>
      <dgm:spPr/>
      <dgm:t>
        <a:bodyPr/>
        <a:lstStyle/>
        <a:p>
          <a:r>
            <a:rPr lang="en-US" noProof="0" dirty="0"/>
            <a:t>Can be updated by a Behavior or a System (directly or by a call)</a:t>
          </a:r>
        </a:p>
      </dgm:t>
    </dgm:pt>
    <dgm:pt modelId="{8EA6354F-2EB8-4DDC-A70C-43EBE5FF3C59}" type="parTrans" cxnId="{6FD2E1E1-B196-4895-92D3-FA89E7D4B682}">
      <dgm:prSet/>
      <dgm:spPr/>
      <dgm:t>
        <a:bodyPr/>
        <a:lstStyle/>
        <a:p>
          <a:endParaRPr lang="en-US"/>
        </a:p>
      </dgm:t>
    </dgm:pt>
    <dgm:pt modelId="{B55E91F1-46EF-4DA8-81C7-43DA8DC8D521}" type="sibTrans" cxnId="{6FD2E1E1-B196-4895-92D3-FA89E7D4B682}">
      <dgm:prSet/>
      <dgm:spPr/>
      <dgm:t>
        <a:bodyPr/>
        <a:lstStyle/>
        <a:p>
          <a:endParaRPr lang="en-US"/>
        </a:p>
      </dgm:t>
    </dgm:pt>
    <dgm:pt modelId="{191BA311-4860-4FD5-82D2-20C4BBBE60CD}">
      <dgm:prSet phldrT="[Text]"/>
      <dgm:spPr/>
      <dgm:t>
        <a:bodyPr/>
        <a:lstStyle/>
        <a:p>
          <a:r>
            <a:rPr lang="en-US" noProof="0" dirty="0"/>
            <a:t>Cannot reference anything in the scene (“black box”)</a:t>
          </a:r>
        </a:p>
      </dgm:t>
    </dgm:pt>
    <dgm:pt modelId="{53B42D93-A5D9-48A9-ADC2-3F3B0204025D}" type="parTrans" cxnId="{95735A70-8B42-4656-8954-C421742CBF9B}">
      <dgm:prSet/>
      <dgm:spPr/>
      <dgm:t>
        <a:bodyPr/>
        <a:lstStyle/>
        <a:p>
          <a:endParaRPr lang="en-US"/>
        </a:p>
      </dgm:t>
    </dgm:pt>
    <dgm:pt modelId="{21624F23-56DB-4EF0-BDDB-5B39AAA5E295}" type="sibTrans" cxnId="{95735A70-8B42-4656-8954-C421742CBF9B}">
      <dgm:prSet/>
      <dgm:spPr/>
      <dgm:t>
        <a:bodyPr/>
        <a:lstStyle/>
        <a:p>
          <a:endParaRPr lang="en-US"/>
        </a:p>
      </dgm:t>
    </dgm:pt>
    <dgm:pt modelId="{CC1B39B8-727E-447B-9534-382F142B31A1}">
      <dgm:prSet phldrT="[Text]"/>
      <dgm:spPr/>
      <dgm:t>
        <a:bodyPr/>
        <a:lstStyle/>
        <a:p>
          <a:r>
            <a:rPr lang="en-US" noProof="0" dirty="0"/>
            <a:t>Basic Types</a:t>
          </a:r>
        </a:p>
      </dgm:t>
    </dgm:pt>
    <dgm:pt modelId="{EC9B1FF6-CF40-4AF9-9C80-7C0BE40E2293}" type="parTrans" cxnId="{381CD2D1-EEEB-43B3-B9EE-0777E7307CA2}">
      <dgm:prSet/>
      <dgm:spPr/>
      <dgm:t>
        <a:bodyPr/>
        <a:lstStyle/>
        <a:p>
          <a:endParaRPr lang="en-US"/>
        </a:p>
      </dgm:t>
    </dgm:pt>
    <dgm:pt modelId="{DD688B12-B0A9-40F8-A3CC-CC14D522B283}" type="sibTrans" cxnId="{381CD2D1-EEEB-43B3-B9EE-0777E7307CA2}">
      <dgm:prSet/>
      <dgm:spPr/>
      <dgm:t>
        <a:bodyPr/>
        <a:lstStyle/>
        <a:p>
          <a:endParaRPr lang="en-US"/>
        </a:p>
      </dgm:t>
    </dgm:pt>
    <dgm:pt modelId="{8F1328E8-C12D-4C82-AAED-B5BA3CAD2CD8}">
      <dgm:prSet phldrT="[Text]"/>
      <dgm:spPr/>
      <dgm:t>
        <a:bodyPr/>
        <a:lstStyle/>
        <a:p>
          <a:endParaRPr lang="en-US" noProof="0" dirty="0"/>
        </a:p>
      </dgm:t>
    </dgm:pt>
    <dgm:pt modelId="{0D2CB20B-B02A-4EFE-9982-939C8197E279}" type="parTrans" cxnId="{9B633D2F-D7E4-4841-968A-35D716DA2E3D}">
      <dgm:prSet/>
      <dgm:spPr/>
      <dgm:t>
        <a:bodyPr/>
        <a:lstStyle/>
        <a:p>
          <a:endParaRPr lang="en-US"/>
        </a:p>
      </dgm:t>
    </dgm:pt>
    <dgm:pt modelId="{CE47250F-075F-4A2A-AAE3-9BB7857BA2F4}" type="sibTrans" cxnId="{9B633D2F-D7E4-4841-968A-35D716DA2E3D}">
      <dgm:prSet/>
      <dgm:spPr/>
      <dgm:t>
        <a:bodyPr/>
        <a:lstStyle/>
        <a:p>
          <a:endParaRPr lang="en-US"/>
        </a:p>
      </dgm:t>
    </dgm:pt>
    <dgm:pt modelId="{D47B95A3-5734-4072-A19F-6CCC914B13C8}">
      <dgm:prSet phldrT="[Text]"/>
      <dgm:spPr/>
      <dgm:t>
        <a:bodyPr/>
        <a:lstStyle/>
        <a:p>
          <a:endParaRPr lang="en-US" noProof="0" dirty="0"/>
        </a:p>
      </dgm:t>
    </dgm:pt>
    <dgm:pt modelId="{5A37F04C-BEC0-4C92-9C51-9D013F6F1344}" type="parTrans" cxnId="{80E71136-AE8F-4E44-81D7-AB205F7B987C}">
      <dgm:prSet/>
      <dgm:spPr/>
      <dgm:t>
        <a:bodyPr/>
        <a:lstStyle/>
        <a:p>
          <a:endParaRPr lang="en-US"/>
        </a:p>
      </dgm:t>
    </dgm:pt>
    <dgm:pt modelId="{0F99B1F5-1AFA-4803-B9C7-09EA18BA975D}" type="sibTrans" cxnId="{80E71136-AE8F-4E44-81D7-AB205F7B987C}">
      <dgm:prSet/>
      <dgm:spPr/>
      <dgm:t>
        <a:bodyPr/>
        <a:lstStyle/>
        <a:p>
          <a:endParaRPr lang="en-US"/>
        </a:p>
      </dgm:t>
    </dgm:pt>
    <dgm:pt modelId="{2C62ED04-C8B8-4E22-84F5-BD62CD361458}">
      <dgm:prSet phldrT="[Text]"/>
      <dgm:spPr/>
      <dgm:t>
        <a:bodyPr/>
        <a:lstStyle/>
        <a:p>
          <a:endParaRPr lang="en-US" noProof="0" dirty="0"/>
        </a:p>
      </dgm:t>
    </dgm:pt>
    <dgm:pt modelId="{5AE600A2-761C-4485-88AF-124EECB779DB}" type="parTrans" cxnId="{558E2193-6377-4EE0-99D2-FC6A432FF289}">
      <dgm:prSet/>
      <dgm:spPr/>
      <dgm:t>
        <a:bodyPr/>
        <a:lstStyle/>
        <a:p>
          <a:endParaRPr lang="en-US"/>
        </a:p>
      </dgm:t>
    </dgm:pt>
    <dgm:pt modelId="{7F314A4A-80F3-45CB-96AB-BC24C6BB76EB}" type="sibTrans" cxnId="{558E2193-6377-4EE0-99D2-FC6A432FF289}">
      <dgm:prSet/>
      <dgm:spPr/>
      <dgm:t>
        <a:bodyPr/>
        <a:lstStyle/>
        <a:p>
          <a:endParaRPr lang="en-US"/>
        </a:p>
      </dgm:t>
    </dgm:pt>
    <dgm:pt modelId="{27BDACED-386D-431A-B1CA-9FBDF4630C99}">
      <dgm:prSet phldrT="[Text]"/>
      <dgm:spPr/>
      <dgm:t>
        <a:bodyPr/>
        <a:lstStyle/>
        <a:p>
          <a:endParaRPr lang="en-US" noProof="0" dirty="0"/>
        </a:p>
      </dgm:t>
    </dgm:pt>
    <dgm:pt modelId="{F3492708-6435-4836-A469-08BBAE4B52DA}" type="parTrans" cxnId="{8DD5A34E-E2C9-4CAC-B982-27508CB9563D}">
      <dgm:prSet/>
      <dgm:spPr/>
      <dgm:t>
        <a:bodyPr/>
        <a:lstStyle/>
        <a:p>
          <a:endParaRPr lang="en-US"/>
        </a:p>
      </dgm:t>
    </dgm:pt>
    <dgm:pt modelId="{0265DDF9-009E-42A2-BDB3-CD78C591F4C4}" type="sibTrans" cxnId="{8DD5A34E-E2C9-4CAC-B982-27508CB9563D}">
      <dgm:prSet/>
      <dgm:spPr/>
      <dgm:t>
        <a:bodyPr/>
        <a:lstStyle/>
        <a:p>
          <a:endParaRPr lang="en-US"/>
        </a:p>
      </dgm:t>
    </dgm:pt>
    <dgm:pt modelId="{E7D25C49-54B3-4221-A082-8EC54E0B1EC0}">
      <dgm:prSet phldrT="[Text]"/>
      <dgm:spPr/>
      <dgm:t>
        <a:bodyPr/>
        <a:lstStyle/>
        <a:p>
          <a:endParaRPr lang="en-US" noProof="0" dirty="0"/>
        </a:p>
      </dgm:t>
    </dgm:pt>
    <dgm:pt modelId="{516C0E42-36E6-4CBB-8D19-9EB8B451BF21}" type="parTrans" cxnId="{95E4BBB7-97BD-4D74-AF7C-BD21B050902C}">
      <dgm:prSet/>
      <dgm:spPr/>
      <dgm:t>
        <a:bodyPr/>
        <a:lstStyle/>
        <a:p>
          <a:endParaRPr lang="en-US"/>
        </a:p>
      </dgm:t>
    </dgm:pt>
    <dgm:pt modelId="{FD49A6DD-4074-4E5F-A5C9-899949606938}" type="sibTrans" cxnId="{95E4BBB7-97BD-4D74-AF7C-BD21B050902C}">
      <dgm:prSet/>
      <dgm:spPr/>
      <dgm:t>
        <a:bodyPr/>
        <a:lstStyle/>
        <a:p>
          <a:endParaRPr lang="en-US"/>
        </a:p>
      </dgm:t>
    </dgm:pt>
    <dgm:pt modelId="{5F5DA9C9-87CD-4914-8B56-BDBC1E837227}">
      <dgm:prSet phldrT="[Text]"/>
      <dgm:spPr/>
      <dgm:t>
        <a:bodyPr/>
        <a:lstStyle/>
        <a:p>
          <a:endParaRPr lang="en-US" noProof="0" dirty="0"/>
        </a:p>
      </dgm:t>
    </dgm:pt>
    <dgm:pt modelId="{C09CD2FF-5116-47C0-9DE9-6B5D1E45CE58}" type="parTrans" cxnId="{60D4649E-CE31-4A4C-A7BE-9F610609B187}">
      <dgm:prSet/>
      <dgm:spPr/>
      <dgm:t>
        <a:bodyPr/>
        <a:lstStyle/>
        <a:p>
          <a:endParaRPr lang="en-US"/>
        </a:p>
      </dgm:t>
    </dgm:pt>
    <dgm:pt modelId="{3FC20460-08F6-4B11-BCE7-B9D746822108}" type="sibTrans" cxnId="{60D4649E-CE31-4A4C-A7BE-9F610609B187}">
      <dgm:prSet/>
      <dgm:spPr/>
      <dgm:t>
        <a:bodyPr/>
        <a:lstStyle/>
        <a:p>
          <a:endParaRPr lang="en-US"/>
        </a:p>
      </dgm:t>
    </dgm:pt>
    <dgm:pt modelId="{E67F9A9C-4907-43A0-BB7B-4E120E900C90}">
      <dgm:prSet phldrT="[Text]"/>
      <dgm:spPr/>
      <dgm:t>
        <a:bodyPr/>
        <a:lstStyle/>
        <a:p>
          <a:endParaRPr lang="en-US" noProof="0" dirty="0"/>
        </a:p>
      </dgm:t>
    </dgm:pt>
    <dgm:pt modelId="{AD8CA41C-59E5-415F-BBFB-45F0BBA0BFCC}" type="parTrans" cxnId="{8B08A49E-3DDC-4749-A9A2-9FECD0188149}">
      <dgm:prSet/>
      <dgm:spPr/>
      <dgm:t>
        <a:bodyPr/>
        <a:lstStyle/>
        <a:p>
          <a:endParaRPr lang="en-US"/>
        </a:p>
      </dgm:t>
    </dgm:pt>
    <dgm:pt modelId="{3F25CD66-B883-4241-85EE-53BA2EA6A619}" type="sibTrans" cxnId="{8B08A49E-3DDC-4749-A9A2-9FECD0188149}">
      <dgm:prSet/>
      <dgm:spPr/>
      <dgm:t>
        <a:bodyPr/>
        <a:lstStyle/>
        <a:p>
          <a:endParaRPr lang="en-US"/>
        </a:p>
      </dgm:t>
    </dgm:pt>
    <dgm:pt modelId="{B563157C-EC7F-4C43-977A-F633B101C608}">
      <dgm:prSet phldrT="[Text]"/>
      <dgm:spPr/>
      <dgm:t>
        <a:bodyPr/>
        <a:lstStyle/>
        <a:p>
          <a:endParaRPr lang="en-US" noProof="0" dirty="0"/>
        </a:p>
      </dgm:t>
    </dgm:pt>
    <dgm:pt modelId="{C516B7BA-F735-46E8-8533-859301B4DCC3}" type="parTrans" cxnId="{7C07985B-7F58-4218-8B5C-2CF440596061}">
      <dgm:prSet/>
      <dgm:spPr/>
      <dgm:t>
        <a:bodyPr/>
        <a:lstStyle/>
        <a:p>
          <a:endParaRPr lang="en-US"/>
        </a:p>
      </dgm:t>
    </dgm:pt>
    <dgm:pt modelId="{A91E094E-7311-4C5A-88CF-69B4D7421E1C}" type="sibTrans" cxnId="{7C07985B-7F58-4218-8B5C-2CF44059606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4"/>
      <dgm:spPr/>
    </dgm:pt>
    <dgm:pt modelId="{6BE5FC12-C4AD-49D2-BA45-1C9F9E39BEFA}" type="pres">
      <dgm:prSet presAssocID="{FE881212-3BC6-4344-82CA-F14F487E4697}" presName="parentText" presStyleLbl="node1" presStyleIdx="0" presStyleCnt="4">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4">
        <dgm:presLayoutVars>
          <dgm:bulletEnabled val="1"/>
        </dgm:presLayoutVars>
      </dgm:prSet>
      <dgm:spPr/>
    </dgm:pt>
    <dgm:pt modelId="{C24AAEA8-5DE8-4752-9AD8-8CBD0F9BFDD8}" type="pres">
      <dgm:prSet presAssocID="{C4962828-25FB-489C-803A-8A4665AF4A65}"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0" presStyleCnt="4"/>
      <dgm:spPr/>
    </dgm:pt>
    <dgm:pt modelId="{3044ABE7-CEAD-4511-9DF9-0C8380AF1317}" type="pres">
      <dgm:prSet presAssocID="{7D19BA45-7EE1-48BD-8084-7CB1B0455CFA}" presName="parentText" presStyleLbl="node1" presStyleIdx="1" presStyleCnt="4">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1" presStyleCnt="4">
        <dgm:presLayoutVars>
          <dgm:bulletEnabled val="1"/>
        </dgm:presLayoutVars>
      </dgm:prSet>
      <dgm:spPr/>
    </dgm:pt>
    <dgm:pt modelId="{6D880D0F-2B72-4DCF-8DCF-0EB451410D3E}" type="pres">
      <dgm:prSet presAssocID="{985F7995-4E0E-4085-B1F0-E753B101E7A0}" presName="spaceBetweenRectangles" presStyleCnt="0"/>
      <dgm:spPr/>
    </dgm:pt>
    <dgm:pt modelId="{42563370-E82F-4DB9-962D-AA1CCDB3B734}" type="pres">
      <dgm:prSet presAssocID="{C1B0AA2B-F1AB-4A4C-B2EB-1727ED2FD305}" presName="parentLin" presStyleCnt="0"/>
      <dgm:spPr/>
    </dgm:pt>
    <dgm:pt modelId="{AEA23C44-CE5E-4167-A7C4-F483E1A8F74E}" type="pres">
      <dgm:prSet presAssocID="{C1B0AA2B-F1AB-4A4C-B2EB-1727ED2FD305}" presName="parentLeftMargin" presStyleLbl="node1" presStyleIdx="1" presStyleCnt="4"/>
      <dgm:spPr/>
    </dgm:pt>
    <dgm:pt modelId="{90154762-64BB-4E0A-9510-D86B469F4F60}" type="pres">
      <dgm:prSet presAssocID="{C1B0AA2B-F1AB-4A4C-B2EB-1727ED2FD305}" presName="parentText" presStyleLbl="node1" presStyleIdx="2" presStyleCnt="4">
        <dgm:presLayoutVars>
          <dgm:chMax val="0"/>
          <dgm:bulletEnabled val="1"/>
        </dgm:presLayoutVars>
      </dgm:prSet>
      <dgm:spPr/>
    </dgm:pt>
    <dgm:pt modelId="{FDF8BF0C-A598-4251-A584-E02667DDDB19}" type="pres">
      <dgm:prSet presAssocID="{C1B0AA2B-F1AB-4A4C-B2EB-1727ED2FD305}" presName="negativeSpace" presStyleCnt="0"/>
      <dgm:spPr/>
    </dgm:pt>
    <dgm:pt modelId="{DA5B3D29-5805-4952-8DF4-4C84A79E0026}" type="pres">
      <dgm:prSet presAssocID="{C1B0AA2B-F1AB-4A4C-B2EB-1727ED2FD305}" presName="childText" presStyleLbl="conFgAcc1" presStyleIdx="2" presStyleCnt="4">
        <dgm:presLayoutVars>
          <dgm:bulletEnabled val="1"/>
        </dgm:presLayoutVars>
      </dgm:prSet>
      <dgm:spPr/>
    </dgm:pt>
    <dgm:pt modelId="{E6A4A3CB-FB0B-4228-AC68-8E2C5353BC3E}" type="pres">
      <dgm:prSet presAssocID="{4FB826FF-9C54-4684-A6B0-6E197D26E1E5}" presName="spaceBetweenRectangles" presStyleCnt="0"/>
      <dgm:spPr/>
    </dgm:pt>
    <dgm:pt modelId="{FA7F1A90-79AF-413B-8BB0-80A425C49ECB}" type="pres">
      <dgm:prSet presAssocID="{CC1B39B8-727E-447B-9534-382F142B31A1}" presName="parentLin" presStyleCnt="0"/>
      <dgm:spPr/>
    </dgm:pt>
    <dgm:pt modelId="{DC0F9F3B-05BB-4765-AF67-FC0A8207D21B}" type="pres">
      <dgm:prSet presAssocID="{CC1B39B8-727E-447B-9534-382F142B31A1}" presName="parentLeftMargin" presStyleLbl="node1" presStyleIdx="2" presStyleCnt="4"/>
      <dgm:spPr/>
    </dgm:pt>
    <dgm:pt modelId="{963D3A16-4BDE-4C89-B4F6-9F717824FB8C}" type="pres">
      <dgm:prSet presAssocID="{CC1B39B8-727E-447B-9534-382F142B31A1}" presName="parentText" presStyleLbl="node1" presStyleIdx="3" presStyleCnt="4">
        <dgm:presLayoutVars>
          <dgm:chMax val="0"/>
          <dgm:bulletEnabled val="1"/>
        </dgm:presLayoutVars>
      </dgm:prSet>
      <dgm:spPr/>
    </dgm:pt>
    <dgm:pt modelId="{693742D0-F683-4120-9B86-AE0CBCBCAC94}" type="pres">
      <dgm:prSet presAssocID="{CC1B39B8-727E-447B-9534-382F142B31A1}" presName="negativeSpace" presStyleCnt="0"/>
      <dgm:spPr/>
    </dgm:pt>
    <dgm:pt modelId="{326CD7AA-C998-4626-9BAA-ABA8476FA75D}" type="pres">
      <dgm:prSet presAssocID="{CC1B39B8-727E-447B-9534-382F142B31A1}" presName="childText" presStyleLbl="conFgAcc1" presStyleIdx="3" presStyleCnt="4" custLinFactNeighborX="319" custLinFactNeighborY="-48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3A273604-68F5-4725-A487-BB4287604E51}" type="presOf" srcId="{8F1328E8-C12D-4C82-AAED-B5BA3CAD2CD8}" destId="{326CD7AA-C998-4626-9BAA-ABA8476FA75D}"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1" destOrd="0" parTransId="{A445789E-E174-41AA-9CC8-4D550D42383F}" sibTransId="{985F7995-4E0E-4085-B1F0-E753B101E7A0}"/>
    <dgm:cxn modelId="{947C580D-DCE0-4215-973A-016825E9962A}" srcId="{7D19BA45-7EE1-48BD-8084-7CB1B0455CFA}" destId="{557117DD-0AF6-41AF-973A-AA122E955FF5}" srcOrd="1" destOrd="0" parTransId="{3C75E514-F086-4A4F-9785-531E4232B429}" sibTransId="{E5D98FC5-4472-45EF-A898-4222A1BE3D72}"/>
    <dgm:cxn modelId="{3B41E914-1504-4532-BB7F-CFE34BD1EA0D}" srcId="{FE881212-3BC6-4344-82CA-F14F487E4697}" destId="{002EE7F6-66B0-4BBD-BE0D-6DB246D5E98B}" srcOrd="0" destOrd="0" parTransId="{7941D97F-8375-436E-BFE6-0B2615C753F2}" sibTransId="{8F652714-44D1-4A1D-AFED-7DFC934ACF67}"/>
    <dgm:cxn modelId="{4C826918-ADD2-4018-BC36-916FEE76F8B7}" type="presOf" srcId="{1911576B-5888-4714-B3D7-AAF8A8CC62BE}" destId="{C52E7A37-1EE3-46FC-8FAB-EC50B7DF1507}" srcOrd="0" destOrd="2" presId="urn:microsoft.com/office/officeart/2005/8/layout/list1"/>
    <dgm:cxn modelId="{50BEBE1D-B1D4-4008-8369-6B03480E6B22}" type="presOf" srcId="{27BDACED-386D-431A-B1CA-9FBDF4630C99}" destId="{326CD7AA-C998-4626-9BAA-ABA8476FA75D}" srcOrd="0" destOrd="2" presId="urn:microsoft.com/office/officeart/2005/8/layout/list1"/>
    <dgm:cxn modelId="{C3534D1F-6D28-4E78-AC67-06B976EB4286}" type="presOf" srcId="{0A8D69E2-2566-408D-A159-CC1DAA9CD33B}"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9B633D2F-D7E4-4841-968A-35D716DA2E3D}" srcId="{CC1B39B8-727E-447B-9534-382F142B31A1}" destId="{8F1328E8-C12D-4C82-AAED-B5BA3CAD2CD8}" srcOrd="0" destOrd="0" parTransId="{0D2CB20B-B02A-4EFE-9982-939C8197E279}" sibTransId="{CE47250F-075F-4A2A-AAE3-9BB7857BA2F4}"/>
    <dgm:cxn modelId="{C70BD42F-AB9D-4E28-92F5-7FA38A5C2636}" type="presOf" srcId="{CC1B39B8-727E-447B-9534-382F142B31A1}" destId="{DC0F9F3B-05BB-4765-AF67-FC0A8207D21B}" srcOrd="0" destOrd="0" presId="urn:microsoft.com/office/officeart/2005/8/layout/list1"/>
    <dgm:cxn modelId="{27DF2735-CB9D-4B80-AA41-1CA2A7D4CE32}" type="presOf" srcId="{B563157C-EC7F-4C43-977A-F633B101C608}" destId="{326CD7AA-C998-4626-9BAA-ABA8476FA75D}" srcOrd="0" destOrd="7" presId="urn:microsoft.com/office/officeart/2005/8/layout/list1"/>
    <dgm:cxn modelId="{80E71136-AE8F-4E44-81D7-AB205F7B987C}" srcId="{CC1B39B8-727E-447B-9534-382F142B31A1}" destId="{D47B95A3-5734-4072-A19F-6CCC914B13C8}" srcOrd="3" destOrd="0" parTransId="{5A37F04C-BEC0-4C92-9C51-9D013F6F1344}" sibTransId="{0F99B1F5-1AFA-4803-B9C7-09EA18BA975D}"/>
    <dgm:cxn modelId="{7C07985B-7F58-4218-8B5C-2CF440596061}" srcId="{CC1B39B8-727E-447B-9534-382F142B31A1}" destId="{B563157C-EC7F-4C43-977A-F633B101C608}" srcOrd="7" destOrd="0" parTransId="{C516B7BA-F735-46E8-8533-859301B4DCC3}" sibTransId="{A91E094E-7311-4C5A-88CF-69B4D7421E1C}"/>
    <dgm:cxn modelId="{7BA32B5F-B3E5-47FF-996C-2A492BC3419D}" srcId="{7D2EBA57-ACC0-4316-928A-C1558B0205D2}" destId="{C1B0AA2B-F1AB-4A4C-B2EB-1727ED2FD305}" srcOrd="2" destOrd="0" parTransId="{B3C109CD-5492-45C2-9799-D7298D24A9F6}" sibTransId="{4FB826FF-9C54-4684-A6B0-6E197D26E1E5}"/>
    <dgm:cxn modelId="{AC7F8648-86F1-49E1-8127-F3F94034BB21}" srcId="{7D19BA45-7EE1-48BD-8084-7CB1B0455CFA}" destId="{1911576B-5888-4714-B3D7-AAF8A8CC62BE}" srcOrd="2" destOrd="0" parTransId="{D9730945-0CEF-4670-B924-8471691873BD}" sibTransId="{62795448-BD1C-47AA-9A9B-675D90F606B2}"/>
    <dgm:cxn modelId="{AA136F49-9D38-47B1-B1D2-0A4E4261B0EE}" type="presOf" srcId="{D47B95A3-5734-4072-A19F-6CCC914B13C8}" destId="{326CD7AA-C998-4626-9BAA-ABA8476FA75D}" srcOrd="0" destOrd="3" presId="urn:microsoft.com/office/officeart/2005/8/layout/list1"/>
    <dgm:cxn modelId="{5374DB6D-2761-405F-8CB5-1CE18DE64027}" type="presOf" srcId="{2C62ED04-C8B8-4E22-84F5-BD62CD361458}" destId="{326CD7AA-C998-4626-9BAA-ABA8476FA75D}" srcOrd="0" destOrd="1" presId="urn:microsoft.com/office/officeart/2005/8/layout/list1"/>
    <dgm:cxn modelId="{080A544E-734E-469A-9EC4-BCFBD4B45CD9}" srcId="{C1B0AA2B-F1AB-4A4C-B2EB-1727ED2FD305}" destId="{848A8C1D-BB2B-40D6-B48B-761219A1441B}" srcOrd="1" destOrd="0" parTransId="{5B8A18E2-E547-404D-B6F6-755C77F28988}" sibTransId="{B2C28250-02F4-4202-B854-6CB11307A017}"/>
    <dgm:cxn modelId="{8DD5A34E-E2C9-4CAC-B982-27508CB9563D}" srcId="{CC1B39B8-727E-447B-9534-382F142B31A1}" destId="{27BDACED-386D-431A-B1CA-9FBDF4630C99}" srcOrd="2" destOrd="0" parTransId="{F3492708-6435-4836-A469-08BBAE4B52DA}" sibTransId="{0265DDF9-009E-42A2-BDB3-CD78C591F4C4}"/>
    <dgm:cxn modelId="{7E3AE96E-BFF4-46A3-91AD-58B313762F9E}" type="presOf" srcId="{63E82C4E-01BA-4892-AAA1-877F9D3167BC}" destId="{DA5B3D29-5805-4952-8DF4-4C84A79E0026}" srcOrd="0" destOrd="0" presId="urn:microsoft.com/office/officeart/2005/8/layout/list1"/>
    <dgm:cxn modelId="{95735A70-8B42-4656-8954-C421742CBF9B}" srcId="{FE881212-3BC6-4344-82CA-F14F487E4697}" destId="{191BA311-4860-4FD5-82D2-20C4BBBE60CD}" srcOrd="3" destOrd="0" parTransId="{53B42D93-A5D9-48A9-ADC2-3F3B0204025D}" sibTransId="{21624F23-56DB-4EF0-BDDB-5B39AAA5E295}"/>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B2E1A54-8E7D-4318-A31D-DAAF188ADB73}" type="presOf" srcId="{E7D25C49-54B3-4221-A082-8EC54E0B1EC0}" destId="{326CD7AA-C998-4626-9BAA-ABA8476FA75D}" srcOrd="0" destOrd="4" presId="urn:microsoft.com/office/officeart/2005/8/layout/list1"/>
    <dgm:cxn modelId="{558E2193-6377-4EE0-99D2-FC6A432FF289}" srcId="{CC1B39B8-727E-447B-9534-382F142B31A1}" destId="{2C62ED04-C8B8-4E22-84F5-BD62CD361458}" srcOrd="1" destOrd="0" parTransId="{5AE600A2-761C-4485-88AF-124EECB779DB}" sibTransId="{7F314A4A-80F3-45CB-96AB-BC24C6BB76EB}"/>
    <dgm:cxn modelId="{E7DD9393-B29C-40FA-B81C-EDFE94A3AD37}" type="presOf" srcId="{557117DD-0AF6-41AF-973A-AA122E955FF5}" destId="{C52E7A37-1EE3-46FC-8FAB-EC50B7DF1507}" srcOrd="0" destOrd="1" presId="urn:microsoft.com/office/officeart/2005/8/layout/list1"/>
    <dgm:cxn modelId="{B3298A97-501A-4177-A67A-60C6C79AC347}" type="presOf" srcId="{191BA311-4860-4FD5-82D2-20C4BBBE60CD}" destId="{BCE4D5B3-AD12-4237-814E-BE9795BB86A4}" srcOrd="0" destOrd="3" presId="urn:microsoft.com/office/officeart/2005/8/layout/list1"/>
    <dgm:cxn modelId="{60D4649E-CE31-4A4C-A7BE-9F610609B187}" srcId="{CC1B39B8-727E-447B-9534-382F142B31A1}" destId="{5F5DA9C9-87CD-4914-8B56-BDBC1E837227}" srcOrd="5" destOrd="0" parTransId="{C09CD2FF-5116-47C0-9DE9-6B5D1E45CE58}" sibTransId="{3FC20460-08F6-4B11-BCE7-B9D746822108}"/>
    <dgm:cxn modelId="{8B08A49E-3DDC-4749-A9A2-9FECD0188149}" srcId="{CC1B39B8-727E-447B-9534-382F142B31A1}" destId="{E67F9A9C-4907-43A0-BB7B-4E120E900C90}" srcOrd="6" destOrd="0" parTransId="{AD8CA41C-59E5-415F-BBFB-45F0BBA0BFCC}" sibTransId="{3F25CD66-B883-4241-85EE-53BA2EA6A619}"/>
    <dgm:cxn modelId="{EA490AA4-3A32-40F0-AA41-F6F97259387E}" srcId="{FE881212-3BC6-4344-82CA-F14F487E4697}" destId="{A095AE06-C58F-478F-BE2F-D1ACEAE14596}" srcOrd="1" destOrd="0" parTransId="{DB16D98C-3695-49E8-8A28-C15D68625347}" sibTransId="{9A2D275B-752D-4937-AF9E-FC41A3FBF4EA}"/>
    <dgm:cxn modelId="{E90973A7-3684-4468-8DF3-1F4AD43DC584}" type="presOf" srcId="{E67F9A9C-4907-43A0-BB7B-4E120E900C90}" destId="{326CD7AA-C998-4626-9BAA-ABA8476FA75D}" srcOrd="0" destOrd="6" presId="urn:microsoft.com/office/officeart/2005/8/layout/list1"/>
    <dgm:cxn modelId="{3DFD14A9-30F2-4393-B3B8-E27F4BE0A725}" type="presOf" srcId="{7D19BA45-7EE1-48BD-8084-7CB1B0455CFA}" destId="{3044ABE7-CEAD-4511-9DF9-0C8380AF1317}" srcOrd="1" destOrd="0" presId="urn:microsoft.com/office/officeart/2005/8/layout/list1"/>
    <dgm:cxn modelId="{7ED6A8AD-71DA-45A0-87E8-E60B3F8523B6}" type="presOf" srcId="{002EE7F6-66B0-4BBD-BE0D-6DB246D5E98B}" destId="{BCE4D5B3-AD12-4237-814E-BE9795BB86A4}" srcOrd="0" destOrd="0" presId="urn:microsoft.com/office/officeart/2005/8/layout/list1"/>
    <dgm:cxn modelId="{95E4BBB7-97BD-4D74-AF7C-BD21B050902C}" srcId="{CC1B39B8-727E-447B-9534-382F142B31A1}" destId="{E7D25C49-54B3-4221-A082-8EC54E0B1EC0}" srcOrd="4" destOrd="0" parTransId="{516C0E42-36E6-4CBB-8D19-9EB8B451BF21}" sibTransId="{FD49A6DD-4074-4E5F-A5C9-899949606938}"/>
    <dgm:cxn modelId="{5A2E06BC-F3FA-4ED7-8D84-73DAA0DDDE0A}" type="presOf" srcId="{A095AE06-C58F-478F-BE2F-D1ACEAE14596}" destId="{BCE4D5B3-AD12-4237-814E-BE9795BB86A4}" srcOrd="0" destOrd="1" presId="urn:microsoft.com/office/officeart/2005/8/layout/list1"/>
    <dgm:cxn modelId="{344D97BE-41DB-4F8D-9FDC-8CF751107BB4}" type="presOf" srcId="{CC1B39B8-727E-447B-9534-382F142B31A1}" destId="{963D3A16-4BDE-4C89-B4F6-9F717824FB8C}" srcOrd="1" destOrd="0" presId="urn:microsoft.com/office/officeart/2005/8/layout/list1"/>
    <dgm:cxn modelId="{C2FAB3C4-76DA-472B-BCC0-9B2334EBCC8C}" srcId="{C1B0AA2B-F1AB-4A4C-B2EB-1727ED2FD305}" destId="{63E82C4E-01BA-4892-AAA1-877F9D3167BC}" srcOrd="0" destOrd="0" parTransId="{22E5B5E5-A9A1-44BF-BD02-C3DAFAA27DAB}" sibTransId="{F1F9D9DC-9745-459F-B070-EA92B3F6A7A7}"/>
    <dgm:cxn modelId="{CC4F0FC9-36D6-4BD2-8815-70486A41745E}" srcId="{FE881212-3BC6-4344-82CA-F14F487E4697}" destId="{0A8D69E2-2566-408D-A159-CC1DAA9CD33B}" srcOrd="2" destOrd="0" parTransId="{6EC1FB47-AF03-4A3B-9A18-40D584D2092D}" sibTransId="{1E14FD70-E1EF-4639-BE62-04676695B769}"/>
    <dgm:cxn modelId="{381CD2D1-EEEB-43B3-B9EE-0777E7307CA2}" srcId="{7D2EBA57-ACC0-4316-928A-C1558B0205D2}" destId="{CC1B39B8-727E-447B-9534-382F142B31A1}" srcOrd="3" destOrd="0" parTransId="{EC9B1FF6-CF40-4AF9-9C80-7C0BE40E2293}" sibTransId="{DD688B12-B0A9-40F8-A3CC-CC14D522B283}"/>
    <dgm:cxn modelId="{AFF7A3D4-79C3-4352-9B84-E7444872823A}" type="presOf" srcId="{848A8C1D-BB2B-40D6-B48B-761219A1441B}" destId="{DA5B3D29-5805-4952-8DF4-4C84A79E0026}" srcOrd="0" destOrd="1" presId="urn:microsoft.com/office/officeart/2005/8/layout/list1"/>
    <dgm:cxn modelId="{3722ABDD-6701-4DC8-9A3B-2B70981427EB}" type="presOf" srcId="{5F5DA9C9-87CD-4914-8B56-BDBC1E837227}" destId="{326CD7AA-C998-4626-9BAA-ABA8476FA75D}" srcOrd="0" destOrd="5" presId="urn:microsoft.com/office/officeart/2005/8/layout/list1"/>
    <dgm:cxn modelId="{6FD2E1E1-B196-4895-92D3-FA89E7D4B682}" srcId="{7D19BA45-7EE1-48BD-8084-7CB1B0455CFA}" destId="{D67EFE04-2F4D-4010-9ED5-05F112558C66}" srcOrd="3" destOrd="0" parTransId="{8EA6354F-2EB8-4DDC-A70C-43EBE5FF3C59}" sibTransId="{B55E91F1-46EF-4DA8-81C7-43DA8DC8D521}"/>
    <dgm:cxn modelId="{C05542E3-8004-45DA-AB98-29083D110677}" type="presOf" srcId="{C1B0AA2B-F1AB-4A4C-B2EB-1727ED2FD305}" destId="{AEA23C44-CE5E-4167-A7C4-F483E1A8F74E}" srcOrd="0" destOrd="0"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749FBBF2-6D55-4FA1-AF65-F848E3E69815}" type="presOf" srcId="{C1B0AA2B-F1AB-4A4C-B2EB-1727ED2FD305}" destId="{90154762-64BB-4E0A-9510-D86B469F4F60}" srcOrd="1" destOrd="0" presId="urn:microsoft.com/office/officeart/2005/8/layout/list1"/>
    <dgm:cxn modelId="{D34C8EFA-26E0-483A-A119-DCC4AE45BB04}" type="presOf" srcId="{D67EFE04-2F4D-4010-9ED5-05F112558C66}" destId="{C52E7A37-1EE3-46FC-8FAB-EC50B7DF1507}" srcOrd="0" destOrd="3"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7CE41151-0F3C-4E1E-BE2C-E03CC1CE01B6}" type="presParOf" srcId="{1392489E-2564-401C-9502-D8AEA2BCFC8B}" destId="{CE389656-499D-4DE8-A24C-4C1CE9BC8615}" srcOrd="4"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5" destOrd="0" presId="urn:microsoft.com/office/officeart/2005/8/layout/list1"/>
    <dgm:cxn modelId="{1DCC21FE-925C-49E5-8987-264425A60440}" type="presParOf" srcId="{1392489E-2564-401C-9502-D8AEA2BCFC8B}" destId="{C52E7A37-1EE3-46FC-8FAB-EC50B7DF1507}" srcOrd="6" destOrd="0" presId="urn:microsoft.com/office/officeart/2005/8/layout/list1"/>
    <dgm:cxn modelId="{20C13B61-A9D1-4020-A2AC-CD90F01C0CD8}" type="presParOf" srcId="{1392489E-2564-401C-9502-D8AEA2BCFC8B}" destId="{6D880D0F-2B72-4DCF-8DCF-0EB451410D3E}" srcOrd="7" destOrd="0" presId="urn:microsoft.com/office/officeart/2005/8/layout/list1"/>
    <dgm:cxn modelId="{6AC44EF8-D033-490C-A7DE-3EE7DFA29DDA}" type="presParOf" srcId="{1392489E-2564-401C-9502-D8AEA2BCFC8B}" destId="{42563370-E82F-4DB9-962D-AA1CCDB3B734}" srcOrd="8" destOrd="0" presId="urn:microsoft.com/office/officeart/2005/8/layout/list1"/>
    <dgm:cxn modelId="{A34705BC-11A3-4813-AB3E-EB0DFE1087C0}" type="presParOf" srcId="{42563370-E82F-4DB9-962D-AA1CCDB3B734}" destId="{AEA23C44-CE5E-4167-A7C4-F483E1A8F74E}" srcOrd="0" destOrd="0" presId="urn:microsoft.com/office/officeart/2005/8/layout/list1"/>
    <dgm:cxn modelId="{BD92D2A2-37C3-4987-9D13-93FAB880EAE6}" type="presParOf" srcId="{42563370-E82F-4DB9-962D-AA1CCDB3B734}" destId="{90154762-64BB-4E0A-9510-D86B469F4F60}" srcOrd="1" destOrd="0" presId="urn:microsoft.com/office/officeart/2005/8/layout/list1"/>
    <dgm:cxn modelId="{696ECEED-237F-468B-9977-88E649F52D5E}" type="presParOf" srcId="{1392489E-2564-401C-9502-D8AEA2BCFC8B}" destId="{FDF8BF0C-A598-4251-A584-E02667DDDB19}" srcOrd="9" destOrd="0" presId="urn:microsoft.com/office/officeart/2005/8/layout/list1"/>
    <dgm:cxn modelId="{897A4CAB-273D-4C17-8222-3687293574CB}" type="presParOf" srcId="{1392489E-2564-401C-9502-D8AEA2BCFC8B}" destId="{DA5B3D29-5805-4952-8DF4-4C84A79E0026}" srcOrd="10" destOrd="0" presId="urn:microsoft.com/office/officeart/2005/8/layout/list1"/>
    <dgm:cxn modelId="{6F95181E-09B4-432C-B712-8CE78F5F4138}" type="presParOf" srcId="{1392489E-2564-401C-9502-D8AEA2BCFC8B}" destId="{E6A4A3CB-FB0B-4228-AC68-8E2C5353BC3E}" srcOrd="11" destOrd="0" presId="urn:microsoft.com/office/officeart/2005/8/layout/list1"/>
    <dgm:cxn modelId="{50491D8C-E5FD-46DD-B6DF-BFADEFEF6806}" type="presParOf" srcId="{1392489E-2564-401C-9502-D8AEA2BCFC8B}" destId="{FA7F1A90-79AF-413B-8BB0-80A425C49ECB}" srcOrd="12" destOrd="0" presId="urn:microsoft.com/office/officeart/2005/8/layout/list1"/>
    <dgm:cxn modelId="{13A3B505-5476-4969-951A-666EE2A1F16A}" type="presParOf" srcId="{FA7F1A90-79AF-413B-8BB0-80A425C49ECB}" destId="{DC0F9F3B-05BB-4765-AF67-FC0A8207D21B}" srcOrd="0" destOrd="0" presId="urn:microsoft.com/office/officeart/2005/8/layout/list1"/>
    <dgm:cxn modelId="{084BE3BC-7D04-48E5-98CD-0E452F5FF2EA}" type="presParOf" srcId="{FA7F1A90-79AF-413B-8BB0-80A425C49ECB}" destId="{963D3A16-4BDE-4C89-B4F6-9F717824FB8C}" srcOrd="1" destOrd="0" presId="urn:microsoft.com/office/officeart/2005/8/layout/list1"/>
    <dgm:cxn modelId="{D6932E06-39D0-484F-BC61-1EA7AC9AAEEB}" type="presParOf" srcId="{1392489E-2564-401C-9502-D8AEA2BCFC8B}" destId="{693742D0-F683-4120-9B86-AE0CBCBCAC94}" srcOrd="13" destOrd="0" presId="urn:microsoft.com/office/officeart/2005/8/layout/list1"/>
    <dgm:cxn modelId="{AB4042A9-30E5-462F-B572-FA0405F03DAE}" type="presParOf" srcId="{1392489E-2564-401C-9502-D8AEA2BCFC8B}" destId="{326CD7AA-C998-4626-9BAA-ABA8476FA75D}"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70D4916-1F40-4860-AFB3-6B965EA70F01}" type="doc">
      <dgm:prSet loTypeId="urn:microsoft.com/office/officeart/2009/3/layout/HorizontalOrganizationChart" loCatId="hierarchy" qsTypeId="urn:microsoft.com/office/officeart/2005/8/quickstyle/simple4" qsCatId="simple" csTypeId="urn:microsoft.com/office/officeart/2005/8/colors/accent6_2" csCatId="accent6" phldr="1"/>
      <dgm:spPr/>
      <dgm:t>
        <a:bodyPr/>
        <a:lstStyle/>
        <a:p>
          <a:endParaRPr lang="en-US"/>
        </a:p>
      </dgm:t>
    </dgm:pt>
    <dgm:pt modelId="{E370C474-A2E8-409D-A3F4-795DF52857D6}">
      <dgm:prSet phldrT="[Text]" custT="1"/>
      <dgm:spPr/>
      <dgm:t>
        <a:bodyPr/>
        <a:lstStyle/>
        <a:p>
          <a:r>
            <a:rPr lang="en-US" sz="1200" b="1" dirty="0"/>
            <a:t>Component</a:t>
          </a:r>
          <a:endParaRPr lang="en-US" sz="2300" b="1" dirty="0"/>
        </a:p>
      </dgm:t>
    </dgm:pt>
    <dgm:pt modelId="{BD331191-A6F9-46F8-A3F4-78113CBFF8C8}" type="parTrans" cxnId="{BABDE4FC-822A-4D1C-9AAD-4E3536A8496B}">
      <dgm:prSet/>
      <dgm:spPr/>
      <dgm:t>
        <a:bodyPr/>
        <a:lstStyle/>
        <a:p>
          <a:endParaRPr lang="en-US"/>
        </a:p>
      </dgm:t>
    </dgm:pt>
    <dgm:pt modelId="{2BABB9A3-F20E-44BF-8BEE-EA695616B33D}" type="sibTrans" cxnId="{BABDE4FC-822A-4D1C-9AAD-4E3536A8496B}">
      <dgm:prSet/>
      <dgm:spPr/>
      <dgm:t>
        <a:bodyPr/>
        <a:lstStyle/>
        <a:p>
          <a:endParaRPr lang="en-US"/>
        </a:p>
      </dgm:t>
    </dgm:pt>
    <dgm:pt modelId="{D89EC1E7-9562-42F8-904E-93F1942AED49}">
      <dgm:prSet phldrT="[Text]" custT="1"/>
      <dgm:spPr/>
      <dgm:t>
        <a:bodyPr/>
        <a:lstStyle/>
        <a:p>
          <a:r>
            <a:rPr lang="en-US" sz="1200" b="1" dirty="0" err="1"/>
            <a:t>FlagComponent</a:t>
          </a:r>
          <a:br>
            <a:rPr lang="en-US" sz="1000" dirty="0"/>
          </a:br>
          <a:r>
            <a:rPr lang="en-US" sz="800" dirty="0"/>
            <a:t>Empty Struct</a:t>
          </a:r>
          <a:endParaRPr lang="en-US" sz="1000" dirty="0"/>
        </a:p>
      </dgm:t>
    </dgm:pt>
    <dgm:pt modelId="{07F63F1A-CA18-488B-B328-55CE86C028DE}" type="parTrans" cxnId="{09369996-9E36-4180-8004-DC998CA2DEB3}">
      <dgm:prSet/>
      <dgm:spPr/>
      <dgm:t>
        <a:bodyPr/>
        <a:lstStyle/>
        <a:p>
          <a:endParaRPr lang="en-US"/>
        </a:p>
      </dgm:t>
    </dgm:pt>
    <dgm:pt modelId="{F9CD2938-511A-4F04-8534-4B704157CD08}" type="sibTrans" cxnId="{09369996-9E36-4180-8004-DC998CA2DEB3}">
      <dgm:prSet/>
      <dgm:spPr/>
      <dgm:t>
        <a:bodyPr/>
        <a:lstStyle/>
        <a:p>
          <a:endParaRPr lang="en-US"/>
        </a:p>
      </dgm:t>
    </dgm:pt>
    <dgm:pt modelId="{D1E29C28-FE86-4620-9804-76396E49F043}">
      <dgm:prSet phldrT="[Text]" custT="1"/>
      <dgm:spPr/>
      <dgm:t>
        <a:bodyPr/>
        <a:lstStyle/>
        <a:p>
          <a:r>
            <a:rPr lang="en-US" sz="1200" b="1" dirty="0" err="1"/>
            <a:t>DataComponent</a:t>
          </a:r>
          <a:br>
            <a:rPr lang="en-US" sz="1000" dirty="0"/>
          </a:br>
          <a:r>
            <a:rPr lang="en-US" sz="800" dirty="0"/>
            <a:t>Standard</a:t>
          </a:r>
          <a:endParaRPr lang="en-US" sz="1000" dirty="0"/>
        </a:p>
      </dgm:t>
    </dgm:pt>
    <dgm:pt modelId="{7948FB11-04AF-4577-BF09-C0B3E01D7385}" type="parTrans" cxnId="{847C7C48-F70F-4091-B21E-8AF0E5F95177}">
      <dgm:prSet/>
      <dgm:spPr/>
      <dgm:t>
        <a:bodyPr/>
        <a:lstStyle/>
        <a:p>
          <a:endParaRPr lang="en-US"/>
        </a:p>
      </dgm:t>
    </dgm:pt>
    <dgm:pt modelId="{62A70F24-E1CF-4F5C-BA6F-FE1772BBB154}" type="sibTrans" cxnId="{847C7C48-F70F-4091-B21E-8AF0E5F95177}">
      <dgm:prSet/>
      <dgm:spPr/>
      <dgm:t>
        <a:bodyPr/>
        <a:lstStyle/>
        <a:p>
          <a:endParaRPr lang="en-US"/>
        </a:p>
      </dgm:t>
    </dgm:pt>
    <dgm:pt modelId="{6E18AAAA-5F52-4E90-9521-C469407194C0}">
      <dgm:prSet phldrT="[Text]" custT="1"/>
      <dgm:spPr/>
      <dgm:t>
        <a:bodyPr/>
        <a:lstStyle/>
        <a:p>
          <a:r>
            <a:rPr lang="en-US" sz="1200" b="1" dirty="0" err="1"/>
            <a:t>SpacialComponent</a:t>
          </a:r>
          <a:br>
            <a:rPr lang="en-US" sz="1000" dirty="0"/>
          </a:br>
          <a:r>
            <a:rPr lang="en-US" sz="800" dirty="0"/>
            <a:t>Adds transform offset</a:t>
          </a:r>
          <a:endParaRPr lang="en-US" sz="1000" dirty="0"/>
        </a:p>
      </dgm:t>
    </dgm:pt>
    <dgm:pt modelId="{B137A708-023B-47DD-A590-8A9E221FF75E}" type="parTrans" cxnId="{63196482-BFC2-4EA9-A20B-C1A13722ED8D}">
      <dgm:prSet/>
      <dgm:spPr/>
      <dgm:t>
        <a:bodyPr/>
        <a:lstStyle/>
        <a:p>
          <a:endParaRPr lang="en-US"/>
        </a:p>
      </dgm:t>
    </dgm:pt>
    <dgm:pt modelId="{EBD6574F-47AA-4BEA-863A-B02225C50B70}" type="sibTrans" cxnId="{63196482-BFC2-4EA9-A20B-C1A13722ED8D}">
      <dgm:prSet/>
      <dgm:spPr/>
      <dgm:t>
        <a:bodyPr/>
        <a:lstStyle/>
        <a:p>
          <a:endParaRPr lang="en-US"/>
        </a:p>
      </dgm:t>
    </dgm:pt>
    <dgm:pt modelId="{DA6C88A6-DFF5-4C3A-95A4-9C5EC4ABCC19}">
      <dgm:prSet phldrT="[Text]" custT="1"/>
      <dgm:spPr/>
      <dgm:t>
        <a:bodyPr/>
        <a:lstStyle/>
        <a:p>
          <a:r>
            <a:rPr lang="en-US" sz="1200" b="1" dirty="0" err="1"/>
            <a:t>ProtectedComponent</a:t>
          </a:r>
          <a:br>
            <a:rPr lang="en-US" sz="1000" dirty="0"/>
          </a:br>
          <a:r>
            <a:rPr lang="en-US" sz="800" dirty="0"/>
            <a:t>Not retrievable (engine managed)</a:t>
          </a:r>
          <a:endParaRPr lang="en-US" sz="1000" dirty="0"/>
        </a:p>
      </dgm:t>
    </dgm:pt>
    <dgm:pt modelId="{518D37F5-30AA-4190-A269-7CFB12E776F8}" type="parTrans" cxnId="{4196A800-01FC-4B20-BA12-D860B9A36F3D}">
      <dgm:prSet/>
      <dgm:spPr/>
      <dgm:t>
        <a:bodyPr/>
        <a:lstStyle/>
        <a:p>
          <a:endParaRPr lang="en-US"/>
        </a:p>
      </dgm:t>
    </dgm:pt>
    <dgm:pt modelId="{0B8A17EE-E258-4F31-BB15-62310997EA15}" type="sibTrans" cxnId="{4196A800-01FC-4B20-BA12-D860B9A36F3D}">
      <dgm:prSet/>
      <dgm:spPr/>
      <dgm:t>
        <a:bodyPr/>
        <a:lstStyle/>
        <a:p>
          <a:endParaRPr lang="en-US"/>
        </a:p>
      </dgm:t>
    </dgm:pt>
    <dgm:pt modelId="{0110DB54-48E7-4B34-BD2E-21ECF07D8076}" type="pres">
      <dgm:prSet presAssocID="{170D4916-1F40-4860-AFB3-6B965EA70F01}" presName="hierChild1" presStyleCnt="0">
        <dgm:presLayoutVars>
          <dgm:orgChart val="1"/>
          <dgm:chPref val="1"/>
          <dgm:dir/>
          <dgm:animOne val="branch"/>
          <dgm:animLvl val="lvl"/>
          <dgm:resizeHandles/>
        </dgm:presLayoutVars>
      </dgm:prSet>
      <dgm:spPr/>
    </dgm:pt>
    <dgm:pt modelId="{87252935-DF20-4D65-B294-F893A2A06B61}" type="pres">
      <dgm:prSet presAssocID="{E370C474-A2E8-409D-A3F4-795DF52857D6}" presName="hierRoot1" presStyleCnt="0">
        <dgm:presLayoutVars>
          <dgm:hierBranch val="init"/>
        </dgm:presLayoutVars>
      </dgm:prSet>
      <dgm:spPr/>
    </dgm:pt>
    <dgm:pt modelId="{7E5323CD-93D3-4B6E-B2BB-2E15C4E114BF}" type="pres">
      <dgm:prSet presAssocID="{E370C474-A2E8-409D-A3F4-795DF52857D6}" presName="rootComposite1" presStyleCnt="0"/>
      <dgm:spPr/>
    </dgm:pt>
    <dgm:pt modelId="{92FFD56C-853D-4FED-9555-8D64ECE46ABB}" type="pres">
      <dgm:prSet presAssocID="{E370C474-A2E8-409D-A3F4-795DF52857D6}" presName="rootText1" presStyleLbl="node0" presStyleIdx="0" presStyleCnt="1">
        <dgm:presLayoutVars>
          <dgm:chPref val="3"/>
        </dgm:presLayoutVars>
      </dgm:prSet>
      <dgm:spPr/>
    </dgm:pt>
    <dgm:pt modelId="{6BC7ECFE-353D-43F0-AF93-8C37BC34B507}" type="pres">
      <dgm:prSet presAssocID="{E370C474-A2E8-409D-A3F4-795DF52857D6}" presName="rootConnector1" presStyleLbl="node1" presStyleIdx="0" presStyleCnt="0"/>
      <dgm:spPr/>
    </dgm:pt>
    <dgm:pt modelId="{1F6A7DA7-99DD-4F60-B977-61878575FA01}" type="pres">
      <dgm:prSet presAssocID="{E370C474-A2E8-409D-A3F4-795DF52857D6}" presName="hierChild2" presStyleCnt="0"/>
      <dgm:spPr/>
    </dgm:pt>
    <dgm:pt modelId="{E132E1AE-18B7-41EC-A5BF-1AEF735DBB2F}" type="pres">
      <dgm:prSet presAssocID="{07F63F1A-CA18-488B-B328-55CE86C028DE}" presName="Name64" presStyleLbl="parChTrans1D2" presStyleIdx="0" presStyleCnt="2"/>
      <dgm:spPr/>
    </dgm:pt>
    <dgm:pt modelId="{3ACA867C-D9B5-4064-BF22-F8CAB7FD7DF9}" type="pres">
      <dgm:prSet presAssocID="{D89EC1E7-9562-42F8-904E-93F1942AED49}" presName="hierRoot2" presStyleCnt="0">
        <dgm:presLayoutVars>
          <dgm:hierBranch val="init"/>
        </dgm:presLayoutVars>
      </dgm:prSet>
      <dgm:spPr/>
    </dgm:pt>
    <dgm:pt modelId="{F304EAD7-D7CA-4FC6-98F4-E470454CA08D}" type="pres">
      <dgm:prSet presAssocID="{D89EC1E7-9562-42F8-904E-93F1942AED49}" presName="rootComposite" presStyleCnt="0"/>
      <dgm:spPr/>
    </dgm:pt>
    <dgm:pt modelId="{723AB7E3-8BB4-41D5-9207-5C5D93CFD05B}" type="pres">
      <dgm:prSet presAssocID="{D89EC1E7-9562-42F8-904E-93F1942AED49}" presName="rootText" presStyleLbl="node2" presStyleIdx="0" presStyleCnt="2">
        <dgm:presLayoutVars>
          <dgm:chPref val="3"/>
        </dgm:presLayoutVars>
      </dgm:prSet>
      <dgm:spPr/>
    </dgm:pt>
    <dgm:pt modelId="{F25C0B44-82F7-4BE6-9563-DB70E9761977}" type="pres">
      <dgm:prSet presAssocID="{D89EC1E7-9562-42F8-904E-93F1942AED49}" presName="rootConnector" presStyleLbl="node2" presStyleIdx="0" presStyleCnt="2"/>
      <dgm:spPr/>
    </dgm:pt>
    <dgm:pt modelId="{1CA5C4C1-7866-48F0-9552-6151C9CAA49E}" type="pres">
      <dgm:prSet presAssocID="{D89EC1E7-9562-42F8-904E-93F1942AED49}" presName="hierChild4" presStyleCnt="0"/>
      <dgm:spPr/>
    </dgm:pt>
    <dgm:pt modelId="{3D9F20B3-71B1-4B2A-85D0-0CA7DF3DAF53}" type="pres">
      <dgm:prSet presAssocID="{D89EC1E7-9562-42F8-904E-93F1942AED49}" presName="hierChild5" presStyleCnt="0"/>
      <dgm:spPr/>
    </dgm:pt>
    <dgm:pt modelId="{E4D331AA-F42E-439F-A601-BF533336248D}" type="pres">
      <dgm:prSet presAssocID="{7948FB11-04AF-4577-BF09-C0B3E01D7385}" presName="Name64" presStyleLbl="parChTrans1D2" presStyleIdx="1" presStyleCnt="2"/>
      <dgm:spPr/>
    </dgm:pt>
    <dgm:pt modelId="{83E25005-4ECB-4A46-B133-659E8CBECD82}" type="pres">
      <dgm:prSet presAssocID="{D1E29C28-FE86-4620-9804-76396E49F043}" presName="hierRoot2" presStyleCnt="0">
        <dgm:presLayoutVars>
          <dgm:hierBranch val="init"/>
        </dgm:presLayoutVars>
      </dgm:prSet>
      <dgm:spPr/>
    </dgm:pt>
    <dgm:pt modelId="{2BC48BA6-B57F-4001-B8F2-37B02C1C54A7}" type="pres">
      <dgm:prSet presAssocID="{D1E29C28-FE86-4620-9804-76396E49F043}" presName="rootComposite" presStyleCnt="0"/>
      <dgm:spPr/>
    </dgm:pt>
    <dgm:pt modelId="{89E3B400-CB57-48F0-8801-82407DC9023A}" type="pres">
      <dgm:prSet presAssocID="{D1E29C28-FE86-4620-9804-76396E49F043}" presName="rootText" presStyleLbl="node2" presStyleIdx="1" presStyleCnt="2">
        <dgm:presLayoutVars>
          <dgm:chPref val="3"/>
        </dgm:presLayoutVars>
      </dgm:prSet>
      <dgm:spPr/>
    </dgm:pt>
    <dgm:pt modelId="{E8C873BD-989C-49DA-AF64-AB0028FCFD7C}" type="pres">
      <dgm:prSet presAssocID="{D1E29C28-FE86-4620-9804-76396E49F043}" presName="rootConnector" presStyleLbl="node2" presStyleIdx="1" presStyleCnt="2"/>
      <dgm:spPr/>
    </dgm:pt>
    <dgm:pt modelId="{08338177-8437-4875-800A-8EC2BA1740F1}" type="pres">
      <dgm:prSet presAssocID="{D1E29C28-FE86-4620-9804-76396E49F043}" presName="hierChild4" presStyleCnt="0"/>
      <dgm:spPr/>
    </dgm:pt>
    <dgm:pt modelId="{5A14773E-06D1-4B37-A86E-3BD4D6B0CB33}" type="pres">
      <dgm:prSet presAssocID="{B137A708-023B-47DD-A590-8A9E221FF75E}" presName="Name64" presStyleLbl="parChTrans1D3" presStyleIdx="0" presStyleCnt="2"/>
      <dgm:spPr/>
    </dgm:pt>
    <dgm:pt modelId="{41AE730A-5F6D-4394-B086-2CBFEE41D933}" type="pres">
      <dgm:prSet presAssocID="{6E18AAAA-5F52-4E90-9521-C469407194C0}" presName="hierRoot2" presStyleCnt="0">
        <dgm:presLayoutVars>
          <dgm:hierBranch val="init"/>
        </dgm:presLayoutVars>
      </dgm:prSet>
      <dgm:spPr/>
    </dgm:pt>
    <dgm:pt modelId="{70DE8B96-0087-4CA7-87BE-443B627AA217}" type="pres">
      <dgm:prSet presAssocID="{6E18AAAA-5F52-4E90-9521-C469407194C0}" presName="rootComposite" presStyleCnt="0"/>
      <dgm:spPr/>
    </dgm:pt>
    <dgm:pt modelId="{AC55B565-A9EF-428F-B65A-F99910FB8F6D}" type="pres">
      <dgm:prSet presAssocID="{6E18AAAA-5F52-4E90-9521-C469407194C0}" presName="rootText" presStyleLbl="node3" presStyleIdx="0" presStyleCnt="2">
        <dgm:presLayoutVars>
          <dgm:chPref val="3"/>
        </dgm:presLayoutVars>
      </dgm:prSet>
      <dgm:spPr/>
    </dgm:pt>
    <dgm:pt modelId="{6251A113-FC8C-4830-B286-EB6135DF80B5}" type="pres">
      <dgm:prSet presAssocID="{6E18AAAA-5F52-4E90-9521-C469407194C0}" presName="rootConnector" presStyleLbl="node3" presStyleIdx="0" presStyleCnt="2"/>
      <dgm:spPr/>
    </dgm:pt>
    <dgm:pt modelId="{52026686-E9CA-4E8E-968A-592EB8CDCB96}" type="pres">
      <dgm:prSet presAssocID="{6E18AAAA-5F52-4E90-9521-C469407194C0}" presName="hierChild4" presStyleCnt="0"/>
      <dgm:spPr/>
    </dgm:pt>
    <dgm:pt modelId="{83666BCA-0C2D-4AC7-8893-D2FC1821A56E}" type="pres">
      <dgm:prSet presAssocID="{6E18AAAA-5F52-4E90-9521-C469407194C0}" presName="hierChild5" presStyleCnt="0"/>
      <dgm:spPr/>
    </dgm:pt>
    <dgm:pt modelId="{2B99B0FE-D58F-4E32-8EDD-402C63DB585D}" type="pres">
      <dgm:prSet presAssocID="{518D37F5-30AA-4190-A269-7CFB12E776F8}" presName="Name64" presStyleLbl="parChTrans1D3" presStyleIdx="1" presStyleCnt="2"/>
      <dgm:spPr/>
    </dgm:pt>
    <dgm:pt modelId="{EC404414-67F3-4B04-8CFB-9EF6FA5C2E4E}" type="pres">
      <dgm:prSet presAssocID="{DA6C88A6-DFF5-4C3A-95A4-9C5EC4ABCC19}" presName="hierRoot2" presStyleCnt="0">
        <dgm:presLayoutVars>
          <dgm:hierBranch val="init"/>
        </dgm:presLayoutVars>
      </dgm:prSet>
      <dgm:spPr/>
    </dgm:pt>
    <dgm:pt modelId="{22F64449-E1E5-4A69-8A2C-C2E4D4BEB911}" type="pres">
      <dgm:prSet presAssocID="{DA6C88A6-DFF5-4C3A-95A4-9C5EC4ABCC19}" presName="rootComposite" presStyleCnt="0"/>
      <dgm:spPr/>
    </dgm:pt>
    <dgm:pt modelId="{2492A1C7-547D-456E-B78A-F6156F09F8A4}" type="pres">
      <dgm:prSet presAssocID="{DA6C88A6-DFF5-4C3A-95A4-9C5EC4ABCC19}" presName="rootText" presStyleLbl="node3" presStyleIdx="1" presStyleCnt="2">
        <dgm:presLayoutVars>
          <dgm:chPref val="3"/>
        </dgm:presLayoutVars>
      </dgm:prSet>
      <dgm:spPr/>
    </dgm:pt>
    <dgm:pt modelId="{F4B09DF0-4B80-480A-BDED-62902C05D9D9}" type="pres">
      <dgm:prSet presAssocID="{DA6C88A6-DFF5-4C3A-95A4-9C5EC4ABCC19}" presName="rootConnector" presStyleLbl="node3" presStyleIdx="1" presStyleCnt="2"/>
      <dgm:spPr/>
    </dgm:pt>
    <dgm:pt modelId="{49545B16-AB47-4EBB-9FC3-F59AE82F93E7}" type="pres">
      <dgm:prSet presAssocID="{DA6C88A6-DFF5-4C3A-95A4-9C5EC4ABCC19}" presName="hierChild4" presStyleCnt="0"/>
      <dgm:spPr/>
    </dgm:pt>
    <dgm:pt modelId="{D5B6E5A9-827C-44A4-AF16-2036DEC18B68}" type="pres">
      <dgm:prSet presAssocID="{DA6C88A6-DFF5-4C3A-95A4-9C5EC4ABCC19}" presName="hierChild5" presStyleCnt="0"/>
      <dgm:spPr/>
    </dgm:pt>
    <dgm:pt modelId="{5659F5CE-7A45-463B-8A24-0E812CA13D96}" type="pres">
      <dgm:prSet presAssocID="{D1E29C28-FE86-4620-9804-76396E49F043}" presName="hierChild5" presStyleCnt="0"/>
      <dgm:spPr/>
    </dgm:pt>
    <dgm:pt modelId="{F7BD9B25-B66E-424A-AE29-1E6E3F6ABEA4}" type="pres">
      <dgm:prSet presAssocID="{E370C474-A2E8-409D-A3F4-795DF52857D6}" presName="hierChild3" presStyleCnt="0"/>
      <dgm:spPr/>
    </dgm:pt>
  </dgm:ptLst>
  <dgm:cxnLst>
    <dgm:cxn modelId="{5C845100-70B3-4EBC-BA96-DF5F6E833F4C}" type="presOf" srcId="{DA6C88A6-DFF5-4C3A-95A4-9C5EC4ABCC19}" destId="{F4B09DF0-4B80-480A-BDED-62902C05D9D9}" srcOrd="1" destOrd="0" presId="urn:microsoft.com/office/officeart/2009/3/layout/HorizontalOrganizationChart"/>
    <dgm:cxn modelId="{4196A800-01FC-4B20-BA12-D860B9A36F3D}" srcId="{D1E29C28-FE86-4620-9804-76396E49F043}" destId="{DA6C88A6-DFF5-4C3A-95A4-9C5EC4ABCC19}" srcOrd="1" destOrd="0" parTransId="{518D37F5-30AA-4190-A269-7CFB12E776F8}" sibTransId="{0B8A17EE-E258-4F31-BB15-62310997EA15}"/>
    <dgm:cxn modelId="{EF822721-BF66-4091-B50A-5CC84785FD8B}" type="presOf" srcId="{7948FB11-04AF-4577-BF09-C0B3E01D7385}" destId="{E4D331AA-F42E-439F-A601-BF533336248D}" srcOrd="0" destOrd="0" presId="urn:microsoft.com/office/officeart/2009/3/layout/HorizontalOrganizationChart"/>
    <dgm:cxn modelId="{C30C8032-8877-4DB7-9300-66159803446E}" type="presOf" srcId="{E370C474-A2E8-409D-A3F4-795DF52857D6}" destId="{6BC7ECFE-353D-43F0-AF93-8C37BC34B507}" srcOrd="1" destOrd="0" presId="urn:microsoft.com/office/officeart/2009/3/layout/HorizontalOrganizationChart"/>
    <dgm:cxn modelId="{1ADBBC36-6C97-4274-9DB0-7E7A22723EE5}" type="presOf" srcId="{E370C474-A2E8-409D-A3F4-795DF52857D6}" destId="{92FFD56C-853D-4FED-9555-8D64ECE46ABB}" srcOrd="0" destOrd="0" presId="urn:microsoft.com/office/officeart/2009/3/layout/HorizontalOrganizationChart"/>
    <dgm:cxn modelId="{96839239-8948-480D-879E-9E86C2DD710E}" type="presOf" srcId="{170D4916-1F40-4860-AFB3-6B965EA70F01}" destId="{0110DB54-48E7-4B34-BD2E-21ECF07D8076}" srcOrd="0" destOrd="0" presId="urn:microsoft.com/office/officeart/2009/3/layout/HorizontalOrganizationChart"/>
    <dgm:cxn modelId="{54F18846-E140-4C68-BC5D-EF0BBEA58045}" type="presOf" srcId="{DA6C88A6-DFF5-4C3A-95A4-9C5EC4ABCC19}" destId="{2492A1C7-547D-456E-B78A-F6156F09F8A4}" srcOrd="0" destOrd="0" presId="urn:microsoft.com/office/officeart/2009/3/layout/HorizontalOrganizationChart"/>
    <dgm:cxn modelId="{847C7C48-F70F-4091-B21E-8AF0E5F95177}" srcId="{E370C474-A2E8-409D-A3F4-795DF52857D6}" destId="{D1E29C28-FE86-4620-9804-76396E49F043}" srcOrd="1" destOrd="0" parTransId="{7948FB11-04AF-4577-BF09-C0B3E01D7385}" sibTransId="{62A70F24-E1CF-4F5C-BA6F-FE1772BBB154}"/>
    <dgm:cxn modelId="{AA396C69-E3B5-4A5A-A529-7F7F9B298CBB}" type="presOf" srcId="{D1E29C28-FE86-4620-9804-76396E49F043}" destId="{E8C873BD-989C-49DA-AF64-AB0028FCFD7C}" srcOrd="1" destOrd="0" presId="urn:microsoft.com/office/officeart/2009/3/layout/HorizontalOrganizationChart"/>
    <dgm:cxn modelId="{15E9A74A-C438-4AA1-A429-2925D922A773}" type="presOf" srcId="{D89EC1E7-9562-42F8-904E-93F1942AED49}" destId="{F25C0B44-82F7-4BE6-9563-DB70E9761977}" srcOrd="1" destOrd="0" presId="urn:microsoft.com/office/officeart/2009/3/layout/HorizontalOrganizationChart"/>
    <dgm:cxn modelId="{E3E1734D-0C74-4702-AAF9-834A75ED3FA2}" type="presOf" srcId="{518D37F5-30AA-4190-A269-7CFB12E776F8}" destId="{2B99B0FE-D58F-4E32-8EDD-402C63DB585D}" srcOrd="0" destOrd="0" presId="urn:microsoft.com/office/officeart/2009/3/layout/HorizontalOrganizationChart"/>
    <dgm:cxn modelId="{35D25175-D17D-43D6-9A37-CA2BC7D433D8}" type="presOf" srcId="{B137A708-023B-47DD-A590-8A9E221FF75E}" destId="{5A14773E-06D1-4B37-A86E-3BD4D6B0CB33}" srcOrd="0" destOrd="0" presId="urn:microsoft.com/office/officeart/2009/3/layout/HorizontalOrganizationChart"/>
    <dgm:cxn modelId="{63196482-BFC2-4EA9-A20B-C1A13722ED8D}" srcId="{D1E29C28-FE86-4620-9804-76396E49F043}" destId="{6E18AAAA-5F52-4E90-9521-C469407194C0}" srcOrd="0" destOrd="0" parTransId="{B137A708-023B-47DD-A590-8A9E221FF75E}" sibTransId="{EBD6574F-47AA-4BEA-863A-B02225C50B70}"/>
    <dgm:cxn modelId="{BEBF1085-C535-4C87-BDF4-72B9EF9C6E40}" type="presOf" srcId="{6E18AAAA-5F52-4E90-9521-C469407194C0}" destId="{AC55B565-A9EF-428F-B65A-F99910FB8F6D}" srcOrd="0" destOrd="0" presId="urn:microsoft.com/office/officeart/2009/3/layout/HorizontalOrganizationChart"/>
    <dgm:cxn modelId="{09369996-9E36-4180-8004-DC998CA2DEB3}" srcId="{E370C474-A2E8-409D-A3F4-795DF52857D6}" destId="{D89EC1E7-9562-42F8-904E-93F1942AED49}" srcOrd="0" destOrd="0" parTransId="{07F63F1A-CA18-488B-B328-55CE86C028DE}" sibTransId="{F9CD2938-511A-4F04-8534-4B704157CD08}"/>
    <dgm:cxn modelId="{9CAD04B2-5970-42CB-940A-1A6239F6C007}" type="presOf" srcId="{D1E29C28-FE86-4620-9804-76396E49F043}" destId="{89E3B400-CB57-48F0-8801-82407DC9023A}" srcOrd="0" destOrd="0" presId="urn:microsoft.com/office/officeart/2009/3/layout/HorizontalOrganizationChart"/>
    <dgm:cxn modelId="{53DC1DB8-27EF-400F-85F1-61F59DF1CC36}" type="presOf" srcId="{D89EC1E7-9562-42F8-904E-93F1942AED49}" destId="{723AB7E3-8BB4-41D5-9207-5C5D93CFD05B}" srcOrd="0" destOrd="0" presId="urn:microsoft.com/office/officeart/2009/3/layout/HorizontalOrganizationChart"/>
    <dgm:cxn modelId="{957342E6-7DEB-4025-9378-7A5E9ED275F5}" type="presOf" srcId="{07F63F1A-CA18-488B-B328-55CE86C028DE}" destId="{E132E1AE-18B7-41EC-A5BF-1AEF735DBB2F}" srcOrd="0" destOrd="0" presId="urn:microsoft.com/office/officeart/2009/3/layout/HorizontalOrganizationChart"/>
    <dgm:cxn modelId="{BABDE4FC-822A-4D1C-9AAD-4E3536A8496B}" srcId="{170D4916-1F40-4860-AFB3-6B965EA70F01}" destId="{E370C474-A2E8-409D-A3F4-795DF52857D6}" srcOrd="0" destOrd="0" parTransId="{BD331191-A6F9-46F8-A3F4-78113CBFF8C8}" sibTransId="{2BABB9A3-F20E-44BF-8BEE-EA695616B33D}"/>
    <dgm:cxn modelId="{45C8E5FE-7A50-44A1-85D4-A319EA967F01}" type="presOf" srcId="{6E18AAAA-5F52-4E90-9521-C469407194C0}" destId="{6251A113-FC8C-4830-B286-EB6135DF80B5}" srcOrd="1" destOrd="0" presId="urn:microsoft.com/office/officeart/2009/3/layout/HorizontalOrganizationChart"/>
    <dgm:cxn modelId="{87DF304A-66CA-4614-9E4B-9461363E1C6F}" type="presParOf" srcId="{0110DB54-48E7-4B34-BD2E-21ECF07D8076}" destId="{87252935-DF20-4D65-B294-F893A2A06B61}" srcOrd="0" destOrd="0" presId="urn:microsoft.com/office/officeart/2009/3/layout/HorizontalOrganizationChart"/>
    <dgm:cxn modelId="{7281E72B-9A3C-4B73-AEAF-935132D5CE5D}" type="presParOf" srcId="{87252935-DF20-4D65-B294-F893A2A06B61}" destId="{7E5323CD-93D3-4B6E-B2BB-2E15C4E114BF}" srcOrd="0" destOrd="0" presId="urn:microsoft.com/office/officeart/2009/3/layout/HorizontalOrganizationChart"/>
    <dgm:cxn modelId="{4CEA504A-E723-4ACF-8EB6-B3CEA94EF675}" type="presParOf" srcId="{7E5323CD-93D3-4B6E-B2BB-2E15C4E114BF}" destId="{92FFD56C-853D-4FED-9555-8D64ECE46ABB}" srcOrd="0" destOrd="0" presId="urn:microsoft.com/office/officeart/2009/3/layout/HorizontalOrganizationChart"/>
    <dgm:cxn modelId="{6858C3B4-A0AB-4C22-95E9-4EC52C201931}" type="presParOf" srcId="{7E5323CD-93D3-4B6E-B2BB-2E15C4E114BF}" destId="{6BC7ECFE-353D-43F0-AF93-8C37BC34B507}" srcOrd="1" destOrd="0" presId="urn:microsoft.com/office/officeart/2009/3/layout/HorizontalOrganizationChart"/>
    <dgm:cxn modelId="{4E955FAE-3D84-474D-87B4-25364C42CF20}" type="presParOf" srcId="{87252935-DF20-4D65-B294-F893A2A06B61}" destId="{1F6A7DA7-99DD-4F60-B977-61878575FA01}" srcOrd="1" destOrd="0" presId="urn:microsoft.com/office/officeart/2009/3/layout/HorizontalOrganizationChart"/>
    <dgm:cxn modelId="{BAEFCD09-A3DB-4F81-8D9B-7F18BD84D775}" type="presParOf" srcId="{1F6A7DA7-99DD-4F60-B977-61878575FA01}" destId="{E132E1AE-18B7-41EC-A5BF-1AEF735DBB2F}" srcOrd="0" destOrd="0" presId="urn:microsoft.com/office/officeart/2009/3/layout/HorizontalOrganizationChart"/>
    <dgm:cxn modelId="{64B6DFA1-CBB8-4F05-B87C-1806FB6EC19E}" type="presParOf" srcId="{1F6A7DA7-99DD-4F60-B977-61878575FA01}" destId="{3ACA867C-D9B5-4064-BF22-F8CAB7FD7DF9}" srcOrd="1" destOrd="0" presId="urn:microsoft.com/office/officeart/2009/3/layout/HorizontalOrganizationChart"/>
    <dgm:cxn modelId="{ECF135AF-46AC-4AF5-9120-A5448B4763CB}" type="presParOf" srcId="{3ACA867C-D9B5-4064-BF22-F8CAB7FD7DF9}" destId="{F304EAD7-D7CA-4FC6-98F4-E470454CA08D}" srcOrd="0" destOrd="0" presId="urn:microsoft.com/office/officeart/2009/3/layout/HorizontalOrganizationChart"/>
    <dgm:cxn modelId="{D99CFD4A-5548-4D03-8418-07A5E20C1F4A}" type="presParOf" srcId="{F304EAD7-D7CA-4FC6-98F4-E470454CA08D}" destId="{723AB7E3-8BB4-41D5-9207-5C5D93CFD05B}" srcOrd="0" destOrd="0" presId="urn:microsoft.com/office/officeart/2009/3/layout/HorizontalOrganizationChart"/>
    <dgm:cxn modelId="{7D60299A-BB9E-4A23-A343-C1959E007EF7}" type="presParOf" srcId="{F304EAD7-D7CA-4FC6-98F4-E470454CA08D}" destId="{F25C0B44-82F7-4BE6-9563-DB70E9761977}" srcOrd="1" destOrd="0" presId="urn:microsoft.com/office/officeart/2009/3/layout/HorizontalOrganizationChart"/>
    <dgm:cxn modelId="{BB1B6316-A3D3-4F9B-8269-2AE4160DCDA0}" type="presParOf" srcId="{3ACA867C-D9B5-4064-BF22-F8CAB7FD7DF9}" destId="{1CA5C4C1-7866-48F0-9552-6151C9CAA49E}" srcOrd="1" destOrd="0" presId="urn:microsoft.com/office/officeart/2009/3/layout/HorizontalOrganizationChart"/>
    <dgm:cxn modelId="{60C3D240-6B1B-4CDD-B4D9-F41B22894653}" type="presParOf" srcId="{3ACA867C-D9B5-4064-BF22-F8CAB7FD7DF9}" destId="{3D9F20B3-71B1-4B2A-85D0-0CA7DF3DAF53}" srcOrd="2" destOrd="0" presId="urn:microsoft.com/office/officeart/2009/3/layout/HorizontalOrganizationChart"/>
    <dgm:cxn modelId="{F5598FC9-B6C6-4C53-8ADA-A511C2B7A60B}" type="presParOf" srcId="{1F6A7DA7-99DD-4F60-B977-61878575FA01}" destId="{E4D331AA-F42E-439F-A601-BF533336248D}" srcOrd="2" destOrd="0" presId="urn:microsoft.com/office/officeart/2009/3/layout/HorizontalOrganizationChart"/>
    <dgm:cxn modelId="{9BC07E4F-EE64-4A75-9696-552599C933E8}" type="presParOf" srcId="{1F6A7DA7-99DD-4F60-B977-61878575FA01}" destId="{83E25005-4ECB-4A46-B133-659E8CBECD82}" srcOrd="3" destOrd="0" presId="urn:microsoft.com/office/officeart/2009/3/layout/HorizontalOrganizationChart"/>
    <dgm:cxn modelId="{CDD530B2-FBD3-4B72-8D08-ABD15EB70BDF}" type="presParOf" srcId="{83E25005-4ECB-4A46-B133-659E8CBECD82}" destId="{2BC48BA6-B57F-4001-B8F2-37B02C1C54A7}" srcOrd="0" destOrd="0" presId="urn:microsoft.com/office/officeart/2009/3/layout/HorizontalOrganizationChart"/>
    <dgm:cxn modelId="{EB4D1610-4F9C-4473-835A-3B8041853520}" type="presParOf" srcId="{2BC48BA6-B57F-4001-B8F2-37B02C1C54A7}" destId="{89E3B400-CB57-48F0-8801-82407DC9023A}" srcOrd="0" destOrd="0" presId="urn:microsoft.com/office/officeart/2009/3/layout/HorizontalOrganizationChart"/>
    <dgm:cxn modelId="{14CB1373-623B-4A5F-A2FA-234F90B63F23}" type="presParOf" srcId="{2BC48BA6-B57F-4001-B8F2-37B02C1C54A7}" destId="{E8C873BD-989C-49DA-AF64-AB0028FCFD7C}" srcOrd="1" destOrd="0" presId="urn:microsoft.com/office/officeart/2009/3/layout/HorizontalOrganizationChart"/>
    <dgm:cxn modelId="{FD0B8414-AB38-4A12-AC17-07D99F9F010B}" type="presParOf" srcId="{83E25005-4ECB-4A46-B133-659E8CBECD82}" destId="{08338177-8437-4875-800A-8EC2BA1740F1}" srcOrd="1" destOrd="0" presId="urn:microsoft.com/office/officeart/2009/3/layout/HorizontalOrganizationChart"/>
    <dgm:cxn modelId="{F6939C57-D408-4F28-B587-6BCCF87D7EDF}" type="presParOf" srcId="{08338177-8437-4875-800A-8EC2BA1740F1}" destId="{5A14773E-06D1-4B37-A86E-3BD4D6B0CB33}" srcOrd="0" destOrd="0" presId="urn:microsoft.com/office/officeart/2009/3/layout/HorizontalOrganizationChart"/>
    <dgm:cxn modelId="{F40DAB98-0BF2-4090-BD6F-991B9ECE9F9E}" type="presParOf" srcId="{08338177-8437-4875-800A-8EC2BA1740F1}" destId="{41AE730A-5F6D-4394-B086-2CBFEE41D933}" srcOrd="1" destOrd="0" presId="urn:microsoft.com/office/officeart/2009/3/layout/HorizontalOrganizationChart"/>
    <dgm:cxn modelId="{2BF40EB0-945F-4D73-A887-7B9D15DF1545}" type="presParOf" srcId="{41AE730A-5F6D-4394-B086-2CBFEE41D933}" destId="{70DE8B96-0087-4CA7-87BE-443B627AA217}" srcOrd="0" destOrd="0" presId="urn:microsoft.com/office/officeart/2009/3/layout/HorizontalOrganizationChart"/>
    <dgm:cxn modelId="{7B80EDA7-210A-44F2-9456-E34A485F23B9}" type="presParOf" srcId="{70DE8B96-0087-4CA7-87BE-443B627AA217}" destId="{AC55B565-A9EF-428F-B65A-F99910FB8F6D}" srcOrd="0" destOrd="0" presId="urn:microsoft.com/office/officeart/2009/3/layout/HorizontalOrganizationChart"/>
    <dgm:cxn modelId="{CDBFDD6B-2F5D-45B6-A0E1-0BA02962103D}" type="presParOf" srcId="{70DE8B96-0087-4CA7-87BE-443B627AA217}" destId="{6251A113-FC8C-4830-B286-EB6135DF80B5}" srcOrd="1" destOrd="0" presId="urn:microsoft.com/office/officeart/2009/3/layout/HorizontalOrganizationChart"/>
    <dgm:cxn modelId="{DF2AAAFC-0FB7-4068-85C2-EC30AC574062}" type="presParOf" srcId="{41AE730A-5F6D-4394-B086-2CBFEE41D933}" destId="{52026686-E9CA-4E8E-968A-592EB8CDCB96}" srcOrd="1" destOrd="0" presId="urn:microsoft.com/office/officeart/2009/3/layout/HorizontalOrganizationChart"/>
    <dgm:cxn modelId="{6AFC46DF-ECC9-42D6-9024-061231141066}" type="presParOf" srcId="{41AE730A-5F6D-4394-B086-2CBFEE41D933}" destId="{83666BCA-0C2D-4AC7-8893-D2FC1821A56E}" srcOrd="2" destOrd="0" presId="urn:microsoft.com/office/officeart/2009/3/layout/HorizontalOrganizationChart"/>
    <dgm:cxn modelId="{A7B024A2-05A4-496B-980E-DD3005ECC82A}" type="presParOf" srcId="{08338177-8437-4875-800A-8EC2BA1740F1}" destId="{2B99B0FE-D58F-4E32-8EDD-402C63DB585D}" srcOrd="2" destOrd="0" presId="urn:microsoft.com/office/officeart/2009/3/layout/HorizontalOrganizationChart"/>
    <dgm:cxn modelId="{D920D5F6-4060-4430-A85A-08B9EE04EC6C}" type="presParOf" srcId="{08338177-8437-4875-800A-8EC2BA1740F1}" destId="{EC404414-67F3-4B04-8CFB-9EF6FA5C2E4E}" srcOrd="3" destOrd="0" presId="urn:microsoft.com/office/officeart/2009/3/layout/HorizontalOrganizationChart"/>
    <dgm:cxn modelId="{EAC25B82-44D5-4173-A73F-053B9729847E}" type="presParOf" srcId="{EC404414-67F3-4B04-8CFB-9EF6FA5C2E4E}" destId="{22F64449-E1E5-4A69-8A2C-C2E4D4BEB911}" srcOrd="0" destOrd="0" presId="urn:microsoft.com/office/officeart/2009/3/layout/HorizontalOrganizationChart"/>
    <dgm:cxn modelId="{0C99C6D5-0403-4D18-AB96-B638C08740D1}" type="presParOf" srcId="{22F64449-E1E5-4A69-8A2C-C2E4D4BEB911}" destId="{2492A1C7-547D-456E-B78A-F6156F09F8A4}" srcOrd="0" destOrd="0" presId="urn:microsoft.com/office/officeart/2009/3/layout/HorizontalOrganizationChart"/>
    <dgm:cxn modelId="{F4EC3CF1-AEB4-4DA6-95B5-595F1612FA23}" type="presParOf" srcId="{22F64449-E1E5-4A69-8A2C-C2E4D4BEB911}" destId="{F4B09DF0-4B80-480A-BDED-62902C05D9D9}" srcOrd="1" destOrd="0" presId="urn:microsoft.com/office/officeart/2009/3/layout/HorizontalOrganizationChart"/>
    <dgm:cxn modelId="{612F93AF-E36F-4FB1-A4DD-07454BEF9EFC}" type="presParOf" srcId="{EC404414-67F3-4B04-8CFB-9EF6FA5C2E4E}" destId="{49545B16-AB47-4EBB-9FC3-F59AE82F93E7}" srcOrd="1" destOrd="0" presId="urn:microsoft.com/office/officeart/2009/3/layout/HorizontalOrganizationChart"/>
    <dgm:cxn modelId="{F51D28C2-BA65-42A8-A982-B79C4FF987BB}" type="presParOf" srcId="{EC404414-67F3-4B04-8CFB-9EF6FA5C2E4E}" destId="{D5B6E5A9-827C-44A4-AF16-2036DEC18B68}" srcOrd="2" destOrd="0" presId="urn:microsoft.com/office/officeart/2009/3/layout/HorizontalOrganizationChart"/>
    <dgm:cxn modelId="{B4DCBCF1-FD64-43D8-8593-D884A4DE151D}" type="presParOf" srcId="{83E25005-4ECB-4A46-B133-659E8CBECD82}" destId="{5659F5CE-7A45-463B-8A24-0E812CA13D96}" srcOrd="2" destOrd="0" presId="urn:microsoft.com/office/officeart/2009/3/layout/HorizontalOrganizationChart"/>
    <dgm:cxn modelId="{F36E1F5F-12B3-47FB-9F6E-38C8525C2AB3}" type="presParOf" srcId="{87252935-DF20-4D65-B294-F893A2A06B61}" destId="{F7BD9B25-B66E-424A-AE29-1E6E3F6ABEA4}"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Entity</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25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FE881212-3BC6-4344-82CA-F14F487E4697}">
      <dgm:prSet phldrT="[Text]"/>
      <dgm:spPr/>
      <dgm:t>
        <a:bodyPr/>
        <a:lstStyle/>
        <a:p>
          <a:r>
            <a:rPr lang="en-US" noProof="0" dirty="0"/>
            <a:t>Scene Hierarchy</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Defined by dedicated component – </a:t>
          </a:r>
          <a:r>
            <a:rPr lang="en-US" noProof="0" dirty="0" err="1"/>
            <a:t>HierarchyNode</a:t>
          </a:r>
          <a:endParaRPr lang="en-US" noProof="0" dirty="0"/>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7ACABA21-EB64-4794-BE9F-73D6FF43B63F}">
      <dgm:prSet phldrT="[Text]"/>
      <dgm:spPr/>
      <dgm:t>
        <a:bodyPr/>
        <a:lstStyle/>
        <a:p>
          <a:r>
            <a:rPr lang="en-US" noProof="0" dirty="0"/>
            <a:t>Used to organize storage of some components (e.g. Tags,  </a:t>
          </a:r>
          <a:r>
            <a:rPr lang="en-US" noProof="0" dirty="0" err="1"/>
            <a:t>HierarchyNode</a:t>
          </a:r>
          <a:r>
            <a:rPr lang="en-US" noProof="0" dirty="0"/>
            <a:t>, Transforms) for cash friendly traversals</a:t>
          </a:r>
        </a:p>
      </dgm:t>
    </dgm:pt>
    <dgm:pt modelId="{E44A216F-BD58-4F4E-96DF-2FA96125C768}" type="parTrans" cxnId="{5B610919-E2B5-4DCF-91D2-82FACF0EAC76}">
      <dgm:prSet/>
      <dgm:spPr/>
      <dgm:t>
        <a:bodyPr/>
        <a:lstStyle/>
        <a:p>
          <a:endParaRPr lang="en-GB"/>
        </a:p>
      </dgm:t>
    </dgm:pt>
    <dgm:pt modelId="{5F6AE66B-033E-43FA-85E1-388CD02104AF}" type="sibTrans" cxnId="{5B610919-E2B5-4DCF-91D2-82FACF0EAC76}">
      <dgm:prSet/>
      <dgm:spPr/>
      <dgm:t>
        <a:bodyPr/>
        <a:lstStyle/>
        <a:p>
          <a:endParaRPr lang="en-GB"/>
        </a:p>
      </dgm:t>
    </dgm:pt>
    <dgm:pt modelId="{30F6B6FD-8337-4607-8559-210D76C08EE0}">
      <dgm:prSet phldrT="[Text]"/>
      <dgm:spPr/>
      <dgm:t>
        <a:bodyPr/>
        <a:lstStyle/>
        <a:p>
          <a:r>
            <a:rPr lang="en-US" noProof="0" dirty="0"/>
            <a:t>All Entities in a Gameplay World are part of one spatial hierarchy</a:t>
          </a:r>
        </a:p>
      </dgm:t>
    </dgm:pt>
    <dgm:pt modelId="{4CBA1500-6EC3-4253-9DDC-BE64CD17D7C6}" type="parTrans" cxnId="{FAA14AE0-7425-40B3-B6EB-270447E4D2B5}">
      <dgm:prSet/>
      <dgm:spPr/>
      <dgm:t>
        <a:bodyPr/>
        <a:lstStyle/>
        <a:p>
          <a:endParaRPr lang="en-US"/>
        </a:p>
      </dgm:t>
    </dgm:pt>
    <dgm:pt modelId="{A9185C5E-0587-48DA-ADAE-089E19756341}" type="sibTrans" cxnId="{FAA14AE0-7425-40B3-B6EB-270447E4D2B5}">
      <dgm:prSet/>
      <dgm:spPr/>
      <dgm:t>
        <a:bodyPr/>
        <a:lstStyle/>
        <a:p>
          <a:endParaRPr lang="en-US"/>
        </a:p>
      </dgm:t>
    </dgm:pt>
    <dgm:pt modelId="{A7CDB082-D90B-4748-9AC4-B1907BF121A6}">
      <dgm:prSet phldrT="[Text]"/>
      <dgm:spPr/>
      <dgm:t>
        <a:bodyPr/>
        <a:lstStyle/>
        <a:p>
          <a:r>
            <a:rPr lang="en-US" noProof="0" dirty="0"/>
            <a:t>Fully managed by engine</a:t>
          </a:r>
        </a:p>
      </dgm:t>
    </dgm:pt>
    <dgm:pt modelId="{65AD25C9-A257-4CE5-977C-FAC813D0FF5A}" type="parTrans" cxnId="{1EC21135-5E58-4D8D-99D6-DCC4C259E8B3}">
      <dgm:prSet/>
      <dgm:spPr/>
      <dgm:t>
        <a:bodyPr/>
        <a:lstStyle/>
        <a:p>
          <a:endParaRPr lang="en-US"/>
        </a:p>
      </dgm:t>
    </dgm:pt>
    <dgm:pt modelId="{C080A904-97CA-4B49-8973-64EDA600CD6D}" type="sibTrans" cxnId="{1EC21135-5E58-4D8D-99D6-DCC4C259E8B3}">
      <dgm:prSet/>
      <dgm:spPr/>
      <dgm:t>
        <a:bodyPr/>
        <a:lstStyle/>
        <a:p>
          <a:endParaRPr lang="en-US"/>
        </a:p>
      </dgm:t>
    </dgm:pt>
    <dgm:pt modelId="{D9698D7A-3172-40B7-8EE4-5BB4D1DD843F}">
      <dgm:prSet phldrT="[Text]"/>
      <dgm:spPr/>
      <dgm:t>
        <a:bodyPr/>
        <a:lstStyle/>
        <a:p>
          <a:r>
            <a:rPr lang="en-US" noProof="0" dirty="0"/>
            <a:t>Children defined as linked list</a:t>
          </a:r>
        </a:p>
      </dgm:t>
    </dgm:pt>
    <dgm:pt modelId="{636630BC-C76E-4FD8-80D9-F013093CB27D}" type="parTrans" cxnId="{DFF37325-C3E3-4BED-8C21-72F151FC2195}">
      <dgm:prSet/>
      <dgm:spPr/>
      <dgm:t>
        <a:bodyPr/>
        <a:lstStyle/>
        <a:p>
          <a:endParaRPr lang="en-US"/>
        </a:p>
      </dgm:t>
    </dgm:pt>
    <dgm:pt modelId="{402D9187-B61E-4CE0-B18D-EB80879E6360}" type="sibTrans" cxnId="{DFF37325-C3E3-4BED-8C21-72F151FC2195}">
      <dgm:prSet/>
      <dgm:spPr/>
      <dgm:t>
        <a:bodyPr/>
        <a:lstStyle/>
        <a:p>
          <a:endParaRPr lang="en-US"/>
        </a:p>
      </dgm:t>
    </dgm:pt>
    <dgm:pt modelId="{0706956D-E745-4906-8493-0F87A536B251}">
      <dgm:prSet phldrT="[Text]"/>
      <dgm:spPr/>
      <dgm:t>
        <a:bodyPr/>
        <a:lstStyle/>
        <a:p>
          <a:r>
            <a:rPr lang="en-US" noProof="0" dirty="0"/>
            <a:t>Children are sorted by their </a:t>
          </a:r>
          <a:r>
            <a:rPr lang="en-US" noProof="0" dirty="0" err="1"/>
            <a:t>EntityID</a:t>
          </a:r>
          <a:endParaRPr lang="en-US" noProof="0" dirty="0"/>
        </a:p>
      </dgm:t>
    </dgm:pt>
    <dgm:pt modelId="{44C4BE8B-4655-4F5F-8C43-7CA88135B641}" type="parTrans" cxnId="{0CF3DC42-FBB4-457E-9DEB-8C9F0F949D3F}">
      <dgm:prSet/>
      <dgm:spPr/>
      <dgm:t>
        <a:bodyPr/>
        <a:lstStyle/>
        <a:p>
          <a:endParaRPr lang="en-US"/>
        </a:p>
      </dgm:t>
    </dgm:pt>
    <dgm:pt modelId="{64FA0816-139C-4133-880A-B32067735887}" type="sibTrans" cxnId="{0CF3DC42-FBB4-457E-9DEB-8C9F0F949D3F}">
      <dgm:prSet/>
      <dgm:spPr/>
      <dgm:t>
        <a:bodyPr/>
        <a:lstStyle/>
        <a:p>
          <a:endParaRPr lang="en-US"/>
        </a:p>
      </dgm:t>
    </dgm:pt>
    <dgm:pt modelId="{1D461A45-141C-44EA-B662-71B7E662DFF2}">
      <dgm:prSet phldrT="[Text]"/>
      <dgm:spPr/>
      <dgm:t>
        <a:bodyPr/>
        <a:lstStyle/>
        <a:p>
          <a:r>
            <a:rPr lang="en-US" noProof="0" dirty="0"/>
            <a:t>Cashes information about its hierarchy depth and children count</a:t>
          </a:r>
        </a:p>
      </dgm:t>
    </dgm:pt>
    <dgm:pt modelId="{311FCA49-9F7A-410E-9BE7-07210257D890}" type="parTrans" cxnId="{0F05F530-69C5-4CA7-B9B1-25A6E96BA1C1}">
      <dgm:prSet/>
      <dgm:spPr/>
      <dgm:t>
        <a:bodyPr/>
        <a:lstStyle/>
        <a:p>
          <a:endParaRPr lang="en-US"/>
        </a:p>
      </dgm:t>
    </dgm:pt>
    <dgm:pt modelId="{E4D8C5CE-1BDE-44F5-9034-D2E2BEEA554E}" type="sibTrans" cxnId="{0F05F530-69C5-4CA7-B9B1-25A6E96BA1C1}">
      <dgm:prSet/>
      <dgm:spPr/>
      <dgm:t>
        <a:bodyPr/>
        <a:lstStyle/>
        <a:p>
          <a:endParaRPr lang="en-US"/>
        </a:p>
      </dgm:t>
    </dgm:pt>
    <dgm:pt modelId="{34EBD273-D221-46A8-B2D5-F583C92AB0D4}">
      <dgm:prSet phldrT="[Text]"/>
      <dgm:spPr/>
      <dgm:t>
        <a:bodyPr/>
        <a:lstStyle/>
        <a:p>
          <a:r>
            <a:rPr lang="en-US" noProof="0" dirty="0"/>
            <a:t>Entity class</a:t>
          </a:r>
        </a:p>
      </dgm:t>
    </dgm:pt>
    <dgm:pt modelId="{D6A6E02F-F12C-47AC-A817-0E5306B079B3}" type="parTrans" cxnId="{9D1DF760-EB10-4F8F-8E22-C5C8E6EB0A65}">
      <dgm:prSet/>
      <dgm:spPr/>
      <dgm:t>
        <a:bodyPr/>
        <a:lstStyle/>
        <a:p>
          <a:endParaRPr lang="en-US"/>
        </a:p>
      </dgm:t>
    </dgm:pt>
    <dgm:pt modelId="{1B203EC8-D3E7-46D9-B3A6-B0261F042D65}" type="sibTrans" cxnId="{9D1DF760-EB10-4F8F-8E22-C5C8E6EB0A65}">
      <dgm:prSet/>
      <dgm:spPr/>
      <dgm:t>
        <a:bodyPr/>
        <a:lstStyle/>
        <a:p>
          <a:endParaRPr lang="en-US"/>
        </a:p>
      </dgm:t>
    </dgm:pt>
    <dgm:pt modelId="{6B712F3B-D5DB-40B4-A37C-0E20B801BFF4}">
      <dgm:prSet phldrT="[Text]"/>
      <dgm:spPr/>
      <dgm:t>
        <a:bodyPr lIns="360000" rIns="360000"/>
        <a:lstStyle/>
        <a:p>
          <a:r>
            <a:rPr lang="en-US" noProof="0" dirty="0"/>
            <a:t>A thin wrapper around World* and </a:t>
          </a:r>
          <a:r>
            <a:rPr lang="en-US" noProof="0" dirty="0" err="1"/>
            <a:t>EntityID</a:t>
          </a:r>
          <a:r>
            <a:rPr lang="en-US" noProof="0" dirty="0"/>
            <a:t> acting as a handle</a:t>
          </a:r>
        </a:p>
      </dgm:t>
    </dgm:pt>
    <dgm:pt modelId="{DE2D1832-E069-4E64-8C34-129B219C63F6}" type="parTrans" cxnId="{7D89F6BD-46B8-40EB-AEC9-2788CEAFBEEA}">
      <dgm:prSet/>
      <dgm:spPr/>
      <dgm:t>
        <a:bodyPr/>
        <a:lstStyle/>
        <a:p>
          <a:endParaRPr lang="en-US"/>
        </a:p>
      </dgm:t>
    </dgm:pt>
    <dgm:pt modelId="{35E17E45-3E2D-4846-8E48-DB10C5EA7E18}" type="sibTrans" cxnId="{7D89F6BD-46B8-40EB-AEC9-2788CEAFBEEA}">
      <dgm:prSet/>
      <dgm:spPr/>
      <dgm:t>
        <a:bodyPr/>
        <a:lstStyle/>
        <a:p>
          <a:endParaRPr lang="en-US"/>
        </a:p>
      </dgm:t>
    </dgm:pt>
    <dgm:pt modelId="{9FA286C0-6225-4B0C-99A5-9E1E5B42DE2F}">
      <dgm:prSet phldrT="[Text]"/>
      <dgm:spPr/>
      <dgm:t>
        <a:bodyPr lIns="360000" rIns="360000"/>
        <a:lstStyle/>
        <a:p>
          <a:r>
            <a:rPr lang="en-US" noProof="0" dirty="0"/>
            <a:t>Provides utility API for operating on components of an Entity</a:t>
          </a:r>
        </a:p>
      </dgm:t>
    </dgm:pt>
    <dgm:pt modelId="{3E28DB0B-DF94-41ED-8A36-7198F5719079}" type="parTrans" cxnId="{0874BF1F-864E-4CF4-937C-D968D066440D}">
      <dgm:prSet/>
      <dgm:spPr/>
      <dgm:t>
        <a:bodyPr/>
        <a:lstStyle/>
        <a:p>
          <a:endParaRPr lang="en-US"/>
        </a:p>
      </dgm:t>
    </dgm:pt>
    <dgm:pt modelId="{AD2F0EA9-68F4-4FF2-956E-1178423F836C}" type="sibTrans" cxnId="{0874BF1F-864E-4CF4-937C-D968D066440D}">
      <dgm:prSet/>
      <dgm:spPr/>
      <dgm:t>
        <a:bodyPr/>
        <a:lstStyle/>
        <a:p>
          <a:endParaRPr lang="en-US"/>
        </a:p>
      </dgm:t>
    </dgm:pt>
    <dgm:pt modelId="{8F021B10-E97B-4109-99C0-670A98AC2F8C}">
      <dgm:prSet phldrT="[Text]"/>
      <dgm:spPr/>
      <dgm:t>
        <a:bodyPr lIns="360000" rIns="360000"/>
        <a:lstStyle/>
        <a:p>
          <a:r>
            <a:rPr lang="en-US" noProof="0" dirty="0"/>
            <a:t>Provides additional handles and API to protected components responsible for carrying out functionalities of the whole model (e.g. Transform, </a:t>
          </a:r>
          <a:r>
            <a:rPr lang="en-US" noProof="0" dirty="0" err="1"/>
            <a:t>HierarchyNode</a:t>
          </a:r>
          <a:r>
            <a:rPr lang="en-US" noProof="0" dirty="0"/>
            <a:t>)</a:t>
          </a:r>
        </a:p>
      </dgm:t>
    </dgm:pt>
    <dgm:pt modelId="{38BFF834-C512-4DE9-AADC-65E42E7DE544}" type="parTrans" cxnId="{6CCC2D18-A074-4DB3-9AF9-C98947C2C543}">
      <dgm:prSet/>
      <dgm:spPr/>
      <dgm:t>
        <a:bodyPr/>
        <a:lstStyle/>
        <a:p>
          <a:endParaRPr lang="en-US"/>
        </a:p>
      </dgm:t>
    </dgm:pt>
    <dgm:pt modelId="{4EEA74C3-E9DE-4D1F-BF9D-F8FC9594C06F}" type="sibTrans" cxnId="{6CCC2D18-A074-4DB3-9AF9-C98947C2C543}">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C5B4F225-C0A8-44CB-B254-57E46B080996}" type="pres">
      <dgm:prSet presAssocID="{34EBD273-D221-46A8-B2D5-F583C92AB0D4}" presName="parentLin" presStyleCnt="0"/>
      <dgm:spPr/>
    </dgm:pt>
    <dgm:pt modelId="{BA3A0E1F-366B-4404-89FE-F818C14DFB2F}" type="pres">
      <dgm:prSet presAssocID="{34EBD273-D221-46A8-B2D5-F583C92AB0D4}" presName="parentLeftMargin" presStyleLbl="node1" presStyleIdx="0" presStyleCnt="2"/>
      <dgm:spPr/>
    </dgm:pt>
    <dgm:pt modelId="{9DA3671D-41AE-400A-8321-88B4E708FAA5}" type="pres">
      <dgm:prSet presAssocID="{34EBD273-D221-46A8-B2D5-F583C92AB0D4}" presName="parentText" presStyleLbl="node1" presStyleIdx="0" presStyleCnt="2">
        <dgm:presLayoutVars>
          <dgm:chMax val="0"/>
          <dgm:bulletEnabled val="1"/>
        </dgm:presLayoutVars>
      </dgm:prSet>
      <dgm:spPr/>
    </dgm:pt>
    <dgm:pt modelId="{E7D066A6-7C3E-45D8-A350-B1F4B991B417}" type="pres">
      <dgm:prSet presAssocID="{34EBD273-D221-46A8-B2D5-F583C92AB0D4}" presName="negativeSpace" presStyleCnt="0"/>
      <dgm:spPr/>
    </dgm:pt>
    <dgm:pt modelId="{6F0D54BF-B7A6-4362-A8D3-08E76568FEBA}" type="pres">
      <dgm:prSet presAssocID="{34EBD273-D221-46A8-B2D5-F583C92AB0D4}" presName="childText" presStyleLbl="conFgAcc1" presStyleIdx="0" presStyleCnt="2">
        <dgm:presLayoutVars>
          <dgm:bulletEnabled val="1"/>
        </dgm:presLayoutVars>
      </dgm:prSet>
      <dgm:spPr/>
    </dgm:pt>
    <dgm:pt modelId="{33261D80-03AF-488C-94A6-C1DE50C2949A}" type="pres">
      <dgm:prSet presAssocID="{1B203EC8-D3E7-46D9-B3A6-B0261F042D65}"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E4FB4108-4F8F-433D-91DF-412CB7AB14BC}" type="presOf" srcId="{34EBD273-D221-46A8-B2D5-F583C92AB0D4}" destId="{BA3A0E1F-366B-4404-89FE-F818C14DFB2F}" srcOrd="0" destOrd="0" presId="urn:microsoft.com/office/officeart/2005/8/layout/list1"/>
    <dgm:cxn modelId="{ACABA909-85AE-4876-8F27-0A078AADE5F0}" type="presOf" srcId="{9DDC648C-B75A-4D0A-B17F-4B9921BACB82}" destId="{BCE4D5B3-AD12-4237-814E-BE9795BB86A4}" srcOrd="0" destOrd="1" presId="urn:microsoft.com/office/officeart/2005/8/layout/list1"/>
    <dgm:cxn modelId="{AE90D809-C399-4030-98A4-0FBEB42F39CD}" srcId="{FE881212-3BC6-4344-82CA-F14F487E4697}" destId="{9DDC648C-B75A-4D0A-B17F-4B9921BACB82}" srcOrd="1" destOrd="0" parTransId="{C693ED8D-E13C-4DFC-AEB8-769AAE894C79}" sibTransId="{C57AED64-E43E-4618-906F-68A329BC1D6D}"/>
    <dgm:cxn modelId="{FBABA70D-2D78-4A7E-888E-8854D39C4AA8}" type="presOf" srcId="{30F6B6FD-8337-4607-8559-210D76C08EE0}" destId="{BCE4D5B3-AD12-4237-814E-BE9795BB86A4}" srcOrd="0" destOrd="0" presId="urn:microsoft.com/office/officeart/2005/8/layout/list1"/>
    <dgm:cxn modelId="{6CCC2D18-A074-4DB3-9AF9-C98947C2C543}" srcId="{34EBD273-D221-46A8-B2D5-F583C92AB0D4}" destId="{8F021B10-E97B-4109-99C0-670A98AC2F8C}" srcOrd="2" destOrd="0" parTransId="{38BFF834-C512-4DE9-AADC-65E42E7DE544}" sibTransId="{4EEA74C3-E9DE-4D1F-BF9D-F8FC9594C06F}"/>
    <dgm:cxn modelId="{7215B418-AB11-46C0-8829-EC64B83055E3}" type="presOf" srcId="{1D461A45-141C-44EA-B662-71B7E662DFF2}" destId="{BCE4D5B3-AD12-4237-814E-BE9795BB86A4}" srcOrd="0" destOrd="4" presId="urn:microsoft.com/office/officeart/2005/8/layout/list1"/>
    <dgm:cxn modelId="{5B610919-E2B5-4DCF-91D2-82FACF0EAC76}" srcId="{FE881212-3BC6-4344-82CA-F14F487E4697}" destId="{7ACABA21-EB64-4794-BE9F-73D6FF43B63F}" srcOrd="3" destOrd="0" parTransId="{E44A216F-BD58-4F4E-96DF-2FA96125C768}" sibTransId="{5F6AE66B-033E-43FA-85E1-388CD02104AF}"/>
    <dgm:cxn modelId="{9700491D-AB87-4B44-A68B-E39939A13C9B}" type="presOf" srcId="{6B712F3B-D5DB-40B4-A37C-0E20B801BFF4}" destId="{6F0D54BF-B7A6-4362-A8D3-08E76568FEBA}" srcOrd="0" destOrd="0" presId="urn:microsoft.com/office/officeart/2005/8/layout/list1"/>
    <dgm:cxn modelId="{145EA51D-3331-4102-96EC-2766708F2F54}" type="presOf" srcId="{34EBD273-D221-46A8-B2D5-F583C92AB0D4}" destId="{9DA3671D-41AE-400A-8321-88B4E708FAA5}" srcOrd="1" destOrd="0" presId="urn:microsoft.com/office/officeart/2005/8/layout/list1"/>
    <dgm:cxn modelId="{0874BF1F-864E-4CF4-937C-D968D066440D}" srcId="{34EBD273-D221-46A8-B2D5-F583C92AB0D4}" destId="{9FA286C0-6225-4B0C-99A5-9E1E5B42DE2F}" srcOrd="1" destOrd="0" parTransId="{3E28DB0B-DF94-41ED-8A36-7198F5719079}" sibTransId="{AD2F0EA9-68F4-4FF2-956E-1178423F836C}"/>
    <dgm:cxn modelId="{DFF37325-C3E3-4BED-8C21-72F151FC2195}" srcId="{9DDC648C-B75A-4D0A-B17F-4B9921BACB82}" destId="{D9698D7A-3172-40B7-8EE4-5BB4D1DD843F}" srcOrd="0" destOrd="0" parTransId="{636630BC-C76E-4FD8-80D9-F013093CB27D}" sibTransId="{402D9187-B61E-4CE0-B18D-EB80879E6360}"/>
    <dgm:cxn modelId="{E3A10827-9B44-4B5B-8B5C-29B6BFB1EF30}" type="presOf" srcId="{D9698D7A-3172-40B7-8EE4-5BB4D1DD843F}"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4361632F-2AC0-431A-BFED-773303F62226}" type="presOf" srcId="{0706956D-E745-4906-8493-0F87A536B251}" destId="{BCE4D5B3-AD12-4237-814E-BE9795BB86A4}" srcOrd="0" destOrd="3" presId="urn:microsoft.com/office/officeart/2005/8/layout/list1"/>
    <dgm:cxn modelId="{0F05F530-69C5-4CA7-B9B1-25A6E96BA1C1}" srcId="{9DDC648C-B75A-4D0A-B17F-4B9921BACB82}" destId="{1D461A45-141C-44EA-B662-71B7E662DFF2}" srcOrd="2" destOrd="0" parTransId="{311FCA49-9F7A-410E-9BE7-07210257D890}" sibTransId="{E4D8C5CE-1BDE-44F5-9034-D2E2BEEA554E}"/>
    <dgm:cxn modelId="{1EC21135-5E58-4D8D-99D6-DCC4C259E8B3}" srcId="{FE881212-3BC6-4344-82CA-F14F487E4697}" destId="{A7CDB082-D90B-4748-9AC4-B1907BF121A6}" srcOrd="2" destOrd="0" parTransId="{65AD25C9-A257-4CE5-977C-FAC813D0FF5A}" sibTransId="{C080A904-97CA-4B49-8973-64EDA600CD6D}"/>
    <dgm:cxn modelId="{9D1DF760-EB10-4F8F-8E22-C5C8E6EB0A65}" srcId="{7D2EBA57-ACC0-4316-928A-C1558B0205D2}" destId="{34EBD273-D221-46A8-B2D5-F583C92AB0D4}" srcOrd="0" destOrd="0" parTransId="{D6A6E02F-F12C-47AC-A817-0E5306B079B3}" sibTransId="{1B203EC8-D3E7-46D9-B3A6-B0261F042D65}"/>
    <dgm:cxn modelId="{0CF3DC42-FBB4-457E-9DEB-8C9F0F949D3F}" srcId="{9DDC648C-B75A-4D0A-B17F-4B9921BACB82}" destId="{0706956D-E745-4906-8493-0F87A536B251}" srcOrd="1" destOrd="0" parTransId="{44C4BE8B-4655-4F5F-8C43-7CA88135B641}" sibTransId="{64FA0816-139C-4133-880A-B32067735887}"/>
    <dgm:cxn modelId="{18E20977-D455-4110-B348-45E5B2290EA4}" type="presOf" srcId="{A7CDB082-D90B-4748-9AC4-B1907BF121A6}" destId="{BCE4D5B3-AD12-4237-814E-BE9795BB86A4}" srcOrd="0" destOrd="5" presId="urn:microsoft.com/office/officeart/2005/8/layout/list1"/>
    <dgm:cxn modelId="{1364AD83-962A-498A-821D-F5E21F1BE428}" type="presOf" srcId="{7ACABA21-EB64-4794-BE9F-73D6FF43B63F}" destId="{BCE4D5B3-AD12-4237-814E-BE9795BB86A4}" srcOrd="0" destOrd="6" presId="urn:microsoft.com/office/officeart/2005/8/layout/list1"/>
    <dgm:cxn modelId="{B77BDA8B-FAF1-4706-9ED3-3E7CC48B1477}" type="presOf" srcId="{9FA286C0-6225-4B0C-99A5-9E1E5B42DE2F}" destId="{6F0D54BF-B7A6-4362-A8D3-08E76568FEBA}" srcOrd="0" destOrd="1" presId="urn:microsoft.com/office/officeart/2005/8/layout/list1"/>
    <dgm:cxn modelId="{7D89F6BD-46B8-40EB-AEC9-2788CEAFBEEA}" srcId="{34EBD273-D221-46A8-B2D5-F583C92AB0D4}" destId="{6B712F3B-D5DB-40B4-A37C-0E20B801BFF4}" srcOrd="0" destOrd="0" parTransId="{DE2D1832-E069-4E64-8C34-129B219C63F6}" sibTransId="{35E17E45-3E2D-4846-8E48-DB10C5EA7E18}"/>
    <dgm:cxn modelId="{FAA14AE0-7425-40B3-B6EB-270447E4D2B5}" srcId="{FE881212-3BC6-4344-82CA-F14F487E4697}" destId="{30F6B6FD-8337-4607-8559-210D76C08EE0}" srcOrd="0" destOrd="0" parTransId="{4CBA1500-6EC3-4253-9DDC-BE64CD17D7C6}" sibTransId="{A9185C5E-0587-48DA-ADAE-089E19756341}"/>
    <dgm:cxn modelId="{03FEF5EE-AC23-4D38-9C7F-14D0119507F6}" type="presOf" srcId="{FE881212-3BC6-4344-82CA-F14F487E4697}" destId="{6BE5FC12-C4AD-49D2-BA45-1C9F9E39BEFA}" srcOrd="1" destOrd="0" presId="urn:microsoft.com/office/officeart/2005/8/layout/list1"/>
    <dgm:cxn modelId="{5F784FF0-F71A-4613-BED0-228B202168EB}" type="presOf" srcId="{8F021B10-E97B-4109-99C0-670A98AC2F8C}" destId="{6F0D54BF-B7A6-4362-A8D3-08E76568FEBA}" srcOrd="0" destOrd="2" presId="urn:microsoft.com/office/officeart/2005/8/layout/list1"/>
    <dgm:cxn modelId="{F9BE5255-7FD5-4972-9152-1A1C8E74DF60}" type="presParOf" srcId="{1392489E-2564-401C-9502-D8AEA2BCFC8B}" destId="{C5B4F225-C0A8-44CB-B254-57E46B080996}" srcOrd="0" destOrd="0" presId="urn:microsoft.com/office/officeart/2005/8/layout/list1"/>
    <dgm:cxn modelId="{39B3BF37-7A0A-4231-9053-44EE41A660C8}" type="presParOf" srcId="{C5B4F225-C0A8-44CB-B254-57E46B080996}" destId="{BA3A0E1F-366B-4404-89FE-F818C14DFB2F}" srcOrd="0" destOrd="0" presId="urn:microsoft.com/office/officeart/2005/8/layout/list1"/>
    <dgm:cxn modelId="{74CCF6A2-0148-4F62-8BE8-665A3A2677A2}" type="presParOf" srcId="{C5B4F225-C0A8-44CB-B254-57E46B080996}" destId="{9DA3671D-41AE-400A-8321-88B4E708FAA5}" srcOrd="1" destOrd="0" presId="urn:microsoft.com/office/officeart/2005/8/layout/list1"/>
    <dgm:cxn modelId="{CEFBBF20-90E3-4309-A26D-C04C8DC67D7C}" type="presParOf" srcId="{1392489E-2564-401C-9502-D8AEA2BCFC8B}" destId="{E7D066A6-7C3E-45D8-A350-B1F4B991B417}" srcOrd="1" destOrd="0" presId="urn:microsoft.com/office/officeart/2005/8/layout/list1"/>
    <dgm:cxn modelId="{8BD34E46-8964-4B8A-B5EA-F468CEC8ACC2}" type="presParOf" srcId="{1392489E-2564-401C-9502-D8AEA2BCFC8B}" destId="{6F0D54BF-B7A6-4362-A8D3-08E76568FEBA}" srcOrd="2" destOrd="0" presId="urn:microsoft.com/office/officeart/2005/8/layout/list1"/>
    <dgm:cxn modelId="{2E4430D1-DE50-40C0-84EE-723565ABF3FE}" type="presParOf" srcId="{1392489E-2564-401C-9502-D8AEA2BCFC8B}" destId="{33261D80-03AF-488C-94A6-C1DE50C2949A}"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D5D149CE-A04F-48B5-9845-EB0439C83265}">
      <dgm:prSet phldrT="[Text]"/>
      <dgm:spPr/>
      <dgm:t>
        <a:bodyPr/>
        <a:lstStyle/>
        <a:p>
          <a:r>
            <a:rPr lang="en-US" noProof="0" dirty="0"/>
            <a:t>Abstract container for Components</a:t>
          </a:r>
        </a:p>
      </dgm:t>
    </dgm:pt>
    <dgm:pt modelId="{129EEC2E-C6FD-4A89-9672-655D5D9E1E4A}" type="parTrans" cxnId="{B76AAB92-DC2A-463F-AC8F-C7C2E7D3447E}">
      <dgm:prSet/>
      <dgm:spPr/>
      <dgm:t>
        <a:bodyPr/>
        <a:lstStyle/>
        <a:p>
          <a:endParaRPr lang="en-US"/>
        </a:p>
      </dgm:t>
    </dgm:pt>
    <dgm:pt modelId="{4E38EFD6-B960-4C9E-8630-6112CCD97625}" type="sibTrans" cxnId="{B76AAB92-DC2A-463F-AC8F-C7C2E7D3447E}">
      <dgm:prSet/>
      <dgm:spPr/>
      <dgm:t>
        <a:bodyPr/>
        <a:lstStyle/>
        <a:p>
          <a:endParaRPr lang="en-US"/>
        </a:p>
      </dgm:t>
    </dgm:pt>
    <dgm:pt modelId="{79DF4CFE-F721-4A15-A355-BEAFE825113B}">
      <dgm:prSet phldrT="[Text]"/>
      <dgm:spPr/>
      <dgm:t>
        <a:bodyPr lIns="360000" rIns="360000"/>
        <a:lstStyle/>
        <a:p>
          <a:r>
            <a:rPr lang="en-US" noProof="0" dirty="0"/>
            <a:t>Abstract container for conceptually/spatially connected components</a:t>
          </a:r>
        </a:p>
      </dgm:t>
    </dgm:pt>
    <dgm:pt modelId="{7526ACBC-9553-46E9-9D66-BFE39E979545}" type="parTrans" cxnId="{76E8DAD4-A4C9-45B9-BFB7-60D38BEF83D0}">
      <dgm:prSet/>
      <dgm:spPr/>
      <dgm:t>
        <a:bodyPr/>
        <a:lstStyle/>
        <a:p>
          <a:endParaRPr lang="en-US"/>
        </a:p>
      </dgm:t>
    </dgm:pt>
    <dgm:pt modelId="{474CBA44-14DB-46AA-9A38-CEBF01DD1BA2}" type="sibTrans" cxnId="{76E8DAD4-A4C9-45B9-BFB7-60D38BEF83D0}">
      <dgm:prSet/>
      <dgm:spPr/>
      <dgm:t>
        <a:bodyPr/>
        <a:lstStyle/>
        <a:p>
          <a:endParaRPr lang="en-US"/>
        </a:p>
      </dgm:t>
    </dgm:pt>
    <dgm:pt modelId="{F28642F8-BDAB-4AF3-B72B-BFC316F1C3C7}">
      <dgm:prSet phldrT="[Text]"/>
      <dgm:spPr/>
      <dgm:t>
        <a:bodyPr lIns="360000" rIns="360000"/>
        <a:lstStyle/>
        <a:p>
          <a:r>
            <a:rPr lang="en-US" noProof="0" dirty="0"/>
            <a:t>Is represented in memory as uint32_t - </a:t>
          </a:r>
          <a:r>
            <a:rPr lang="en-US" noProof="0" dirty="0" err="1"/>
            <a:t>EntityID</a:t>
          </a:r>
          <a:endParaRPr lang="en-US" noProof="0" dirty="0"/>
        </a:p>
      </dgm:t>
    </dgm:pt>
    <dgm:pt modelId="{4DC13546-3760-4B6D-84D0-47E3D0CC99A0}" type="parTrans" cxnId="{DF652060-4075-45CC-B23C-4E4D7DAC07D4}">
      <dgm:prSet/>
      <dgm:spPr/>
      <dgm:t>
        <a:bodyPr/>
        <a:lstStyle/>
        <a:p>
          <a:endParaRPr lang="en-US"/>
        </a:p>
      </dgm:t>
    </dgm:pt>
    <dgm:pt modelId="{218FB2FD-9DD3-4B46-9235-A950F87BA765}" type="sibTrans" cxnId="{DF652060-4075-45CC-B23C-4E4D7DAC07D4}">
      <dgm:prSet/>
      <dgm:spPr/>
      <dgm:t>
        <a:bodyPr/>
        <a:lstStyle/>
        <a:p>
          <a:endParaRPr lang="en-US"/>
        </a:p>
      </dgm:t>
    </dgm:pt>
    <dgm:pt modelId="{080F3A55-771B-4759-8D7D-7E81399058CF}">
      <dgm:prSet phldrT="[Text]"/>
      <dgm:spPr/>
      <dgm:t>
        <a:bodyPr lIns="360000" rIns="360000"/>
        <a:lstStyle/>
        <a:p>
          <a:r>
            <a:rPr lang="en-US" noProof="0" dirty="0" err="1"/>
            <a:t>EntityID</a:t>
          </a:r>
          <a:r>
            <a:rPr lang="en-US" noProof="0" dirty="0"/>
            <a:t> acts as a storage access key to components of an Entity</a:t>
          </a:r>
        </a:p>
      </dgm:t>
    </dgm:pt>
    <dgm:pt modelId="{917DE575-BB3F-4060-B5B6-9497676DD230}" type="parTrans" cxnId="{DF085F31-E3A0-4A3A-9AF9-E57D95DB7A67}">
      <dgm:prSet/>
      <dgm:spPr/>
      <dgm:t>
        <a:bodyPr/>
        <a:lstStyle/>
        <a:p>
          <a:endParaRPr lang="en-US"/>
        </a:p>
      </dgm:t>
    </dgm:pt>
    <dgm:pt modelId="{C4F8D5EA-3B86-47C5-9198-4F40691CE6F6}" type="sibTrans" cxnId="{DF085F31-E3A0-4A3A-9AF9-E57D95DB7A67}">
      <dgm:prSet/>
      <dgm:spPr/>
      <dgm:t>
        <a:bodyPr/>
        <a:lstStyle/>
        <a:p>
          <a:endParaRPr lang="en-US"/>
        </a:p>
      </dgm:t>
    </dgm:pt>
    <dgm:pt modelId="{73B51D34-CE65-4585-8C7D-9AFD4C7BC121}">
      <dgm:prSet phldrT="[Text]"/>
      <dgm:spPr/>
      <dgm:t>
        <a:bodyPr lIns="360000" rIns="360000"/>
        <a:lstStyle/>
        <a:p>
          <a:r>
            <a:rPr lang="en-US" noProof="0" dirty="0"/>
            <a:t>Can contain only 1 instance of each component type</a:t>
          </a:r>
        </a:p>
      </dgm:t>
    </dgm:pt>
    <dgm:pt modelId="{AE2724D6-44FD-4F87-ACAC-D543350CF727}" type="parTrans" cxnId="{A94B73FF-E8AD-4278-88FE-BB62F816F33D}">
      <dgm:prSet/>
      <dgm:spPr/>
      <dgm:t>
        <a:bodyPr/>
        <a:lstStyle/>
        <a:p>
          <a:endParaRPr lang="en-US"/>
        </a:p>
      </dgm:t>
    </dgm:pt>
    <dgm:pt modelId="{C86CE938-C078-4809-BFDB-49EC19201EA1}" type="sibTrans" cxnId="{A94B73FF-E8AD-4278-88FE-BB62F816F33D}">
      <dgm:prSet/>
      <dgm:spPr/>
      <dgm:t>
        <a:bodyPr/>
        <a:lstStyle/>
        <a:p>
          <a:endParaRPr lang="en-US"/>
        </a:p>
      </dgm:t>
    </dgm:pt>
    <dgm:pt modelId="{2B9C1FB4-8E62-40D0-A838-DB460154B73D}">
      <dgm:prSet phldrT="[Text]"/>
      <dgm:spPr/>
      <dgm:t>
        <a:bodyPr lIns="360000" rIns="360000"/>
        <a:lstStyle/>
        <a:p>
          <a:r>
            <a:rPr lang="en-US" noProof="0" dirty="0"/>
            <a:t>Every Entity has </a:t>
          </a:r>
          <a:r>
            <a:rPr lang="en-US" noProof="0" dirty="0" err="1"/>
            <a:t>LocalTransform</a:t>
          </a:r>
          <a:r>
            <a:rPr lang="en-US" noProof="0" dirty="0"/>
            <a:t>, </a:t>
          </a:r>
          <a:r>
            <a:rPr lang="en-US" noProof="0" dirty="0" err="1"/>
            <a:t>GlobalTransform</a:t>
          </a:r>
          <a:r>
            <a:rPr lang="en-US" noProof="0" dirty="0"/>
            <a:t>, </a:t>
          </a:r>
          <a:r>
            <a:rPr lang="en-US" noProof="0" dirty="0" err="1"/>
            <a:t>EntityName</a:t>
          </a:r>
          <a:r>
            <a:rPr lang="en-US" noProof="0" dirty="0"/>
            <a:t>, </a:t>
          </a:r>
          <a:r>
            <a:rPr lang="en-US" noProof="0" dirty="0" err="1"/>
            <a:t>HierarchyNode</a:t>
          </a:r>
          <a:r>
            <a:rPr lang="en-US" noProof="0" dirty="0"/>
            <a:t> and Tags components</a:t>
          </a:r>
        </a:p>
      </dgm:t>
    </dgm:pt>
    <dgm:pt modelId="{900EF9E3-3C97-4693-BB71-662E4069B388}" type="parTrans" cxnId="{B6AB6492-AE9C-44F8-B9F0-61CF74FA3DCC}">
      <dgm:prSet/>
      <dgm:spPr/>
      <dgm:t>
        <a:bodyPr/>
        <a:lstStyle/>
        <a:p>
          <a:endParaRPr lang="en-US"/>
        </a:p>
      </dgm:t>
    </dgm:pt>
    <dgm:pt modelId="{6EAA148B-A58B-4277-A569-B72C11ACDB2C}" type="sibTrans" cxnId="{B6AB6492-AE9C-44F8-B9F0-61CF74FA3DCC}">
      <dgm:prSet/>
      <dgm:spPr/>
      <dgm:t>
        <a:bodyPr/>
        <a:lstStyle/>
        <a:p>
          <a:endParaRPr lang="en-US"/>
        </a:p>
      </dgm:t>
    </dgm:pt>
    <dgm:pt modelId="{8EA12487-D797-47D2-985D-4101754B72DE}">
      <dgm:prSet phldrT="[Text]"/>
      <dgm:spPr/>
      <dgm:t>
        <a:bodyPr/>
        <a:lstStyle/>
        <a:p>
          <a:r>
            <a:rPr lang="en-US" noProof="0"/>
            <a:t>Unique EntityIDs</a:t>
          </a:r>
          <a:endParaRPr lang="en-US" noProof="0" dirty="0"/>
        </a:p>
      </dgm:t>
    </dgm:pt>
    <dgm:pt modelId="{3894CE0C-F21C-46D0-B5E9-552FA50A5E44}" type="parTrans" cxnId="{CE943729-70BA-4C35-B1FF-34E316B5EA5F}">
      <dgm:prSet/>
      <dgm:spPr/>
      <dgm:t>
        <a:bodyPr/>
        <a:lstStyle/>
        <a:p>
          <a:endParaRPr lang="en-US"/>
        </a:p>
      </dgm:t>
    </dgm:pt>
    <dgm:pt modelId="{36F73980-057D-46C1-9D56-4A8924CDD66A}" type="sibTrans" cxnId="{CE943729-70BA-4C35-B1FF-34E316B5EA5F}">
      <dgm:prSet/>
      <dgm:spPr/>
      <dgm:t>
        <a:bodyPr/>
        <a:lstStyle/>
        <a:p>
          <a:endParaRPr lang="en-US"/>
        </a:p>
      </dgm:t>
    </dgm:pt>
    <dgm:pt modelId="{B135A969-819F-4359-8EED-D440BC7AF4CC}">
      <dgm:prSet phldrT="[Text]"/>
      <dgm:spPr/>
      <dgm:t>
        <a:bodyPr lIns="360000" rIns="360000"/>
        <a:lstStyle/>
        <a:p>
          <a:r>
            <a:rPr lang="en-US" noProof="0" dirty="0" err="1"/>
            <a:t>NullEntityID</a:t>
          </a:r>
          <a:r>
            <a:rPr lang="en-US" noProof="0" dirty="0"/>
            <a:t> != 0, but </a:t>
          </a:r>
          <a:r>
            <a:rPr lang="en-US" noProof="0" dirty="0" err="1"/>
            <a:t>constexpr</a:t>
          </a:r>
          <a:endParaRPr lang="en-US" noProof="0" dirty="0"/>
        </a:p>
      </dgm:t>
    </dgm:pt>
    <dgm:pt modelId="{3EE60511-C91E-4BC5-A35E-64DEC9990C05}" type="parTrans" cxnId="{CB7436F5-C237-41D6-A4DE-7F0C56C2BC16}">
      <dgm:prSet/>
      <dgm:spPr/>
      <dgm:t>
        <a:bodyPr/>
        <a:lstStyle/>
        <a:p>
          <a:endParaRPr lang="en-US"/>
        </a:p>
      </dgm:t>
    </dgm:pt>
    <dgm:pt modelId="{5CE5BC00-6438-4186-A551-308EC9F959A6}" type="sibTrans" cxnId="{CB7436F5-C237-41D6-A4DE-7F0C56C2BC16}">
      <dgm:prSet/>
      <dgm:spPr/>
      <dgm:t>
        <a:bodyPr/>
        <a:lstStyle/>
        <a:p>
          <a:endParaRPr lang="en-US"/>
        </a:p>
      </dgm:t>
    </dgm:pt>
    <dgm:pt modelId="{51F795CB-C31B-44B2-A76C-D4981BB35BCF}">
      <dgm:prSet phldrT="[Text]"/>
      <dgm:spPr/>
      <dgm:t>
        <a:bodyPr lIns="360000" rIns="360000"/>
        <a:lstStyle/>
        <a:p>
          <a:r>
            <a:rPr lang="en-US" noProof="0" dirty="0" err="1"/>
            <a:t>RootEntityID</a:t>
          </a:r>
          <a:r>
            <a:rPr lang="en-US" noProof="0" dirty="0"/>
            <a:t> = 0</a:t>
          </a:r>
        </a:p>
      </dgm:t>
    </dgm:pt>
    <dgm:pt modelId="{9FC9A465-60ED-427F-B18E-B9859AE1751C}" type="parTrans" cxnId="{8E5248B7-31D9-4447-B03A-8E670F5E3311}">
      <dgm:prSet/>
      <dgm:spPr/>
      <dgm:t>
        <a:bodyPr/>
        <a:lstStyle/>
        <a:p>
          <a:endParaRPr lang="en-US"/>
        </a:p>
      </dgm:t>
    </dgm:pt>
    <dgm:pt modelId="{6D448734-89BF-45FB-B667-4415CF9D148B}" type="sibTrans" cxnId="{8E5248B7-31D9-4447-B03A-8E670F5E331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EB843B46-80D1-47E3-9432-0FC6CD1A9817}" type="pres">
      <dgm:prSet presAssocID="{D5D149CE-A04F-48B5-9845-EB0439C83265}" presName="parentLin" presStyleCnt="0"/>
      <dgm:spPr/>
    </dgm:pt>
    <dgm:pt modelId="{97C25A9D-8FFB-49C7-B62A-89B55FC4FE22}" type="pres">
      <dgm:prSet presAssocID="{D5D149CE-A04F-48B5-9845-EB0439C83265}" presName="parentLeftMargin" presStyleLbl="node1" presStyleIdx="0" presStyleCnt="2"/>
      <dgm:spPr/>
    </dgm:pt>
    <dgm:pt modelId="{5EDFBF16-E035-4EB4-A41D-53A7A75D162E}" type="pres">
      <dgm:prSet presAssocID="{D5D149CE-A04F-48B5-9845-EB0439C83265}" presName="parentText" presStyleLbl="node1" presStyleIdx="0" presStyleCnt="2">
        <dgm:presLayoutVars>
          <dgm:chMax val="0"/>
          <dgm:bulletEnabled val="1"/>
        </dgm:presLayoutVars>
      </dgm:prSet>
      <dgm:spPr/>
    </dgm:pt>
    <dgm:pt modelId="{92FF8931-69D6-4A7F-BD0E-F3DBAF0C4197}" type="pres">
      <dgm:prSet presAssocID="{D5D149CE-A04F-48B5-9845-EB0439C83265}" presName="negativeSpace" presStyleCnt="0"/>
      <dgm:spPr/>
    </dgm:pt>
    <dgm:pt modelId="{1172DEE6-5A41-4ECB-A54F-F915F9B57BA4}" type="pres">
      <dgm:prSet presAssocID="{D5D149CE-A04F-48B5-9845-EB0439C83265}" presName="childText" presStyleLbl="conFgAcc1" presStyleIdx="0" presStyleCnt="2">
        <dgm:presLayoutVars>
          <dgm:bulletEnabled val="1"/>
        </dgm:presLayoutVars>
      </dgm:prSet>
      <dgm:spPr/>
    </dgm:pt>
    <dgm:pt modelId="{6C92A8C6-E6F3-44DA-9353-7A88CFBDD547}" type="pres">
      <dgm:prSet presAssocID="{4E38EFD6-B960-4C9E-8630-6112CCD97625}" presName="spaceBetweenRectangles" presStyleCnt="0"/>
      <dgm:spPr/>
    </dgm:pt>
    <dgm:pt modelId="{65E6B09E-0FFD-4071-929C-5CBE690D46CB}" type="pres">
      <dgm:prSet presAssocID="{8EA12487-D797-47D2-985D-4101754B72DE}" presName="parentLin" presStyleCnt="0"/>
      <dgm:spPr/>
    </dgm:pt>
    <dgm:pt modelId="{BE2BBC7A-094B-49FC-B90F-6DDF57B10BE8}" type="pres">
      <dgm:prSet presAssocID="{8EA12487-D797-47D2-985D-4101754B72DE}" presName="parentLeftMargin" presStyleLbl="node1" presStyleIdx="0" presStyleCnt="2"/>
      <dgm:spPr/>
    </dgm:pt>
    <dgm:pt modelId="{BB99B0C4-8F6B-4506-839F-0E36FB9C94D4}" type="pres">
      <dgm:prSet presAssocID="{8EA12487-D797-47D2-985D-4101754B72DE}" presName="parentText" presStyleLbl="node1" presStyleIdx="1" presStyleCnt="2">
        <dgm:presLayoutVars>
          <dgm:chMax val="0"/>
          <dgm:bulletEnabled val="1"/>
        </dgm:presLayoutVars>
      </dgm:prSet>
      <dgm:spPr/>
    </dgm:pt>
    <dgm:pt modelId="{686D23C3-D362-4EC7-9659-0BAB73838B87}" type="pres">
      <dgm:prSet presAssocID="{8EA12487-D797-47D2-985D-4101754B72DE}" presName="negativeSpace" presStyleCnt="0"/>
      <dgm:spPr/>
    </dgm:pt>
    <dgm:pt modelId="{1F5CE081-377F-4D62-8BD0-87A9501E6D56}" type="pres">
      <dgm:prSet presAssocID="{8EA12487-D797-47D2-985D-4101754B72DE}" presName="childText" presStyleLbl="conFgAcc1" presStyleIdx="1" presStyleCnt="2">
        <dgm:presLayoutVars>
          <dgm:bulletEnabled val="1"/>
        </dgm:presLayoutVars>
      </dgm:prSet>
      <dgm:spPr/>
    </dgm:pt>
  </dgm:ptLst>
  <dgm:cxnLst>
    <dgm:cxn modelId="{3EBF6E05-1B68-4EC5-8C5F-9741DDBEAB9D}" type="presOf" srcId="{8EA12487-D797-47D2-985D-4101754B72DE}" destId="{BB99B0C4-8F6B-4506-839F-0E36FB9C94D4}" srcOrd="1" destOrd="0" presId="urn:microsoft.com/office/officeart/2005/8/layout/list1"/>
    <dgm:cxn modelId="{4A3DE21D-8259-4D6E-865A-4410D5BE9F53}" type="presOf" srcId="{79DF4CFE-F721-4A15-A355-BEAFE825113B}" destId="{1172DEE6-5A41-4ECB-A54F-F915F9B57BA4}" srcOrd="0" destOrd="0" presId="urn:microsoft.com/office/officeart/2005/8/layout/list1"/>
    <dgm:cxn modelId="{B722D520-6AC9-4A87-B804-D3F29D4A3C3D}" type="presOf" srcId="{B135A969-819F-4359-8EED-D440BC7AF4CC}" destId="{1F5CE081-377F-4D62-8BD0-87A9501E6D56}" srcOrd="0" destOrd="0" presId="urn:microsoft.com/office/officeart/2005/8/layout/list1"/>
    <dgm:cxn modelId="{CE943729-70BA-4C35-B1FF-34E316B5EA5F}" srcId="{7D2EBA57-ACC0-4316-928A-C1558B0205D2}" destId="{8EA12487-D797-47D2-985D-4101754B72DE}" srcOrd="1" destOrd="0" parTransId="{3894CE0C-F21C-46D0-B5E9-552FA50A5E44}" sibTransId="{36F73980-057D-46C1-9D56-4A8924CDD66A}"/>
    <dgm:cxn modelId="{59FB132B-C6F6-4262-A743-8C040FE9DA81}" type="presOf" srcId="{7D2EBA57-ACC0-4316-928A-C1558B0205D2}" destId="{1392489E-2564-401C-9502-D8AEA2BCFC8B}" srcOrd="0" destOrd="0" presId="urn:microsoft.com/office/officeart/2005/8/layout/list1"/>
    <dgm:cxn modelId="{DF085F31-E3A0-4A3A-9AF9-E57D95DB7A67}" srcId="{D5D149CE-A04F-48B5-9845-EB0439C83265}" destId="{080F3A55-771B-4759-8D7D-7E81399058CF}" srcOrd="2" destOrd="0" parTransId="{917DE575-BB3F-4060-B5B6-9497676DD230}" sibTransId="{C4F8D5EA-3B86-47C5-9198-4F40691CE6F6}"/>
    <dgm:cxn modelId="{DF652060-4075-45CC-B23C-4E4D7DAC07D4}" srcId="{D5D149CE-A04F-48B5-9845-EB0439C83265}" destId="{F28642F8-BDAB-4AF3-B72B-BFC316F1C3C7}" srcOrd="1" destOrd="0" parTransId="{4DC13546-3760-4B6D-84D0-47E3D0CC99A0}" sibTransId="{218FB2FD-9DD3-4B46-9235-A950F87BA765}"/>
    <dgm:cxn modelId="{C46B4960-00CB-4B82-A037-B2AE58A740E4}" type="presOf" srcId="{D5D149CE-A04F-48B5-9845-EB0439C83265}" destId="{97C25A9D-8FFB-49C7-B62A-89B55FC4FE22}" srcOrd="0" destOrd="0" presId="urn:microsoft.com/office/officeart/2005/8/layout/list1"/>
    <dgm:cxn modelId="{3FEC4964-CF93-47D2-A46E-E21C14372EAC}" type="presOf" srcId="{8EA12487-D797-47D2-985D-4101754B72DE}" destId="{BE2BBC7A-094B-49FC-B90F-6DDF57B10BE8}" srcOrd="0" destOrd="0" presId="urn:microsoft.com/office/officeart/2005/8/layout/list1"/>
    <dgm:cxn modelId="{B6AB6492-AE9C-44F8-B9F0-61CF74FA3DCC}" srcId="{D5D149CE-A04F-48B5-9845-EB0439C83265}" destId="{2B9C1FB4-8E62-40D0-A838-DB460154B73D}" srcOrd="4" destOrd="0" parTransId="{900EF9E3-3C97-4693-BB71-662E4069B388}" sibTransId="{6EAA148B-A58B-4277-A569-B72C11ACDB2C}"/>
    <dgm:cxn modelId="{B76AAB92-DC2A-463F-AC8F-C7C2E7D3447E}" srcId="{7D2EBA57-ACC0-4316-928A-C1558B0205D2}" destId="{D5D149CE-A04F-48B5-9845-EB0439C83265}" srcOrd="0" destOrd="0" parTransId="{129EEC2E-C6FD-4A89-9672-655D5D9E1E4A}" sibTransId="{4E38EFD6-B960-4C9E-8630-6112CCD97625}"/>
    <dgm:cxn modelId="{B461BEAD-2BBE-4F34-A6F0-3A4980CD023D}" type="presOf" srcId="{080F3A55-771B-4759-8D7D-7E81399058CF}" destId="{1172DEE6-5A41-4ECB-A54F-F915F9B57BA4}" srcOrd="0" destOrd="2" presId="urn:microsoft.com/office/officeart/2005/8/layout/list1"/>
    <dgm:cxn modelId="{8E5248B7-31D9-4447-B03A-8E670F5E3311}" srcId="{8EA12487-D797-47D2-985D-4101754B72DE}" destId="{51F795CB-C31B-44B2-A76C-D4981BB35BCF}" srcOrd="1" destOrd="0" parTransId="{9FC9A465-60ED-427F-B18E-B9859AE1751C}" sibTransId="{6D448734-89BF-45FB-B667-4415CF9D148B}"/>
    <dgm:cxn modelId="{ED25F8D2-DECE-4CA7-9CD0-3C6278D5210A}" type="presOf" srcId="{F28642F8-BDAB-4AF3-B72B-BFC316F1C3C7}" destId="{1172DEE6-5A41-4ECB-A54F-F915F9B57BA4}" srcOrd="0" destOrd="1" presId="urn:microsoft.com/office/officeart/2005/8/layout/list1"/>
    <dgm:cxn modelId="{76E8DAD4-A4C9-45B9-BFB7-60D38BEF83D0}" srcId="{D5D149CE-A04F-48B5-9845-EB0439C83265}" destId="{79DF4CFE-F721-4A15-A355-BEAFE825113B}" srcOrd="0" destOrd="0" parTransId="{7526ACBC-9553-46E9-9D66-BFE39E979545}" sibTransId="{474CBA44-14DB-46AA-9A38-CEBF01DD1BA2}"/>
    <dgm:cxn modelId="{B22B92DF-F8DD-4924-9D2C-28B82EED4DE9}" type="presOf" srcId="{51F795CB-C31B-44B2-A76C-D4981BB35BCF}" destId="{1F5CE081-377F-4D62-8BD0-87A9501E6D56}" srcOrd="0" destOrd="1" presId="urn:microsoft.com/office/officeart/2005/8/layout/list1"/>
    <dgm:cxn modelId="{4CFE83E1-E872-4409-B1D6-635060684FD2}" type="presOf" srcId="{2B9C1FB4-8E62-40D0-A838-DB460154B73D}" destId="{1172DEE6-5A41-4ECB-A54F-F915F9B57BA4}" srcOrd="0" destOrd="4" presId="urn:microsoft.com/office/officeart/2005/8/layout/list1"/>
    <dgm:cxn modelId="{852A3AEF-4F9A-4019-95AB-A447C90CD348}" type="presOf" srcId="{D5D149CE-A04F-48B5-9845-EB0439C83265}" destId="{5EDFBF16-E035-4EB4-A41D-53A7A75D162E}" srcOrd="1" destOrd="0" presId="urn:microsoft.com/office/officeart/2005/8/layout/list1"/>
    <dgm:cxn modelId="{CB7436F5-C237-41D6-A4DE-7F0C56C2BC16}" srcId="{8EA12487-D797-47D2-985D-4101754B72DE}" destId="{B135A969-819F-4359-8EED-D440BC7AF4CC}" srcOrd="0" destOrd="0" parTransId="{3EE60511-C91E-4BC5-A35E-64DEC9990C05}" sibTransId="{5CE5BC00-6438-4186-A551-308EC9F959A6}"/>
    <dgm:cxn modelId="{FED76BFB-FCA6-421E-A942-D650E44D97AE}" type="presOf" srcId="{73B51D34-CE65-4585-8C7D-9AFD4C7BC121}" destId="{1172DEE6-5A41-4ECB-A54F-F915F9B57BA4}" srcOrd="0" destOrd="3" presId="urn:microsoft.com/office/officeart/2005/8/layout/list1"/>
    <dgm:cxn modelId="{A94B73FF-E8AD-4278-88FE-BB62F816F33D}" srcId="{D5D149CE-A04F-48B5-9845-EB0439C83265}" destId="{73B51D34-CE65-4585-8C7D-9AFD4C7BC121}" srcOrd="3" destOrd="0" parTransId="{AE2724D6-44FD-4F87-ACAC-D543350CF727}" sibTransId="{C86CE938-C078-4809-BFDB-49EC19201EA1}"/>
    <dgm:cxn modelId="{7C5DAFC2-664A-4404-9F53-8B3B47D0D295}" type="presParOf" srcId="{1392489E-2564-401C-9502-D8AEA2BCFC8B}" destId="{EB843B46-80D1-47E3-9432-0FC6CD1A9817}" srcOrd="0" destOrd="0" presId="urn:microsoft.com/office/officeart/2005/8/layout/list1"/>
    <dgm:cxn modelId="{8AE633BC-49DC-4D8E-99E4-A933F30507A5}" type="presParOf" srcId="{EB843B46-80D1-47E3-9432-0FC6CD1A9817}" destId="{97C25A9D-8FFB-49C7-B62A-89B55FC4FE22}" srcOrd="0" destOrd="0" presId="urn:microsoft.com/office/officeart/2005/8/layout/list1"/>
    <dgm:cxn modelId="{E9F77058-46AE-420D-AFA5-9807EB139425}" type="presParOf" srcId="{EB843B46-80D1-47E3-9432-0FC6CD1A9817}" destId="{5EDFBF16-E035-4EB4-A41D-53A7A75D162E}" srcOrd="1" destOrd="0" presId="urn:microsoft.com/office/officeart/2005/8/layout/list1"/>
    <dgm:cxn modelId="{349EAEC1-B463-4B55-8897-C4B7B0C29F02}" type="presParOf" srcId="{1392489E-2564-401C-9502-D8AEA2BCFC8B}" destId="{92FF8931-69D6-4A7F-BD0E-F3DBAF0C4197}" srcOrd="1" destOrd="0" presId="urn:microsoft.com/office/officeart/2005/8/layout/list1"/>
    <dgm:cxn modelId="{68513828-CC9C-4C79-B45D-6F200D121FBD}" type="presParOf" srcId="{1392489E-2564-401C-9502-D8AEA2BCFC8B}" destId="{1172DEE6-5A41-4ECB-A54F-F915F9B57BA4}" srcOrd="2" destOrd="0" presId="urn:microsoft.com/office/officeart/2005/8/layout/list1"/>
    <dgm:cxn modelId="{0171C494-4D96-47D2-857B-12459697E606}" type="presParOf" srcId="{1392489E-2564-401C-9502-D8AEA2BCFC8B}" destId="{6C92A8C6-E6F3-44DA-9353-7A88CFBDD547}" srcOrd="3" destOrd="0" presId="urn:microsoft.com/office/officeart/2005/8/layout/list1"/>
    <dgm:cxn modelId="{60EA80A5-8936-4406-A8DD-3623241597FD}" type="presParOf" srcId="{1392489E-2564-401C-9502-D8AEA2BCFC8B}" destId="{65E6B09E-0FFD-4071-929C-5CBE690D46CB}" srcOrd="4" destOrd="0" presId="urn:microsoft.com/office/officeart/2005/8/layout/list1"/>
    <dgm:cxn modelId="{B4E6F413-3FD3-46E3-B156-5284321735A6}" type="presParOf" srcId="{65E6B09E-0FFD-4071-929C-5CBE690D46CB}" destId="{BE2BBC7A-094B-49FC-B90F-6DDF57B10BE8}" srcOrd="0" destOrd="0" presId="urn:microsoft.com/office/officeart/2005/8/layout/list1"/>
    <dgm:cxn modelId="{41C4B2FC-A96C-4001-8EF3-CA623CA23AF9}" type="presParOf" srcId="{65E6B09E-0FFD-4071-929C-5CBE690D46CB}" destId="{BB99B0C4-8F6B-4506-839F-0E36FB9C94D4}" srcOrd="1" destOrd="0" presId="urn:microsoft.com/office/officeart/2005/8/layout/list1"/>
    <dgm:cxn modelId="{8A85C3E7-F5AA-427F-B164-2E31288505CA}" type="presParOf" srcId="{1392489E-2564-401C-9502-D8AEA2BCFC8B}" destId="{686D23C3-D362-4EC7-9659-0BAB73838B87}" srcOrd="5" destOrd="0" presId="urn:microsoft.com/office/officeart/2005/8/layout/list1"/>
    <dgm:cxn modelId="{D1F3D35D-FFBB-4255-B068-A9BC14B9645B}" type="presParOf" srcId="{1392489E-2564-401C-9502-D8AEA2BCFC8B}" destId="{1F5CE081-377F-4D62-8BD0-87A9501E6D5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Actor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44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A00776B0-AEDA-497C-9190-27EDC29F13BC}">
      <dgm:prSet phldrT="[Text]"/>
      <dgm:spPr/>
      <dgm:t>
        <a:bodyPr lIns="360000" rIns="360000"/>
        <a:lstStyle/>
        <a:p>
          <a:r>
            <a:rPr lang="en-US" noProof="0" dirty="0"/>
            <a:t>Owns and manages Behaviors</a:t>
          </a:r>
        </a:p>
      </dgm:t>
    </dgm:pt>
    <dgm:pt modelId="{FA35343A-AE6E-4593-9441-CBB70222B87F}" type="parTrans" cxnId="{D9AEC118-0F02-4891-8E56-0E91C7100969}">
      <dgm:prSet/>
      <dgm:spPr/>
      <dgm:t>
        <a:bodyPr/>
        <a:lstStyle/>
        <a:p>
          <a:endParaRPr lang="en-GB"/>
        </a:p>
      </dgm:t>
    </dgm:pt>
    <dgm:pt modelId="{BF80F0EF-73E0-4D6A-83C2-5ADA5DD1FE98}" type="sibTrans" cxnId="{D9AEC118-0F02-4891-8E56-0E91C7100969}">
      <dgm:prSet/>
      <dgm:spPr/>
      <dgm:t>
        <a:bodyPr/>
        <a:lstStyle/>
        <a:p>
          <a:endParaRPr lang="en-GB"/>
        </a:p>
      </dgm:t>
    </dgm:pt>
    <dgm:pt modelId="{F6A0C26C-6410-42F9-AA8D-3FBC1C709C51}">
      <dgm:prSet phldrT="[Text]"/>
      <dgm:spPr/>
      <dgm:t>
        <a:bodyPr lIns="360000" rIns="360000"/>
        <a:lstStyle/>
        <a:p>
          <a:r>
            <a:rPr lang="en-US" noProof="0" dirty="0"/>
            <a:t>Provides Update calls to Behaviors</a:t>
          </a:r>
        </a:p>
      </dgm:t>
    </dgm:pt>
    <dgm:pt modelId="{7F8C04C3-3AF0-4B80-8124-4A0C5ECD512E}" type="parTrans" cxnId="{86632AB5-3CB6-4DE7-AFA4-E66CBA472E22}">
      <dgm:prSet/>
      <dgm:spPr/>
      <dgm:t>
        <a:bodyPr/>
        <a:lstStyle/>
        <a:p>
          <a:endParaRPr lang="en-GB"/>
        </a:p>
      </dgm:t>
    </dgm:pt>
    <dgm:pt modelId="{407702AD-3874-46F8-9C74-8793CDE6235B}" type="sibTrans" cxnId="{86632AB5-3CB6-4DE7-AFA4-E66CBA472E22}">
      <dgm:prSet/>
      <dgm:spPr/>
      <dgm:t>
        <a:bodyPr/>
        <a:lstStyle/>
        <a:p>
          <a:endParaRPr lang="en-GB"/>
        </a:p>
      </dgm:t>
    </dgm:pt>
    <dgm:pt modelId="{824C14CE-22FB-4A63-B5BA-F56AAADB0453}">
      <dgm:prSet phldrT="[Text]"/>
      <dgm:spPr/>
      <dgm:t>
        <a:bodyPr/>
        <a:lstStyle/>
        <a:p>
          <a:r>
            <a:rPr lang="en-US" noProof="0" dirty="0"/>
            <a:t>Abstract object</a:t>
          </a:r>
        </a:p>
      </dgm:t>
    </dgm:pt>
    <dgm:pt modelId="{72807F8F-6A83-441A-8C1B-40D1ED0404F5}" type="parTrans" cxnId="{1DF5438A-940D-45A7-9816-5CFDFCFABFF7}">
      <dgm:prSet/>
      <dgm:spPr/>
      <dgm:t>
        <a:bodyPr/>
        <a:lstStyle/>
        <a:p>
          <a:endParaRPr lang="en-US"/>
        </a:p>
      </dgm:t>
    </dgm:pt>
    <dgm:pt modelId="{EBE7AE08-654D-4B11-B28B-2E9EAF0AD3A7}" type="sibTrans" cxnId="{1DF5438A-940D-45A7-9816-5CFDFCFABFF7}">
      <dgm:prSet/>
      <dgm:spPr/>
      <dgm:t>
        <a:bodyPr/>
        <a:lstStyle/>
        <a:p>
          <a:endParaRPr lang="en-US"/>
        </a:p>
      </dgm:t>
    </dgm:pt>
    <dgm:pt modelId="{33132331-92EB-415E-87C5-EB31B3B5036E}">
      <dgm:prSet/>
      <dgm:spPr/>
      <dgm:t>
        <a:bodyPr/>
        <a:lstStyle/>
        <a:p>
          <a:r>
            <a:rPr lang="en-US" noProof="0" dirty="0"/>
            <a:t>Abstract object representing single “thing” from players perspective (e.g. player’s character, NPC, vehicle)</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95109AA6-A83B-44C8-BAFE-78303164042E}">
      <dgm:prSet phldrT="[Text]"/>
      <dgm:spPr/>
      <dgm:t>
        <a:bodyPr lIns="360000" rIns="360000"/>
        <a:lstStyle/>
        <a:p>
          <a:r>
            <a:rPr lang="en-US" noProof="0" dirty="0"/>
            <a:t>Resolves execution order dependencies between Behaviors within each simulation stage using numerical priorities</a:t>
          </a:r>
        </a:p>
      </dgm:t>
    </dgm:pt>
    <dgm:pt modelId="{A543425D-72E4-4A04-AC5D-10E2D05717B7}" type="parTrans" cxnId="{8C96A6DA-B4C7-4A00-8B73-AEEBFE27BB78}">
      <dgm:prSet/>
      <dgm:spPr/>
      <dgm:t>
        <a:bodyPr/>
        <a:lstStyle/>
        <a:p>
          <a:endParaRPr lang="en-US"/>
        </a:p>
      </dgm:t>
    </dgm:pt>
    <dgm:pt modelId="{676B38C8-2DE3-47D7-9FCE-848DC3ED1897}" type="sibTrans" cxnId="{8C96A6DA-B4C7-4A00-8B73-AEEBFE27BB78}">
      <dgm:prSet/>
      <dgm:spPr/>
      <dgm:t>
        <a:bodyPr/>
        <a:lstStyle/>
        <a:p>
          <a:endParaRPr lang="en-US"/>
        </a:p>
      </dgm:t>
    </dgm:pt>
    <dgm:pt modelId="{83B62DD0-D756-43D5-863A-B1646E33370E}">
      <dgm:prSet phldrT="[Text]"/>
      <dgm:spPr/>
      <dgm:t>
        <a:bodyPr lIns="360000" rIns="360000"/>
        <a:lstStyle/>
        <a:p>
          <a:r>
            <a:rPr lang="en-US" noProof="0" dirty="0"/>
            <a:t>Caches a dedicated list of Behaviors and their overridden Update methods enrolled for update per each simulation stage</a:t>
          </a:r>
        </a:p>
      </dgm:t>
    </dgm:pt>
    <dgm:pt modelId="{ECF7EC5E-AFCA-4BE3-8D6F-EDA8762B2CCA}" type="parTrans" cxnId="{B8A70FCE-1D1D-4035-A652-8D36E87A5578}">
      <dgm:prSet/>
      <dgm:spPr/>
      <dgm:t>
        <a:bodyPr/>
        <a:lstStyle/>
        <a:p>
          <a:endParaRPr lang="en-US"/>
        </a:p>
      </dgm:t>
    </dgm:pt>
    <dgm:pt modelId="{619AEB60-7101-423C-90EE-9DF6A1F0F641}" type="sibTrans" cxnId="{B8A70FCE-1D1D-4035-A652-8D36E87A5578}">
      <dgm:prSet/>
      <dgm:spPr/>
      <dgm:t>
        <a:bodyPr/>
        <a:lstStyle/>
        <a:p>
          <a:endParaRPr lang="en-US"/>
        </a:p>
      </dgm:t>
    </dgm:pt>
    <dgm:pt modelId="{87AD317C-E4BC-4035-AA9B-09EC7B260869}">
      <dgm:prSet/>
      <dgm:spPr/>
      <dgm:t>
        <a:bodyPr/>
        <a:lstStyle/>
        <a:p>
          <a:r>
            <a:rPr lang="en-US" noProof="0" dirty="0"/>
            <a:t>Uses a subsection of hierarchy of Entities for storing it’s Components</a:t>
          </a:r>
        </a:p>
      </dgm:t>
    </dgm:pt>
    <dgm:pt modelId="{EAAB3486-D0F2-42BE-AC96-88E9680AD1C7}" type="parTrans" cxnId="{EB8F67DB-7E19-4E29-9D87-D6E20431CB9D}">
      <dgm:prSet/>
      <dgm:spPr/>
      <dgm:t>
        <a:bodyPr/>
        <a:lstStyle/>
        <a:p>
          <a:endParaRPr lang="en-US"/>
        </a:p>
      </dgm:t>
    </dgm:pt>
    <dgm:pt modelId="{F363CAA9-510A-475A-A621-94597768CA54}" type="sibTrans" cxnId="{EB8F67DB-7E19-4E29-9D87-D6E20431CB9D}">
      <dgm:prSet/>
      <dgm:spPr/>
      <dgm:t>
        <a:bodyPr/>
        <a:lstStyle/>
        <a:p>
          <a:endParaRPr lang="en-US"/>
        </a:p>
      </dgm:t>
    </dgm:pt>
    <dgm:pt modelId="{3D2BCAFD-0D89-4915-B5CD-AA06CF19A8C0}">
      <dgm:prSet/>
      <dgm:spPr/>
      <dgm:t>
        <a:bodyPr/>
        <a:lstStyle/>
        <a:p>
          <a:r>
            <a:rPr lang="en-US" noProof="0" dirty="0"/>
            <a:t>Stores it’s own data in an </a:t>
          </a:r>
          <a:r>
            <a:rPr lang="en-US" noProof="0" dirty="0" err="1"/>
            <a:t>ActorData</a:t>
          </a:r>
          <a:r>
            <a:rPr lang="en-US" noProof="0" dirty="0"/>
            <a:t> Component in a </a:t>
          </a:r>
          <a:r>
            <a:rPr lang="en-US" noProof="0" dirty="0" err="1"/>
            <a:t>HeadEntity</a:t>
          </a:r>
          <a:endParaRPr lang="en-US" noProof="0" dirty="0"/>
        </a:p>
      </dgm:t>
    </dgm:pt>
    <dgm:pt modelId="{92DA9EEA-D3BC-4414-9C19-10B318217AC6}" type="parTrans" cxnId="{CA587C4C-E661-4A00-8218-331F0264F782}">
      <dgm:prSet/>
      <dgm:spPr/>
      <dgm:t>
        <a:bodyPr/>
        <a:lstStyle/>
        <a:p>
          <a:endParaRPr lang="en-US"/>
        </a:p>
      </dgm:t>
    </dgm:pt>
    <dgm:pt modelId="{55D12B74-494A-487E-A0E6-BAA93526C3AB}" type="sibTrans" cxnId="{CA587C4C-E661-4A00-8218-331F0264F782}">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9279DC21-4111-4E6F-BDA6-89B7A51FEE7A}" type="pres">
      <dgm:prSet presAssocID="{824C14CE-22FB-4A63-B5BA-F56AAADB0453}" presName="parentLin" presStyleCnt="0"/>
      <dgm:spPr/>
    </dgm:pt>
    <dgm:pt modelId="{BA3EB3F0-3FFF-4D92-8B73-8D15B62D8DC8}" type="pres">
      <dgm:prSet presAssocID="{824C14CE-22FB-4A63-B5BA-F56AAADB0453}" presName="parentLeftMargin" presStyleLbl="node1" presStyleIdx="0" presStyleCnt="1"/>
      <dgm:spPr/>
    </dgm:pt>
    <dgm:pt modelId="{0E452397-284A-4714-9D88-58C6FE7F9342}" type="pres">
      <dgm:prSet presAssocID="{824C14CE-22FB-4A63-B5BA-F56AAADB0453}" presName="parentText" presStyleLbl="node1" presStyleIdx="0" presStyleCnt="1">
        <dgm:presLayoutVars>
          <dgm:chMax val="0"/>
          <dgm:bulletEnabled val="1"/>
        </dgm:presLayoutVars>
      </dgm:prSet>
      <dgm:spPr/>
    </dgm:pt>
    <dgm:pt modelId="{A200AC61-01FB-4B99-B74C-FD13731937E6}" type="pres">
      <dgm:prSet presAssocID="{824C14CE-22FB-4A63-B5BA-F56AAADB0453}" presName="negativeSpace" presStyleCnt="0"/>
      <dgm:spPr/>
    </dgm:pt>
    <dgm:pt modelId="{3CD8400F-AAFD-482A-9915-F37AE885BCCA}" type="pres">
      <dgm:prSet presAssocID="{824C14CE-22FB-4A63-B5BA-F56AAADB0453}" presName="childText" presStyleLbl="conFgAcc1" presStyleIdx="0" presStyleCnt="1">
        <dgm:presLayoutVars>
          <dgm:bulletEnabled val="1"/>
        </dgm:presLayoutVars>
      </dgm:prSet>
      <dgm:spPr/>
    </dgm:pt>
  </dgm:ptLst>
  <dgm:cxnLst>
    <dgm:cxn modelId="{0E47F309-7BEA-4D18-8825-EA33B4E1D0C9}" type="presOf" srcId="{95109AA6-A83B-44C8-BAFE-78303164042E}" destId="{3CD8400F-AAFD-482A-9915-F37AE885BCCA}" srcOrd="0" destOrd="6" presId="urn:microsoft.com/office/officeart/2005/8/layout/list1"/>
    <dgm:cxn modelId="{D9AEC118-0F02-4891-8E56-0E91C7100969}" srcId="{824C14CE-22FB-4A63-B5BA-F56AAADB0453}" destId="{A00776B0-AEDA-497C-9190-27EDC29F13BC}" srcOrd="3" destOrd="0" parTransId="{FA35343A-AE6E-4593-9441-CBB70222B87F}" sibTransId="{BF80F0EF-73E0-4D6A-83C2-5ADA5DD1FE98}"/>
    <dgm:cxn modelId="{59FB132B-C6F6-4262-A743-8C040FE9DA81}" type="presOf" srcId="{7D2EBA57-ACC0-4316-928A-C1558B0205D2}" destId="{1392489E-2564-401C-9502-D8AEA2BCFC8B}" srcOrd="0" destOrd="0" presId="urn:microsoft.com/office/officeart/2005/8/layout/list1"/>
    <dgm:cxn modelId="{77BB162D-1DED-4C16-831D-E39868B7C174}" type="presOf" srcId="{824C14CE-22FB-4A63-B5BA-F56AAADB0453}" destId="{BA3EB3F0-3FFF-4D92-8B73-8D15B62D8DC8}" srcOrd="0" destOrd="0" presId="urn:microsoft.com/office/officeart/2005/8/layout/list1"/>
    <dgm:cxn modelId="{B62EFF42-3FC7-44AF-9CEF-9AE56433108D}" type="presOf" srcId="{3D2BCAFD-0D89-4915-B5CD-AA06CF19A8C0}" destId="{3CD8400F-AAFD-482A-9915-F37AE885BCCA}" srcOrd="0" destOrd="2" presId="urn:microsoft.com/office/officeart/2005/8/layout/list1"/>
    <dgm:cxn modelId="{E6A90564-060C-4A35-981E-C5743C23FCEB}" type="presOf" srcId="{A00776B0-AEDA-497C-9190-27EDC29F13BC}" destId="{3CD8400F-AAFD-482A-9915-F37AE885BCCA}" srcOrd="0" destOrd="3" presId="urn:microsoft.com/office/officeart/2005/8/layout/list1"/>
    <dgm:cxn modelId="{CA587C4C-E661-4A00-8218-331F0264F782}" srcId="{824C14CE-22FB-4A63-B5BA-F56AAADB0453}" destId="{3D2BCAFD-0D89-4915-B5CD-AA06CF19A8C0}" srcOrd="2" destOrd="0" parTransId="{92DA9EEA-D3BC-4414-9C19-10B318217AC6}" sibTransId="{55D12B74-494A-487E-A0E6-BAA93526C3AB}"/>
    <dgm:cxn modelId="{1DF5438A-940D-45A7-9816-5CFDFCFABFF7}" srcId="{7D2EBA57-ACC0-4316-928A-C1558B0205D2}" destId="{824C14CE-22FB-4A63-B5BA-F56AAADB0453}" srcOrd="0" destOrd="0" parTransId="{72807F8F-6A83-441A-8C1B-40D1ED0404F5}" sibTransId="{EBE7AE08-654D-4B11-B28B-2E9EAF0AD3A7}"/>
    <dgm:cxn modelId="{F1A4DC8B-FBA2-4782-A700-25B9C4AA1C9D}" type="presOf" srcId="{87AD317C-E4BC-4035-AA9B-09EC7B260869}" destId="{3CD8400F-AAFD-482A-9915-F37AE885BCCA}" srcOrd="0" destOrd="1" presId="urn:microsoft.com/office/officeart/2005/8/layout/list1"/>
    <dgm:cxn modelId="{B10D53AC-9247-4E67-8FFD-FDEB5CACDD58}" type="presOf" srcId="{824C14CE-22FB-4A63-B5BA-F56AAADB0453}" destId="{0E452397-284A-4714-9D88-58C6FE7F9342}" srcOrd="1" destOrd="0" presId="urn:microsoft.com/office/officeart/2005/8/layout/list1"/>
    <dgm:cxn modelId="{86632AB5-3CB6-4DE7-AFA4-E66CBA472E22}" srcId="{824C14CE-22FB-4A63-B5BA-F56AAADB0453}" destId="{F6A0C26C-6410-42F9-AA8D-3FBC1C709C51}" srcOrd="4" destOrd="0" parTransId="{7F8C04C3-3AF0-4B80-8124-4A0C5ECD512E}" sibTransId="{407702AD-3874-46F8-9C74-8793CDE6235B}"/>
    <dgm:cxn modelId="{456034BA-927E-435F-8542-25C6EB4C1560}" type="presOf" srcId="{83B62DD0-D756-43D5-863A-B1646E33370E}" destId="{3CD8400F-AAFD-482A-9915-F37AE885BCCA}" srcOrd="0" destOrd="5" presId="urn:microsoft.com/office/officeart/2005/8/layout/list1"/>
    <dgm:cxn modelId="{F2A33FC2-2D55-47A1-8C77-57392CF7DCD3}" srcId="{824C14CE-22FB-4A63-B5BA-F56AAADB0453}" destId="{33132331-92EB-415E-87C5-EB31B3B5036E}" srcOrd="0" destOrd="0" parTransId="{B11EABAA-DD17-434B-A5DE-468D07D316A4}" sibTransId="{8DB484E5-043D-42A3-81C7-88AB827BC4A0}"/>
    <dgm:cxn modelId="{B8A70FCE-1D1D-4035-A652-8D36E87A5578}" srcId="{824C14CE-22FB-4A63-B5BA-F56AAADB0453}" destId="{83B62DD0-D756-43D5-863A-B1646E33370E}" srcOrd="5" destOrd="0" parTransId="{ECF7EC5E-AFCA-4BE3-8D6F-EDA8762B2CCA}" sibTransId="{619AEB60-7101-423C-90EE-9DF6A1F0F641}"/>
    <dgm:cxn modelId="{8C96A6DA-B4C7-4A00-8B73-AEEBFE27BB78}" srcId="{824C14CE-22FB-4A63-B5BA-F56AAADB0453}" destId="{95109AA6-A83B-44C8-BAFE-78303164042E}" srcOrd="6" destOrd="0" parTransId="{A543425D-72E4-4A04-AC5D-10E2D05717B7}" sibTransId="{676B38C8-2DE3-47D7-9FCE-848DC3ED1897}"/>
    <dgm:cxn modelId="{EB8F67DB-7E19-4E29-9D87-D6E20431CB9D}" srcId="{824C14CE-22FB-4A63-B5BA-F56AAADB0453}" destId="{87AD317C-E4BC-4035-AA9B-09EC7B260869}" srcOrd="1" destOrd="0" parTransId="{EAAB3486-D0F2-42BE-AC96-88E9680AD1C7}" sibTransId="{F363CAA9-510A-475A-A621-94597768CA54}"/>
    <dgm:cxn modelId="{8ACF87E3-81F7-40D9-AB35-4A79E32E0619}" type="presOf" srcId="{33132331-92EB-415E-87C5-EB31B3B5036E}" destId="{3CD8400F-AAFD-482A-9915-F37AE885BCCA}" srcOrd="0" destOrd="0" presId="urn:microsoft.com/office/officeart/2005/8/layout/list1"/>
    <dgm:cxn modelId="{957C41F6-E1ED-4B69-87CC-774F91CB958F}" type="presOf" srcId="{F6A0C26C-6410-42F9-AA8D-3FBC1C709C51}" destId="{3CD8400F-AAFD-482A-9915-F37AE885BCCA}" srcOrd="0" destOrd="4" presId="urn:microsoft.com/office/officeart/2005/8/layout/list1"/>
    <dgm:cxn modelId="{D56F5D4C-C681-410A-9CE7-8981B44595EE}" type="presParOf" srcId="{1392489E-2564-401C-9502-D8AEA2BCFC8B}" destId="{9279DC21-4111-4E6F-BDA6-89B7A51FEE7A}" srcOrd="0" destOrd="0" presId="urn:microsoft.com/office/officeart/2005/8/layout/list1"/>
    <dgm:cxn modelId="{1A1BC3DA-1B9D-45C5-8657-572E4D6CC1C2}" type="presParOf" srcId="{9279DC21-4111-4E6F-BDA6-89B7A51FEE7A}" destId="{BA3EB3F0-3FFF-4D92-8B73-8D15B62D8DC8}" srcOrd="0" destOrd="0" presId="urn:microsoft.com/office/officeart/2005/8/layout/list1"/>
    <dgm:cxn modelId="{92BF6CA0-9590-4381-8D0C-7221A6AF2352}" type="presParOf" srcId="{9279DC21-4111-4E6F-BDA6-89B7A51FEE7A}" destId="{0E452397-284A-4714-9D88-58C6FE7F9342}" srcOrd="1" destOrd="0" presId="urn:microsoft.com/office/officeart/2005/8/layout/list1"/>
    <dgm:cxn modelId="{3EBA0210-D09D-4C5C-9D03-E452718A7223}" type="presParOf" srcId="{1392489E-2564-401C-9502-D8AEA2BCFC8B}" destId="{A200AC61-01FB-4B99-B74C-FD13731937E6}" srcOrd="1" destOrd="0" presId="urn:microsoft.com/office/officeart/2005/8/layout/list1"/>
    <dgm:cxn modelId="{1F1E25D4-FF12-46E0-9AA5-2956679E4D0B}" type="presParOf" srcId="{1392489E-2564-401C-9502-D8AEA2BCFC8B}" destId="{3CD8400F-AAFD-482A-9915-F37AE885BCCA}"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DDAB3CED-CCE6-48FF-8CA5-8BED670C8FF5}">
      <dgm:prSet/>
      <dgm:spPr/>
      <dgm:t>
        <a:bodyPr/>
        <a:lstStyle/>
        <a:p>
          <a:r>
            <a:rPr lang="en-US" noProof="0" dirty="0"/>
            <a:t>Update of all Actors is a multithreaded graph search of scene hierarchy</a:t>
          </a:r>
        </a:p>
      </dgm:t>
    </dgm:pt>
    <dgm:pt modelId="{951C1E15-F946-4720-99CE-334D1718AD56}" type="parTrans" cxnId="{A37D6A1B-B054-4BBE-904D-0B40059BA03B}">
      <dgm:prSet/>
      <dgm:spPr/>
      <dgm:t>
        <a:bodyPr/>
        <a:lstStyle/>
        <a:p>
          <a:endParaRPr lang="en-US"/>
        </a:p>
      </dgm:t>
    </dgm:pt>
    <dgm:pt modelId="{7DA4765E-AE80-4418-9497-3C46BD0B571D}" type="sibTrans" cxnId="{A37D6A1B-B054-4BBE-904D-0B40059BA03B}">
      <dgm:prSet/>
      <dgm:spPr/>
      <dgm:t>
        <a:bodyPr/>
        <a:lstStyle/>
        <a:p>
          <a:endParaRPr lang="en-US"/>
        </a:p>
      </dgm:t>
    </dgm:pt>
    <dgm:pt modelId="{33132331-92EB-415E-87C5-EB31B3B5036E}">
      <dgm:prSet/>
      <dgm:spPr/>
      <dgm:t>
        <a:bodyPr/>
        <a:lstStyle/>
        <a:p>
          <a:r>
            <a:rPr lang="en-US" noProof="0" dirty="0"/>
            <a:t>The engine updates actors in order defined by a spatial hierarchy (parent =&gt; child) to ensure the correctness of Transform changes propagation</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D02ACFF8-DE23-495D-AE18-99E136E88F84}">
      <dgm:prSet/>
      <dgm:spPr/>
      <dgm:t>
        <a:bodyPr/>
        <a:lstStyle/>
        <a:p>
          <a:r>
            <a:rPr lang="en-US" noProof="0" dirty="0"/>
            <a:t>Actor update is an update of all it’s Behaviors</a:t>
          </a:r>
        </a:p>
      </dgm:t>
    </dgm:pt>
    <dgm:pt modelId="{1274BAC1-7BFA-472F-93B8-03BF023D9596}" type="parTrans" cxnId="{286DA414-0C41-4119-89BD-988A71848319}">
      <dgm:prSet/>
      <dgm:spPr/>
      <dgm:t>
        <a:bodyPr/>
        <a:lstStyle/>
        <a:p>
          <a:endParaRPr lang="en-US"/>
        </a:p>
      </dgm:t>
    </dgm:pt>
    <dgm:pt modelId="{1533A285-DF93-4611-9ADF-C07A9AA2097D}" type="sibTrans" cxnId="{286DA414-0C41-4119-89BD-988A71848319}">
      <dgm:prSet/>
      <dgm:spPr/>
      <dgm:t>
        <a:bodyPr/>
        <a:lstStyle/>
        <a:p>
          <a:endParaRPr lang="en-US"/>
        </a:p>
      </dgm:t>
    </dgm:pt>
    <dgm:pt modelId="{9016E2C8-E540-4C41-8F7D-6D832E24356C}">
      <dgm:prSet phldrT="[Text]"/>
      <dgm:spPr/>
      <dgm:t>
        <a:bodyPr/>
        <a:lstStyle/>
        <a:p>
          <a:r>
            <a:rPr lang="en-US" noProof="0" dirty="0"/>
            <a:t>Behavior</a:t>
          </a:r>
        </a:p>
      </dgm:t>
    </dgm:pt>
    <dgm:pt modelId="{016D3BB3-34AC-41CC-B93F-400050B8378A}" type="parTrans" cxnId="{747D4C4A-1F42-4BE2-896A-D366EDD70079}">
      <dgm:prSet/>
      <dgm:spPr/>
      <dgm:t>
        <a:bodyPr/>
        <a:lstStyle/>
        <a:p>
          <a:endParaRPr lang="en-US"/>
        </a:p>
      </dgm:t>
    </dgm:pt>
    <dgm:pt modelId="{99B8F34C-2144-4AF0-82CA-BAA9D7C75459}" type="sibTrans" cxnId="{747D4C4A-1F42-4BE2-896A-D366EDD70079}">
      <dgm:prSet/>
      <dgm:spPr/>
      <dgm:t>
        <a:bodyPr/>
        <a:lstStyle/>
        <a:p>
          <a:endParaRPr lang="en-US"/>
        </a:p>
      </dgm:t>
    </dgm:pt>
    <dgm:pt modelId="{F48408C6-F9EF-43C1-B084-819323F0E301}">
      <dgm:prSet phldrT="[Text]"/>
      <dgm:spPr/>
      <dgm:t>
        <a:bodyPr/>
        <a:lstStyle/>
        <a:p>
          <a:r>
            <a:rPr lang="en-US" noProof="0" dirty="0"/>
            <a:t>Updates Component instances in a single Actor</a:t>
          </a:r>
        </a:p>
      </dgm:t>
    </dgm:pt>
    <dgm:pt modelId="{9DEB1050-1009-4C34-A313-ABEAEB8FDBD4}" type="parTrans" cxnId="{E1BC428D-EBBC-4530-B062-1C609C6E62E9}">
      <dgm:prSet/>
      <dgm:spPr/>
      <dgm:t>
        <a:bodyPr/>
        <a:lstStyle/>
        <a:p>
          <a:endParaRPr lang="en-US"/>
        </a:p>
      </dgm:t>
    </dgm:pt>
    <dgm:pt modelId="{BE0384DA-E4C6-483D-B51B-EA0D3EA63349}" type="sibTrans" cxnId="{E1BC428D-EBBC-4530-B062-1C609C6E62E9}">
      <dgm:prSet/>
      <dgm:spPr/>
      <dgm:t>
        <a:bodyPr/>
        <a:lstStyle/>
        <a:p>
          <a:endParaRPr lang="en-US"/>
        </a:p>
      </dgm:t>
    </dgm:pt>
    <dgm:pt modelId="{C8BFC592-099F-4B26-A61D-B4531A21A0D0}">
      <dgm:prSet phldrT="[Text]"/>
      <dgm:spPr/>
      <dgm:t>
        <a:bodyPr/>
        <a:lstStyle/>
        <a:p>
          <a:r>
            <a:rPr lang="en-US" noProof="0" dirty="0"/>
            <a:t>Facilitate control of data and execution flow between Components</a:t>
          </a:r>
        </a:p>
      </dgm:t>
    </dgm:pt>
    <dgm:pt modelId="{243CCCD5-FCB5-4F19-BE46-E4DE2AD8C2B7}" type="parTrans" cxnId="{E368C20D-C3C3-4498-B51A-0A3B7FB51E54}">
      <dgm:prSet/>
      <dgm:spPr/>
      <dgm:t>
        <a:bodyPr/>
        <a:lstStyle/>
        <a:p>
          <a:endParaRPr lang="en-US"/>
        </a:p>
      </dgm:t>
    </dgm:pt>
    <dgm:pt modelId="{2E24DB3D-F736-419D-B189-21240EC01C7C}" type="sibTrans" cxnId="{E368C20D-C3C3-4498-B51A-0A3B7FB51E54}">
      <dgm:prSet/>
      <dgm:spPr/>
      <dgm:t>
        <a:bodyPr/>
        <a:lstStyle/>
        <a:p>
          <a:endParaRPr lang="en-US"/>
        </a:p>
      </dgm:t>
    </dgm:pt>
    <dgm:pt modelId="{124149C1-8F5B-4147-8D61-6E67B88E0D1A}">
      <dgm:prSet phldrT="[Text]"/>
      <dgm:spPr/>
      <dgm:t>
        <a:bodyPr/>
        <a:lstStyle/>
        <a:p>
          <a:r>
            <a:rPr lang="en-US" noProof="0" dirty="0"/>
            <a:t>Can have properties and transient run-time state</a:t>
          </a:r>
        </a:p>
      </dgm:t>
    </dgm:pt>
    <dgm:pt modelId="{210A9F02-5D77-4247-80B7-F07B9A340FFE}" type="parTrans" cxnId="{6B85AFDB-BD8B-4BEF-AF9E-C6FE73D44DAE}">
      <dgm:prSet/>
      <dgm:spPr/>
      <dgm:t>
        <a:bodyPr/>
        <a:lstStyle/>
        <a:p>
          <a:endParaRPr lang="en-US"/>
        </a:p>
      </dgm:t>
    </dgm:pt>
    <dgm:pt modelId="{E5B05A3C-3F95-49E5-82EE-9520F74B47D4}" type="sibTrans" cxnId="{6B85AFDB-BD8B-4BEF-AF9E-C6FE73D44DAE}">
      <dgm:prSet/>
      <dgm:spPr/>
      <dgm:t>
        <a:bodyPr/>
        <a:lstStyle/>
        <a:p>
          <a:endParaRPr lang="en-US"/>
        </a:p>
      </dgm:t>
    </dgm:pt>
    <dgm:pt modelId="{29180DE7-0936-4278-B7F4-14C588BE09D8}">
      <dgm:prSet phldrT="[Text]"/>
      <dgm:spPr/>
      <dgm:t>
        <a:bodyPr/>
        <a:lstStyle/>
        <a:p>
          <a:r>
            <a:rPr lang="en-US" noProof="0"/>
            <a:t>Update</a:t>
          </a:r>
          <a:endParaRPr lang="en-US" noProof="0" dirty="0"/>
        </a:p>
      </dgm:t>
    </dgm:pt>
    <dgm:pt modelId="{10794CF9-5B8D-469E-86FE-91A9C58DCC20}" type="parTrans" cxnId="{5283F884-5190-481C-B32F-0A2CBC8FDE4B}">
      <dgm:prSet/>
      <dgm:spPr/>
      <dgm:t>
        <a:bodyPr/>
        <a:lstStyle/>
        <a:p>
          <a:endParaRPr lang="en-US"/>
        </a:p>
      </dgm:t>
    </dgm:pt>
    <dgm:pt modelId="{D9DAFEE0-E227-4769-A61B-3CE708581DA8}" type="sibTrans" cxnId="{5283F884-5190-481C-B32F-0A2CBC8FDE4B}">
      <dgm:prSet/>
      <dgm:spPr/>
      <dgm:t>
        <a:bodyPr/>
        <a:lstStyle/>
        <a:p>
          <a:endParaRPr lang="en-US"/>
        </a:p>
      </dgm:t>
    </dgm:pt>
    <dgm:pt modelId="{B9622493-B010-44FF-AB2C-7B7AA1563BCD}">
      <dgm:prSet phldrT="[Text]"/>
      <dgm:spPr/>
      <dgm:t>
        <a:bodyPr/>
        <a:lstStyle/>
        <a:p>
          <a:r>
            <a:rPr lang="en-US" noProof="0" dirty="0"/>
            <a:t>Actor class</a:t>
          </a:r>
        </a:p>
      </dgm:t>
    </dgm:pt>
    <dgm:pt modelId="{C67471AD-8179-4015-8EFD-ACDB8013541F}" type="parTrans" cxnId="{E5130E3A-CA47-428F-B9B7-681E7003ADA9}">
      <dgm:prSet/>
      <dgm:spPr/>
      <dgm:t>
        <a:bodyPr/>
        <a:lstStyle/>
        <a:p>
          <a:endParaRPr lang="en-US"/>
        </a:p>
      </dgm:t>
    </dgm:pt>
    <dgm:pt modelId="{72DCBFBF-F696-4A75-86A6-191B216F00FC}" type="sibTrans" cxnId="{E5130E3A-CA47-428F-B9B7-681E7003ADA9}">
      <dgm:prSet/>
      <dgm:spPr/>
      <dgm:t>
        <a:bodyPr/>
        <a:lstStyle/>
        <a:p>
          <a:endParaRPr lang="en-US"/>
        </a:p>
      </dgm:t>
    </dgm:pt>
    <dgm:pt modelId="{8F9EFD89-8825-4983-81A5-FBB21295971C}">
      <dgm:prSet/>
      <dgm:spPr/>
      <dgm:t>
        <a:bodyPr/>
        <a:lstStyle/>
        <a:p>
          <a:r>
            <a:rPr lang="en-US" noProof="0" dirty="0"/>
            <a:t>Thin wrapper around Entity class</a:t>
          </a:r>
        </a:p>
      </dgm:t>
    </dgm:pt>
    <dgm:pt modelId="{3F2EF1FB-8EE8-42B7-8423-937CD4CF1F79}" type="parTrans" cxnId="{D767F71F-70A7-48A8-BBDF-AC79DE661D6C}">
      <dgm:prSet/>
      <dgm:spPr/>
      <dgm:t>
        <a:bodyPr/>
        <a:lstStyle/>
        <a:p>
          <a:endParaRPr lang="en-US"/>
        </a:p>
      </dgm:t>
    </dgm:pt>
    <dgm:pt modelId="{F5CEE27C-4B0E-4787-B95B-31CE11E4F389}" type="sibTrans" cxnId="{D767F71F-70A7-48A8-BBDF-AC79DE661D6C}">
      <dgm:prSet/>
      <dgm:spPr/>
      <dgm:t>
        <a:bodyPr/>
        <a:lstStyle/>
        <a:p>
          <a:endParaRPr lang="en-US"/>
        </a:p>
      </dgm:t>
    </dgm:pt>
    <dgm:pt modelId="{C0D0AC8B-7B42-4E3B-A221-FF9192DB74AA}">
      <dgm:prSet/>
      <dgm:spPr/>
      <dgm:t>
        <a:bodyPr/>
        <a:lstStyle/>
        <a:p>
          <a:r>
            <a:rPr lang="en-US" noProof="0" dirty="0"/>
            <a:t>Provides utility API for operating on Behaviors, Entities and Components constituting an Actor</a:t>
          </a:r>
        </a:p>
      </dgm:t>
    </dgm:pt>
    <dgm:pt modelId="{634D8A36-006D-4F86-A5D2-61951E3D7627}" type="parTrans" cxnId="{C1C7AD49-7AFD-4100-923C-623682F68748}">
      <dgm:prSet/>
      <dgm:spPr/>
      <dgm:t>
        <a:bodyPr/>
        <a:lstStyle/>
        <a:p>
          <a:endParaRPr lang="en-US"/>
        </a:p>
      </dgm:t>
    </dgm:pt>
    <dgm:pt modelId="{10F430C1-F384-4999-9FF0-D2C63F19CB06}" type="sibTrans" cxnId="{C1C7AD49-7AFD-4100-923C-623682F68748}">
      <dgm:prSet/>
      <dgm:spPr/>
      <dgm:t>
        <a:bodyPr/>
        <a:lstStyle/>
        <a:p>
          <a:endParaRPr lang="en-US"/>
        </a:p>
      </dgm:t>
    </dgm:pt>
    <dgm:pt modelId="{8118BB91-0A7B-46F2-B6CE-40B134668BEE}">
      <dgm:prSet/>
      <dgm:spPr/>
      <dgm:t>
        <a:bodyPr/>
        <a:lstStyle/>
        <a:p>
          <a:r>
            <a:rPr lang="en-US" noProof="0" dirty="0"/>
            <a:t>An Actor’s hierarchy is maintained in parallel to Entities hierarchy as a simplified, collapsed version </a:t>
          </a:r>
        </a:p>
      </dgm:t>
    </dgm:pt>
    <dgm:pt modelId="{14459AC6-7AA7-454F-88ED-2825C2978848}" type="parTrans" cxnId="{F15B8907-8246-4456-9E58-DF3515C6A22F}">
      <dgm:prSet/>
      <dgm:spPr/>
      <dgm:t>
        <a:bodyPr/>
        <a:lstStyle/>
        <a:p>
          <a:endParaRPr lang="en-US"/>
        </a:p>
      </dgm:t>
    </dgm:pt>
    <dgm:pt modelId="{6B46271E-C247-48C4-861B-7AB4FBE4E4EF}" type="sibTrans" cxnId="{F15B8907-8246-4456-9E58-DF3515C6A22F}">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5D6EFF40-FD18-433F-9210-BDD5D508D356}" type="pres">
      <dgm:prSet presAssocID="{B9622493-B010-44FF-AB2C-7B7AA1563BCD}" presName="parentLin" presStyleCnt="0"/>
      <dgm:spPr/>
    </dgm:pt>
    <dgm:pt modelId="{B3F23D8B-509F-4A40-9E26-56A1F9564E5E}" type="pres">
      <dgm:prSet presAssocID="{B9622493-B010-44FF-AB2C-7B7AA1563BCD}" presName="parentLeftMargin" presStyleLbl="node1" presStyleIdx="0" presStyleCnt="3"/>
      <dgm:spPr/>
    </dgm:pt>
    <dgm:pt modelId="{2CB0FD70-7931-45EE-9DC8-E43F74099D0A}" type="pres">
      <dgm:prSet presAssocID="{B9622493-B010-44FF-AB2C-7B7AA1563BCD}" presName="parentText" presStyleLbl="node1" presStyleIdx="0" presStyleCnt="3">
        <dgm:presLayoutVars>
          <dgm:chMax val="0"/>
          <dgm:bulletEnabled val="1"/>
        </dgm:presLayoutVars>
      </dgm:prSet>
      <dgm:spPr/>
    </dgm:pt>
    <dgm:pt modelId="{DE8FB461-730C-425C-BE86-4647DA3FD7FC}" type="pres">
      <dgm:prSet presAssocID="{B9622493-B010-44FF-AB2C-7B7AA1563BCD}" presName="negativeSpace" presStyleCnt="0"/>
      <dgm:spPr/>
    </dgm:pt>
    <dgm:pt modelId="{981C19BD-171A-47AE-BDC5-D10543CB1ED8}" type="pres">
      <dgm:prSet presAssocID="{B9622493-B010-44FF-AB2C-7B7AA1563BCD}" presName="childText" presStyleLbl="conFgAcc1" presStyleIdx="0" presStyleCnt="3">
        <dgm:presLayoutVars>
          <dgm:bulletEnabled val="1"/>
        </dgm:presLayoutVars>
      </dgm:prSet>
      <dgm:spPr/>
    </dgm:pt>
    <dgm:pt modelId="{EB33F694-43E7-419C-AE4A-379A681AC49B}" type="pres">
      <dgm:prSet presAssocID="{72DCBFBF-F696-4A75-86A6-191B216F00FC}" presName="spaceBetweenRectangles" presStyleCnt="0"/>
      <dgm:spPr/>
    </dgm:pt>
    <dgm:pt modelId="{A5D51024-68A3-44A0-A52C-D95F8D2E8487}" type="pres">
      <dgm:prSet presAssocID="{9016E2C8-E540-4C41-8F7D-6D832E24356C}" presName="parentLin" presStyleCnt="0"/>
      <dgm:spPr/>
    </dgm:pt>
    <dgm:pt modelId="{2A3F2403-FC4D-44FF-8FA9-D832282ECA67}" type="pres">
      <dgm:prSet presAssocID="{9016E2C8-E540-4C41-8F7D-6D832E24356C}" presName="parentLeftMargin" presStyleLbl="node1" presStyleIdx="0" presStyleCnt="3"/>
      <dgm:spPr/>
    </dgm:pt>
    <dgm:pt modelId="{598066EB-4B58-4EF1-A413-6BAEDB2FD398}" type="pres">
      <dgm:prSet presAssocID="{9016E2C8-E540-4C41-8F7D-6D832E24356C}" presName="parentText" presStyleLbl="node1" presStyleIdx="1" presStyleCnt="3">
        <dgm:presLayoutVars>
          <dgm:chMax val="0"/>
          <dgm:bulletEnabled val="1"/>
        </dgm:presLayoutVars>
      </dgm:prSet>
      <dgm:spPr/>
    </dgm:pt>
    <dgm:pt modelId="{840101A9-623F-403E-9BF6-1B890FEA2EAD}" type="pres">
      <dgm:prSet presAssocID="{9016E2C8-E540-4C41-8F7D-6D832E24356C}" presName="negativeSpace" presStyleCnt="0"/>
      <dgm:spPr/>
    </dgm:pt>
    <dgm:pt modelId="{44E80530-7866-4F14-84FD-34868EE2CE02}" type="pres">
      <dgm:prSet presAssocID="{9016E2C8-E540-4C41-8F7D-6D832E24356C}" presName="childText" presStyleLbl="conFgAcc1" presStyleIdx="1" presStyleCnt="3">
        <dgm:presLayoutVars>
          <dgm:bulletEnabled val="1"/>
        </dgm:presLayoutVars>
      </dgm:prSet>
      <dgm:spPr/>
    </dgm:pt>
    <dgm:pt modelId="{732FB495-D96A-4308-A4CC-71AD9366EBF3}" type="pres">
      <dgm:prSet presAssocID="{99B8F34C-2144-4AF0-82CA-BAA9D7C75459}" presName="spaceBetweenRectangles" presStyleCnt="0"/>
      <dgm:spPr/>
    </dgm:pt>
    <dgm:pt modelId="{79143B4C-48FA-4CE9-9B8A-876B88BB6DD9}" type="pres">
      <dgm:prSet presAssocID="{29180DE7-0936-4278-B7F4-14C588BE09D8}" presName="parentLin" presStyleCnt="0"/>
      <dgm:spPr/>
    </dgm:pt>
    <dgm:pt modelId="{69676714-1AC7-44E7-8393-261B176085CE}" type="pres">
      <dgm:prSet presAssocID="{29180DE7-0936-4278-B7F4-14C588BE09D8}" presName="parentLeftMargin" presStyleLbl="node1" presStyleIdx="1" presStyleCnt="3"/>
      <dgm:spPr/>
    </dgm:pt>
    <dgm:pt modelId="{FCD61E12-6E7D-4B7F-97FE-C7EA9DFF9498}" type="pres">
      <dgm:prSet presAssocID="{29180DE7-0936-4278-B7F4-14C588BE09D8}" presName="parentText" presStyleLbl="node1" presStyleIdx="2" presStyleCnt="3">
        <dgm:presLayoutVars>
          <dgm:chMax val="0"/>
          <dgm:bulletEnabled val="1"/>
        </dgm:presLayoutVars>
      </dgm:prSet>
      <dgm:spPr/>
    </dgm:pt>
    <dgm:pt modelId="{CF030AD0-8FAB-4B0C-939F-F5ADAAD35FF5}" type="pres">
      <dgm:prSet presAssocID="{29180DE7-0936-4278-B7F4-14C588BE09D8}" presName="negativeSpace" presStyleCnt="0"/>
      <dgm:spPr/>
    </dgm:pt>
    <dgm:pt modelId="{FC6A11D0-915F-43B7-9B79-FF5E444BBE80}" type="pres">
      <dgm:prSet presAssocID="{29180DE7-0936-4278-B7F4-14C588BE09D8}" presName="childText" presStyleLbl="conFgAcc1" presStyleIdx="2" presStyleCnt="3">
        <dgm:presLayoutVars>
          <dgm:bulletEnabled val="1"/>
        </dgm:presLayoutVars>
      </dgm:prSet>
      <dgm:spPr/>
    </dgm:pt>
  </dgm:ptLst>
  <dgm:cxnLst>
    <dgm:cxn modelId="{E45C5E04-4D89-4A30-9064-EBBE35141AF8}" type="presOf" srcId="{C8BFC592-099F-4B26-A61D-B4531A21A0D0}" destId="{44E80530-7866-4F14-84FD-34868EE2CE02}" srcOrd="0" destOrd="1" presId="urn:microsoft.com/office/officeart/2005/8/layout/list1"/>
    <dgm:cxn modelId="{F15B8907-8246-4456-9E58-DF3515C6A22F}" srcId="{29180DE7-0936-4278-B7F4-14C588BE09D8}" destId="{8118BB91-0A7B-46F2-B6CE-40B134668BEE}" srcOrd="3" destOrd="0" parTransId="{14459AC6-7AA7-454F-88ED-2825C2978848}" sibTransId="{6B46271E-C247-48C4-861B-7AB4FBE4E4EF}"/>
    <dgm:cxn modelId="{E368C20D-C3C3-4498-B51A-0A3B7FB51E54}" srcId="{9016E2C8-E540-4C41-8F7D-6D832E24356C}" destId="{C8BFC592-099F-4B26-A61D-B4531A21A0D0}" srcOrd="1" destOrd="0" parTransId="{243CCCD5-FCB5-4F19-BE46-E4DE2AD8C2B7}" sibTransId="{2E24DB3D-F736-419D-B189-21240EC01C7C}"/>
    <dgm:cxn modelId="{286DA414-0C41-4119-89BD-988A71848319}" srcId="{29180DE7-0936-4278-B7F4-14C588BE09D8}" destId="{D02ACFF8-DE23-495D-AE18-99E136E88F84}" srcOrd="0" destOrd="0" parTransId="{1274BAC1-7BFA-472F-93B8-03BF023D9596}" sibTransId="{1533A285-DF93-4611-9ADF-C07A9AA2097D}"/>
    <dgm:cxn modelId="{A37D6A1B-B054-4BBE-904D-0B40059BA03B}" srcId="{29180DE7-0936-4278-B7F4-14C588BE09D8}" destId="{DDAB3CED-CCE6-48FF-8CA5-8BED670C8FF5}" srcOrd="2" destOrd="0" parTransId="{951C1E15-F946-4720-99CE-334D1718AD56}" sibTransId="{7DA4765E-AE80-4418-9497-3C46BD0B571D}"/>
    <dgm:cxn modelId="{D767F71F-70A7-48A8-BBDF-AC79DE661D6C}" srcId="{B9622493-B010-44FF-AB2C-7B7AA1563BCD}" destId="{8F9EFD89-8825-4983-81A5-FBB21295971C}" srcOrd="0" destOrd="0" parTransId="{3F2EF1FB-8EE8-42B7-8423-937CD4CF1F79}" sibTransId="{F5CEE27C-4B0E-4787-B95B-31CE11E4F389}"/>
    <dgm:cxn modelId="{59FB132B-C6F6-4262-A743-8C040FE9DA81}" type="presOf" srcId="{7D2EBA57-ACC0-4316-928A-C1558B0205D2}" destId="{1392489E-2564-401C-9502-D8AEA2BCFC8B}" srcOrd="0" destOrd="0" presId="urn:microsoft.com/office/officeart/2005/8/layout/list1"/>
    <dgm:cxn modelId="{11AA5832-9A7E-4E1D-B6F5-AA49650D319A}" type="presOf" srcId="{9016E2C8-E540-4C41-8F7D-6D832E24356C}" destId="{598066EB-4B58-4EF1-A413-6BAEDB2FD398}" srcOrd="1" destOrd="0" presId="urn:microsoft.com/office/officeart/2005/8/layout/list1"/>
    <dgm:cxn modelId="{E5130E3A-CA47-428F-B9B7-681E7003ADA9}" srcId="{7D2EBA57-ACC0-4316-928A-C1558B0205D2}" destId="{B9622493-B010-44FF-AB2C-7B7AA1563BCD}" srcOrd="0" destOrd="0" parTransId="{C67471AD-8179-4015-8EFD-ACDB8013541F}" sibTransId="{72DCBFBF-F696-4A75-86A6-191B216F00FC}"/>
    <dgm:cxn modelId="{7016263C-B5A9-487C-9A98-540EB552E56D}" type="presOf" srcId="{29180DE7-0936-4278-B7F4-14C588BE09D8}" destId="{69676714-1AC7-44E7-8393-261B176085CE}" srcOrd="0" destOrd="0" presId="urn:microsoft.com/office/officeart/2005/8/layout/list1"/>
    <dgm:cxn modelId="{442D3E65-8EBB-493F-A658-97BB7D1A6DA1}" type="presOf" srcId="{9016E2C8-E540-4C41-8F7D-6D832E24356C}" destId="{2A3F2403-FC4D-44FF-8FA9-D832282ECA67}" srcOrd="0" destOrd="0" presId="urn:microsoft.com/office/officeart/2005/8/layout/list1"/>
    <dgm:cxn modelId="{93D1ED65-26C6-4673-A060-546FF4EE1DFA}" type="presOf" srcId="{8118BB91-0A7B-46F2-B6CE-40B134668BEE}" destId="{FC6A11D0-915F-43B7-9B79-FF5E444BBE80}" srcOrd="0" destOrd="3" presId="urn:microsoft.com/office/officeart/2005/8/layout/list1"/>
    <dgm:cxn modelId="{C1C7AD49-7AFD-4100-923C-623682F68748}" srcId="{B9622493-B010-44FF-AB2C-7B7AA1563BCD}" destId="{C0D0AC8B-7B42-4E3B-A221-FF9192DB74AA}" srcOrd="1" destOrd="0" parTransId="{634D8A36-006D-4F86-A5D2-61951E3D7627}" sibTransId="{10F430C1-F384-4999-9FF0-D2C63F19CB06}"/>
    <dgm:cxn modelId="{747D4C4A-1F42-4BE2-896A-D366EDD70079}" srcId="{7D2EBA57-ACC0-4316-928A-C1558B0205D2}" destId="{9016E2C8-E540-4C41-8F7D-6D832E24356C}" srcOrd="1" destOrd="0" parTransId="{016D3BB3-34AC-41CC-B93F-400050B8378A}" sibTransId="{99B8F34C-2144-4AF0-82CA-BAA9D7C75459}"/>
    <dgm:cxn modelId="{CDBD614B-1BD7-4013-9392-40C1025A5B68}" type="presOf" srcId="{F48408C6-F9EF-43C1-B084-819323F0E301}" destId="{44E80530-7866-4F14-84FD-34868EE2CE02}" srcOrd="0" destOrd="0" presId="urn:microsoft.com/office/officeart/2005/8/layout/list1"/>
    <dgm:cxn modelId="{6BE64852-A635-4632-BF9C-3CDF1E5B7D78}" type="presOf" srcId="{C0D0AC8B-7B42-4E3B-A221-FF9192DB74AA}" destId="{981C19BD-171A-47AE-BDC5-D10543CB1ED8}" srcOrd="0" destOrd="1" presId="urn:microsoft.com/office/officeart/2005/8/layout/list1"/>
    <dgm:cxn modelId="{54D62C7E-85D2-4149-B483-5BA405C1C394}" type="presOf" srcId="{8F9EFD89-8825-4983-81A5-FBB21295971C}" destId="{981C19BD-171A-47AE-BDC5-D10543CB1ED8}" srcOrd="0" destOrd="0" presId="urn:microsoft.com/office/officeart/2005/8/layout/list1"/>
    <dgm:cxn modelId="{5283F884-5190-481C-B32F-0A2CBC8FDE4B}" srcId="{7D2EBA57-ACC0-4316-928A-C1558B0205D2}" destId="{29180DE7-0936-4278-B7F4-14C588BE09D8}" srcOrd="2" destOrd="0" parTransId="{10794CF9-5B8D-469E-86FE-91A9C58DCC20}" sibTransId="{D9DAFEE0-E227-4769-A61B-3CE708581DA8}"/>
    <dgm:cxn modelId="{BC4F0585-6E34-4619-AE44-66D487F222A9}" type="presOf" srcId="{D02ACFF8-DE23-495D-AE18-99E136E88F84}" destId="{FC6A11D0-915F-43B7-9B79-FF5E444BBE80}" srcOrd="0" destOrd="0" presId="urn:microsoft.com/office/officeart/2005/8/layout/list1"/>
    <dgm:cxn modelId="{E1BC428D-EBBC-4530-B062-1C609C6E62E9}" srcId="{9016E2C8-E540-4C41-8F7D-6D832E24356C}" destId="{F48408C6-F9EF-43C1-B084-819323F0E301}" srcOrd="0" destOrd="0" parTransId="{9DEB1050-1009-4C34-A313-ABEAEB8FDBD4}" sibTransId="{BE0384DA-E4C6-483D-B51B-EA0D3EA63349}"/>
    <dgm:cxn modelId="{ADB3FDA3-29A2-419C-897F-95A3E9FF4324}" type="presOf" srcId="{29180DE7-0936-4278-B7F4-14C588BE09D8}" destId="{FCD61E12-6E7D-4B7F-97FE-C7EA9DFF9498}" srcOrd="1" destOrd="0" presId="urn:microsoft.com/office/officeart/2005/8/layout/list1"/>
    <dgm:cxn modelId="{083790A4-A4BD-4EC6-93B1-B4B115714968}" type="presOf" srcId="{33132331-92EB-415E-87C5-EB31B3B5036E}" destId="{FC6A11D0-915F-43B7-9B79-FF5E444BBE80}" srcOrd="0" destOrd="1" presId="urn:microsoft.com/office/officeart/2005/8/layout/list1"/>
    <dgm:cxn modelId="{9BA964B9-FB4D-4E4F-B659-331003DA71E0}" type="presOf" srcId="{B9622493-B010-44FF-AB2C-7B7AA1563BCD}" destId="{2CB0FD70-7931-45EE-9DC8-E43F74099D0A}" srcOrd="1" destOrd="0" presId="urn:microsoft.com/office/officeart/2005/8/layout/list1"/>
    <dgm:cxn modelId="{F2A33FC2-2D55-47A1-8C77-57392CF7DCD3}" srcId="{29180DE7-0936-4278-B7F4-14C588BE09D8}" destId="{33132331-92EB-415E-87C5-EB31B3B5036E}" srcOrd="1" destOrd="0" parTransId="{B11EABAA-DD17-434B-A5DE-468D07D316A4}" sibTransId="{8DB484E5-043D-42A3-81C7-88AB827BC4A0}"/>
    <dgm:cxn modelId="{6B85AFDB-BD8B-4BEF-AF9E-C6FE73D44DAE}" srcId="{9016E2C8-E540-4C41-8F7D-6D832E24356C}" destId="{124149C1-8F5B-4147-8D61-6E67B88E0D1A}" srcOrd="2" destOrd="0" parTransId="{210A9F02-5D77-4247-80B7-F07B9A340FFE}" sibTransId="{E5B05A3C-3F95-49E5-82EE-9520F74B47D4}"/>
    <dgm:cxn modelId="{09C2A9F2-767D-472B-936C-502CA0ABC553}" type="presOf" srcId="{124149C1-8F5B-4147-8D61-6E67B88E0D1A}" destId="{44E80530-7866-4F14-84FD-34868EE2CE02}" srcOrd="0" destOrd="2" presId="urn:microsoft.com/office/officeart/2005/8/layout/list1"/>
    <dgm:cxn modelId="{B33548F5-0123-4372-AB33-B9990D46CB7D}" type="presOf" srcId="{B9622493-B010-44FF-AB2C-7B7AA1563BCD}" destId="{B3F23D8B-509F-4A40-9E26-56A1F9564E5E}" srcOrd="0" destOrd="0" presId="urn:microsoft.com/office/officeart/2005/8/layout/list1"/>
    <dgm:cxn modelId="{BA391BFF-8C65-4282-906F-38B348BD7153}" type="presOf" srcId="{DDAB3CED-CCE6-48FF-8CA5-8BED670C8FF5}" destId="{FC6A11D0-915F-43B7-9B79-FF5E444BBE80}" srcOrd="0" destOrd="2" presId="urn:microsoft.com/office/officeart/2005/8/layout/list1"/>
    <dgm:cxn modelId="{D0946E92-F64B-435D-AC22-079661B58959}" type="presParOf" srcId="{1392489E-2564-401C-9502-D8AEA2BCFC8B}" destId="{5D6EFF40-FD18-433F-9210-BDD5D508D356}" srcOrd="0" destOrd="0" presId="urn:microsoft.com/office/officeart/2005/8/layout/list1"/>
    <dgm:cxn modelId="{26D7765F-D614-48C2-9AD7-FD1E6377609F}" type="presParOf" srcId="{5D6EFF40-FD18-433F-9210-BDD5D508D356}" destId="{B3F23D8B-509F-4A40-9E26-56A1F9564E5E}" srcOrd="0" destOrd="0" presId="urn:microsoft.com/office/officeart/2005/8/layout/list1"/>
    <dgm:cxn modelId="{C28AC9C4-9749-4868-A7CB-398ACE50AAE2}" type="presParOf" srcId="{5D6EFF40-FD18-433F-9210-BDD5D508D356}" destId="{2CB0FD70-7931-45EE-9DC8-E43F74099D0A}" srcOrd="1" destOrd="0" presId="urn:microsoft.com/office/officeart/2005/8/layout/list1"/>
    <dgm:cxn modelId="{B4F650E7-4AE6-438D-979F-2C3B9EC6C5FE}" type="presParOf" srcId="{1392489E-2564-401C-9502-D8AEA2BCFC8B}" destId="{DE8FB461-730C-425C-BE86-4647DA3FD7FC}" srcOrd="1" destOrd="0" presId="urn:microsoft.com/office/officeart/2005/8/layout/list1"/>
    <dgm:cxn modelId="{30B00734-4893-4171-A41A-DE940666460F}" type="presParOf" srcId="{1392489E-2564-401C-9502-D8AEA2BCFC8B}" destId="{981C19BD-171A-47AE-BDC5-D10543CB1ED8}" srcOrd="2" destOrd="0" presId="urn:microsoft.com/office/officeart/2005/8/layout/list1"/>
    <dgm:cxn modelId="{2E422745-9EF3-4793-908A-0390973CA411}" type="presParOf" srcId="{1392489E-2564-401C-9502-D8AEA2BCFC8B}" destId="{EB33F694-43E7-419C-AE4A-379A681AC49B}" srcOrd="3" destOrd="0" presId="urn:microsoft.com/office/officeart/2005/8/layout/list1"/>
    <dgm:cxn modelId="{3CA42649-8C58-454C-AC12-62E55F847E77}" type="presParOf" srcId="{1392489E-2564-401C-9502-D8AEA2BCFC8B}" destId="{A5D51024-68A3-44A0-A52C-D95F8D2E8487}" srcOrd="4" destOrd="0" presId="urn:microsoft.com/office/officeart/2005/8/layout/list1"/>
    <dgm:cxn modelId="{06612968-9160-4AFD-8FE1-95F303CF7C16}" type="presParOf" srcId="{A5D51024-68A3-44A0-A52C-D95F8D2E8487}" destId="{2A3F2403-FC4D-44FF-8FA9-D832282ECA67}" srcOrd="0" destOrd="0" presId="urn:microsoft.com/office/officeart/2005/8/layout/list1"/>
    <dgm:cxn modelId="{6ECC8C2F-D74A-49F0-A31C-5F476145246E}" type="presParOf" srcId="{A5D51024-68A3-44A0-A52C-D95F8D2E8487}" destId="{598066EB-4B58-4EF1-A413-6BAEDB2FD398}" srcOrd="1" destOrd="0" presId="urn:microsoft.com/office/officeart/2005/8/layout/list1"/>
    <dgm:cxn modelId="{192CB68A-9838-490A-860B-1771F00EC84D}" type="presParOf" srcId="{1392489E-2564-401C-9502-D8AEA2BCFC8B}" destId="{840101A9-623F-403E-9BF6-1B890FEA2EAD}" srcOrd="5" destOrd="0" presId="urn:microsoft.com/office/officeart/2005/8/layout/list1"/>
    <dgm:cxn modelId="{3FC9552E-DA83-4F3E-8E59-4D63B9B5C9DD}" type="presParOf" srcId="{1392489E-2564-401C-9502-D8AEA2BCFC8B}" destId="{44E80530-7866-4F14-84FD-34868EE2CE02}" srcOrd="6" destOrd="0" presId="urn:microsoft.com/office/officeart/2005/8/layout/list1"/>
    <dgm:cxn modelId="{E1D37634-2C5A-4605-BB27-6075CFA01412}" type="presParOf" srcId="{1392489E-2564-401C-9502-D8AEA2BCFC8B}" destId="{732FB495-D96A-4308-A4CC-71AD9366EBF3}" srcOrd="7" destOrd="0" presId="urn:microsoft.com/office/officeart/2005/8/layout/list1"/>
    <dgm:cxn modelId="{9834D0A3-E673-4F68-8C32-5771BFCBF1FB}" type="presParOf" srcId="{1392489E-2564-401C-9502-D8AEA2BCFC8B}" destId="{79143B4C-48FA-4CE9-9B8A-876B88BB6DD9}" srcOrd="8" destOrd="0" presId="urn:microsoft.com/office/officeart/2005/8/layout/list1"/>
    <dgm:cxn modelId="{226DB1F6-6D77-452B-9844-872E096270EF}" type="presParOf" srcId="{79143B4C-48FA-4CE9-9B8A-876B88BB6DD9}" destId="{69676714-1AC7-44E7-8393-261B176085CE}" srcOrd="0" destOrd="0" presId="urn:microsoft.com/office/officeart/2005/8/layout/list1"/>
    <dgm:cxn modelId="{83CDBA44-803F-4449-9F8C-685D1E6C719B}" type="presParOf" srcId="{79143B4C-48FA-4CE9-9B8A-876B88BB6DD9}" destId="{FCD61E12-6E7D-4B7F-97FE-C7EA9DFF9498}" srcOrd="1" destOrd="0" presId="urn:microsoft.com/office/officeart/2005/8/layout/list1"/>
    <dgm:cxn modelId="{D7A675B9-35B7-4A40-869A-EEB73D757D67}" type="presParOf" srcId="{1392489E-2564-401C-9502-D8AEA2BCFC8B}" destId="{CF030AD0-8FAB-4B0C-939F-F5ADAAD35FF5}" srcOrd="9" destOrd="0" presId="urn:microsoft.com/office/officeart/2005/8/layout/list1"/>
    <dgm:cxn modelId="{B4F4C618-E3F2-4BCF-8871-8CB905E8E586}" type="presParOf" srcId="{1392489E-2564-401C-9502-D8AEA2BCFC8B}" destId="{FC6A11D0-915F-43B7-9B79-FF5E444BBE80}"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System</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9400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a:t>
          </a:r>
          <a:r>
            <a:rPr lang="pl-PL" sz="2000" dirty="0"/>
            <a:t>s</a:t>
          </a:r>
          <a:r>
            <a:rPr lang="en-US" sz="2000" dirty="0"/>
            <a:t> usability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4001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GB"/>
        </a:p>
      </dgm:t>
    </dgm:pt>
    <dgm:pt modelId="{FE881212-3BC6-4344-82CA-F14F487E4697}">
      <dgm:prSet phldrT="[Text]"/>
      <dgm:spPr/>
      <dgm:t>
        <a:bodyPr/>
        <a:lstStyle/>
        <a:p>
          <a:r>
            <a:rPr lang="en-US" noProof="0" dirty="0"/>
            <a:t>Roles</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592A5FAE-186E-4102-9A0B-C069BA25F9D5}">
      <dgm:prSet phldrT="[Text]"/>
      <dgm:spPr/>
      <dgm:t>
        <a:bodyPr/>
        <a:lstStyle/>
        <a:p>
          <a:r>
            <a:rPr lang="en-US" noProof="0" dirty="0"/>
            <a:t>Execution</a:t>
          </a:r>
        </a:p>
      </dgm:t>
    </dgm:pt>
    <dgm:pt modelId="{45601EBD-1355-486C-A2F9-EE30E2054D72}" type="parTrans" cxnId="{87633D69-9B82-4C74-A71A-1385DD09B4E0}">
      <dgm:prSet/>
      <dgm:spPr/>
      <dgm:t>
        <a:bodyPr/>
        <a:lstStyle/>
        <a:p>
          <a:endParaRPr lang="en-GB"/>
        </a:p>
      </dgm:t>
    </dgm:pt>
    <dgm:pt modelId="{34DEE089-A80B-49F6-A390-B5935C37D608}" type="sibTrans" cxnId="{87633D69-9B82-4C74-A71A-1385DD09B4E0}">
      <dgm:prSet/>
      <dgm:spPr/>
      <dgm:t>
        <a:bodyPr/>
        <a:lstStyle/>
        <a:p>
          <a:endParaRPr lang="en-GB"/>
        </a:p>
      </dgm:t>
    </dgm:pt>
    <dgm:pt modelId="{35A4856C-04E9-4046-BA2A-69FB5A6688B3}">
      <dgm:prSet phldrT="[Text]"/>
      <dgm:spPr/>
      <dgm:t>
        <a:bodyPr lIns="360000" rIns="360000"/>
        <a:lstStyle/>
        <a:p>
          <a:pPr algn="just"/>
          <a:r>
            <a:rPr lang="en-US" noProof="0" dirty="0"/>
            <a:t>Actor-Actor communication using state injection </a:t>
          </a:r>
          <a:r>
            <a:rPr lang="en-US" dirty="0"/>
            <a:t>(similarly to messages in actor model)</a:t>
          </a:r>
          <a:endParaRPr lang="en-US" noProof="0" dirty="0"/>
        </a:p>
      </dgm:t>
    </dgm:pt>
    <dgm:pt modelId="{88FED061-5438-41FD-9BAA-05BB7BE0D250}" type="parTrans" cxnId="{8CBAF46F-A3D4-4CB9-8074-3498C3C53585}">
      <dgm:prSet/>
      <dgm:spPr/>
      <dgm:t>
        <a:bodyPr/>
        <a:lstStyle/>
        <a:p>
          <a:endParaRPr lang="en-GB"/>
        </a:p>
      </dgm:t>
    </dgm:pt>
    <dgm:pt modelId="{1FAB3168-2CF9-43BB-AA3E-34B219A75D12}" type="sibTrans" cxnId="{8CBAF46F-A3D4-4CB9-8074-3498C3C53585}">
      <dgm:prSet/>
      <dgm:spPr/>
      <dgm:t>
        <a:bodyPr/>
        <a:lstStyle/>
        <a:p>
          <a:endParaRPr lang="en-GB"/>
        </a:p>
      </dgm:t>
    </dgm:pt>
    <dgm:pt modelId="{055466AB-7D7C-4B8F-AA92-5A099303DDBD}">
      <dgm:prSet phldrT="[Text]"/>
      <dgm:spPr/>
      <dgm:t>
        <a:bodyPr lIns="360000" rIns="360000"/>
        <a:lstStyle/>
        <a:p>
          <a:pPr algn="just"/>
          <a:r>
            <a:rPr lang="en-US" dirty="0"/>
            <a:t>Global – owned by World</a:t>
          </a:r>
          <a:endParaRPr lang="en-US" noProof="0" dirty="0"/>
        </a:p>
      </dgm:t>
    </dgm:pt>
    <dgm:pt modelId="{65B22896-4C0D-4BFC-99AF-83E5DA772971}" type="parTrans" cxnId="{58997153-95C7-4C37-BD75-73238CEC6271}">
      <dgm:prSet/>
      <dgm:spPr/>
      <dgm:t>
        <a:bodyPr/>
        <a:lstStyle/>
        <a:p>
          <a:endParaRPr lang="en-GB"/>
        </a:p>
      </dgm:t>
    </dgm:pt>
    <dgm:pt modelId="{9E38C814-0717-4EFA-BCD7-991509AB61A1}" type="sibTrans" cxnId="{58997153-95C7-4C37-BD75-73238CEC6271}">
      <dgm:prSet/>
      <dgm:spPr/>
      <dgm:t>
        <a:bodyPr/>
        <a:lstStyle/>
        <a:p>
          <a:endParaRPr lang="en-GB"/>
        </a:p>
      </dgm:t>
    </dgm:pt>
    <dgm:pt modelId="{5E9370C5-20EF-42EA-BBC9-7E53643672FF}">
      <dgm:prSet phldrT="[Text]"/>
      <dgm:spPr/>
      <dgm:t>
        <a:bodyPr/>
        <a:lstStyle/>
        <a:p>
          <a:pPr algn="just"/>
          <a:r>
            <a:rPr lang="en-US" noProof="0" dirty="0"/>
            <a:t>World resolves execution order dependencies between Systems within each simulation stage using numerical priorities</a:t>
          </a:r>
        </a:p>
      </dgm:t>
    </dgm:pt>
    <dgm:pt modelId="{15399BEE-48BD-4589-B5B8-545555DA48F4}" type="parTrans" cxnId="{DB69D3F4-B74A-45F0-A51A-15D8C68182F9}">
      <dgm:prSet/>
      <dgm:spPr/>
      <dgm:t>
        <a:bodyPr/>
        <a:lstStyle/>
        <a:p>
          <a:endParaRPr lang="en-GB"/>
        </a:p>
      </dgm:t>
    </dgm:pt>
    <dgm:pt modelId="{DB4314CA-B136-4F7A-A4C8-F191B479DBBF}" type="sibTrans" cxnId="{DB69D3F4-B74A-45F0-A51A-15D8C68182F9}">
      <dgm:prSet/>
      <dgm:spPr/>
      <dgm:t>
        <a:bodyPr/>
        <a:lstStyle/>
        <a:p>
          <a:endParaRPr lang="en-GB"/>
        </a:p>
      </dgm:t>
    </dgm:pt>
    <dgm:pt modelId="{B507AB8B-BD2F-4AB7-969C-22651C08DB86}">
      <dgm:prSet phldrT="[Text]"/>
      <dgm:spPr/>
      <dgm:t>
        <a:bodyPr/>
        <a:lstStyle/>
        <a:p>
          <a:pPr algn="just"/>
          <a:r>
            <a:rPr lang="en-US" noProof="0" dirty="0"/>
            <a:t>Systems register for update during a particular frame simulation stage (can register for multiple stages)</a:t>
          </a:r>
        </a:p>
      </dgm:t>
    </dgm:pt>
    <dgm:pt modelId="{889A81E2-C61C-4C8E-B3D7-2B730B809384}" type="parTrans" cxnId="{13B4DD7A-21C3-4CA1-AEDA-046F7DA624A4}">
      <dgm:prSet/>
      <dgm:spPr/>
      <dgm:t>
        <a:bodyPr/>
        <a:lstStyle/>
        <a:p>
          <a:endParaRPr lang="en-GB"/>
        </a:p>
      </dgm:t>
    </dgm:pt>
    <dgm:pt modelId="{ABF67A9D-B1DC-43D2-87FA-B2999DCE5EC2}" type="sibTrans" cxnId="{13B4DD7A-21C3-4CA1-AEDA-046F7DA624A4}">
      <dgm:prSet/>
      <dgm:spPr/>
      <dgm:t>
        <a:bodyPr/>
        <a:lstStyle/>
        <a:p>
          <a:endParaRPr lang="en-GB"/>
        </a:p>
      </dgm:t>
    </dgm:pt>
    <dgm:pt modelId="{55395046-DDE0-4F2A-883E-F9BC43E584D3}">
      <dgm:prSet phldrT="[Text]"/>
      <dgm:spPr/>
      <dgm:t>
        <a:bodyPr lIns="360000" rIns="360000"/>
        <a:lstStyle/>
        <a:p>
          <a:pPr algn="just"/>
          <a:r>
            <a:rPr lang="en-US" noProof="0" dirty="0"/>
            <a:t>System cannot reference other systems</a:t>
          </a:r>
        </a:p>
      </dgm:t>
    </dgm:pt>
    <dgm:pt modelId="{A90EEE1F-EBA5-4845-8F97-43D1B700FCBE}" type="parTrans" cxnId="{AAC0F683-C412-47FD-B92F-DD98A6665000}">
      <dgm:prSet/>
      <dgm:spPr/>
      <dgm:t>
        <a:bodyPr/>
        <a:lstStyle/>
        <a:p>
          <a:endParaRPr lang="en-US"/>
        </a:p>
      </dgm:t>
    </dgm:pt>
    <dgm:pt modelId="{B85DC6EA-274E-4CCC-B953-5644B54F8C2C}" type="sibTrans" cxnId="{AAC0F683-C412-47FD-B92F-DD98A6665000}">
      <dgm:prSet/>
      <dgm:spPr/>
      <dgm:t>
        <a:bodyPr/>
        <a:lstStyle/>
        <a:p>
          <a:endParaRPr lang="en-US"/>
        </a:p>
      </dgm:t>
    </dgm:pt>
    <dgm:pt modelId="{BA23888C-9C7F-4ECD-8144-3F1DBCF308C7}">
      <dgm:prSet phldrT="[Text]"/>
      <dgm:spPr/>
      <dgm:t>
        <a:bodyPr/>
        <a:lstStyle/>
        <a:p>
          <a:pPr algn="just"/>
          <a:r>
            <a:rPr lang="en-US" noProof="0" dirty="0"/>
            <a:t>Systems can parallelize internally their workload</a:t>
          </a:r>
        </a:p>
      </dgm:t>
    </dgm:pt>
    <dgm:pt modelId="{30E42483-180E-46F1-A0D4-A34E64C34A6A}" type="parTrans" cxnId="{78E4E82C-F796-447D-BA05-DAC331B19590}">
      <dgm:prSet/>
      <dgm:spPr/>
      <dgm:t>
        <a:bodyPr/>
        <a:lstStyle/>
        <a:p>
          <a:endParaRPr lang="en-US"/>
        </a:p>
      </dgm:t>
    </dgm:pt>
    <dgm:pt modelId="{1EE6AEF4-80FD-4167-B06D-02DB456D8369}" type="sibTrans" cxnId="{78E4E82C-F796-447D-BA05-DAC331B19590}">
      <dgm:prSet/>
      <dgm:spPr/>
      <dgm:t>
        <a:bodyPr/>
        <a:lstStyle/>
        <a:p>
          <a:endParaRPr lang="en-US"/>
        </a:p>
      </dgm:t>
    </dgm:pt>
    <dgm:pt modelId="{A7A43B79-685D-40CD-A154-CB0DDF57FA64}">
      <dgm:prSet phldrT="[Text]"/>
      <dgm:spPr/>
      <dgm:t>
        <a:bodyPr/>
        <a:lstStyle/>
        <a:p>
          <a:pPr algn="just"/>
          <a:r>
            <a:rPr lang="en-US" noProof="0" dirty="0"/>
            <a:t>Systems are executed sequentially by a World</a:t>
          </a:r>
        </a:p>
      </dgm:t>
    </dgm:pt>
    <dgm:pt modelId="{6CBD6BD8-20C5-46E2-900E-3D5B6A0D2B6C}" type="parTrans" cxnId="{30283C1A-BE21-41DD-9426-4297AA7E6963}">
      <dgm:prSet/>
      <dgm:spPr/>
      <dgm:t>
        <a:bodyPr/>
        <a:lstStyle/>
        <a:p>
          <a:endParaRPr lang="en-US"/>
        </a:p>
      </dgm:t>
    </dgm:pt>
    <dgm:pt modelId="{91DD69C9-8C53-4343-A35E-3BAFF4E1DC65}" type="sibTrans" cxnId="{30283C1A-BE21-41DD-9426-4297AA7E6963}">
      <dgm:prSet/>
      <dgm:spPr/>
      <dgm:t>
        <a:bodyPr/>
        <a:lstStyle/>
        <a:p>
          <a:endParaRPr lang="en-US"/>
        </a:p>
      </dgm:t>
    </dgm:pt>
    <dgm:pt modelId="{A85229A2-2AEE-4567-B74B-CA052AEA14D7}">
      <dgm:prSet phldrT="[Text]"/>
      <dgm:spPr/>
      <dgm:t>
        <a:bodyPr lIns="360000" rIns="360000"/>
        <a:lstStyle/>
        <a:p>
          <a:pPr algn="just"/>
          <a:r>
            <a:rPr lang="en-US" noProof="0" dirty="0"/>
            <a:t>2 roles:</a:t>
          </a:r>
        </a:p>
      </dgm:t>
    </dgm:pt>
    <dgm:pt modelId="{C14FDE70-C972-409B-A886-BE438642B2C0}" type="parTrans" cxnId="{9F73AF21-1E51-4760-BD87-B178F99E38F5}">
      <dgm:prSet/>
      <dgm:spPr/>
      <dgm:t>
        <a:bodyPr/>
        <a:lstStyle/>
        <a:p>
          <a:endParaRPr lang="en-US"/>
        </a:p>
      </dgm:t>
    </dgm:pt>
    <dgm:pt modelId="{B01513FA-90CF-418D-8DF9-3D77BA0FA4FE}" type="sibTrans" cxnId="{9F73AF21-1E51-4760-BD87-B178F99E38F5}">
      <dgm:prSet/>
      <dgm:spPr/>
      <dgm:t>
        <a:bodyPr/>
        <a:lstStyle/>
        <a:p>
          <a:endParaRPr lang="en-US"/>
        </a:p>
      </dgm:t>
    </dgm:pt>
    <dgm:pt modelId="{27620521-89D4-4886-A166-8E0946E9F104}">
      <dgm:prSet phldrT="[Text]"/>
      <dgm:spPr/>
      <dgm:t>
        <a:bodyPr/>
        <a:lstStyle/>
        <a:p>
          <a:pPr algn="just"/>
          <a:r>
            <a:rPr lang="en-US" dirty="0"/>
            <a:t>Operates as a service for actors (behaviors and components):</a:t>
          </a:r>
          <a:endParaRPr lang="en-US" noProof="0" dirty="0"/>
        </a:p>
      </dgm:t>
    </dgm:pt>
    <dgm:pt modelId="{A559F399-8B1E-4A1E-8DA9-4FDEAF4CCC02}" type="parTrans" cxnId="{DEF02BB5-E9C5-4D79-A547-78A9A9505B2F}">
      <dgm:prSet/>
      <dgm:spPr/>
      <dgm:t>
        <a:bodyPr/>
        <a:lstStyle/>
        <a:p>
          <a:endParaRPr lang="en-US"/>
        </a:p>
      </dgm:t>
    </dgm:pt>
    <dgm:pt modelId="{FBA65E87-B1B2-49F3-A422-EEC0CA40F8F0}" type="sibTrans" cxnId="{DEF02BB5-E9C5-4D79-A547-78A9A9505B2F}">
      <dgm:prSet/>
      <dgm:spPr/>
      <dgm:t>
        <a:bodyPr/>
        <a:lstStyle/>
        <a:p>
          <a:endParaRPr lang="en-US"/>
        </a:p>
      </dgm:t>
    </dgm:pt>
    <dgm:pt modelId="{96F9C7BE-1707-466D-B531-D6E562321EED}">
      <dgm:prSet phldrT="[Text]"/>
      <dgm:spPr/>
      <dgm:t>
        <a:bodyPr lIns="360000" rIns="360000"/>
        <a:lstStyle/>
        <a:p>
          <a:pPr algn="just"/>
          <a:r>
            <a:rPr lang="en-US" noProof="0" dirty="0"/>
            <a:t>Updating multiple instances of the same Component type </a:t>
          </a:r>
          <a:r>
            <a:rPr lang="en-US" dirty="0"/>
            <a:t>(ECS style)</a:t>
          </a:r>
          <a:endParaRPr lang="en-US" noProof="0" dirty="0"/>
        </a:p>
      </dgm:t>
    </dgm:pt>
    <dgm:pt modelId="{DA948C0D-200D-4EC7-B3AD-3BEE8FB202E7}" type="parTrans" cxnId="{ACF65EC6-71FD-40DC-9934-E6A87E13406C}">
      <dgm:prSet/>
      <dgm:spPr/>
      <dgm:t>
        <a:bodyPr/>
        <a:lstStyle/>
        <a:p>
          <a:endParaRPr lang="en-US"/>
        </a:p>
      </dgm:t>
    </dgm:pt>
    <dgm:pt modelId="{FCD020B4-B2CA-4B5A-9507-00CA8322C711}" type="sibTrans" cxnId="{ACF65EC6-71FD-40DC-9934-E6A87E13406C}">
      <dgm:prSet/>
      <dgm:spPr/>
      <dgm:t>
        <a:bodyPr/>
        <a:lstStyle/>
        <a:p>
          <a:endParaRPr lang="en-US"/>
        </a:p>
      </dgm:t>
    </dgm:pt>
    <dgm:pt modelId="{4B1CF403-8E62-4A89-8807-DB1112B78F2E}">
      <dgm:prSet phldrT="[Text]"/>
      <dgm:spPr/>
      <dgm:t>
        <a:bodyPr/>
        <a:lstStyle/>
        <a:p>
          <a:pPr algn="just"/>
          <a:r>
            <a:rPr lang="en-US" dirty="0"/>
            <a:t>Can be an opt-in or opt-out service</a:t>
          </a:r>
          <a:endParaRPr lang="en-US" noProof="0" dirty="0"/>
        </a:p>
      </dgm:t>
    </dgm:pt>
    <dgm:pt modelId="{0497B5B0-E4DA-451D-8776-292B7F422E56}" type="parTrans" cxnId="{77F9156E-52A3-4750-B979-4F0D80943637}">
      <dgm:prSet/>
      <dgm:spPr/>
      <dgm:t>
        <a:bodyPr/>
        <a:lstStyle/>
        <a:p>
          <a:endParaRPr lang="en-US"/>
        </a:p>
      </dgm:t>
    </dgm:pt>
    <dgm:pt modelId="{FA6B9CD9-AF82-4544-96CF-7264555E16A6}" type="sibTrans" cxnId="{77F9156E-52A3-4750-B979-4F0D80943637}">
      <dgm:prSet/>
      <dgm:spPr/>
      <dgm:t>
        <a:bodyPr/>
        <a:lstStyle/>
        <a:p>
          <a:endParaRPr lang="en-US"/>
        </a:p>
      </dgm:t>
    </dgm:pt>
    <dgm:pt modelId="{B5AE0390-7DCA-4500-B15A-D5D58E09A3AE}">
      <dgm:prSet phldrT="[Text]"/>
      <dgm:spPr/>
      <dgm:t>
        <a:bodyPr/>
        <a:lstStyle/>
        <a:p>
          <a:pPr algn="just"/>
          <a:r>
            <a:rPr lang="en-US" dirty="0"/>
            <a:t>Enrollment can be direct call or using </a:t>
          </a:r>
          <a:r>
            <a:rPr lang="en-US" dirty="0" err="1"/>
            <a:t>FlagComponent</a:t>
          </a:r>
          <a:endParaRPr lang="en-US" noProof="0" dirty="0"/>
        </a:p>
      </dgm:t>
    </dgm:pt>
    <dgm:pt modelId="{3801D0E4-A80A-4631-94BC-64FDD6524282}" type="parTrans" cxnId="{B9F653D7-BD70-4DEF-B7B5-52074A90FEAA}">
      <dgm:prSet/>
      <dgm:spPr/>
      <dgm:t>
        <a:bodyPr/>
        <a:lstStyle/>
        <a:p>
          <a:endParaRPr lang="en-US"/>
        </a:p>
      </dgm:t>
    </dgm:pt>
    <dgm:pt modelId="{E74592C4-0A27-4C85-8C51-B002CB491C43}" type="sibTrans" cxnId="{B9F653D7-BD70-4DEF-B7B5-52074A90FEAA}">
      <dgm:prSet/>
      <dgm:spPr/>
      <dgm:t>
        <a:bodyPr/>
        <a:lstStyle/>
        <a:p>
          <a:endParaRPr lang="en-US"/>
        </a:p>
      </dgm:t>
    </dgm:pt>
    <dgm:pt modelId="{647805F5-C1F5-440C-BC5F-515C91D1F56A}">
      <dgm:prSet phldrT="[Text]"/>
      <dgm:spPr/>
      <dgm:t>
        <a:bodyPr/>
        <a:lstStyle/>
        <a:p>
          <a:pPr algn="just"/>
          <a:r>
            <a:rPr lang="en-US" noProof="0" dirty="0"/>
            <a:t>Enrollment can be </a:t>
          </a:r>
          <a:r>
            <a:rPr lang="en-US" dirty="0"/>
            <a:t>permanent or one-time</a:t>
          </a:r>
          <a:endParaRPr lang="en-US" noProof="0" dirty="0"/>
        </a:p>
      </dgm:t>
    </dgm:pt>
    <dgm:pt modelId="{BA4CAAB7-0810-48A4-B547-46C5E4C807EF}" type="parTrans" cxnId="{3613C759-DBF1-42C7-86DE-69DDE76470ED}">
      <dgm:prSet/>
      <dgm:spPr/>
      <dgm:t>
        <a:bodyPr/>
        <a:lstStyle/>
        <a:p>
          <a:endParaRPr lang="en-US"/>
        </a:p>
      </dgm:t>
    </dgm:pt>
    <dgm:pt modelId="{618A6D28-AD07-4ADC-AD4C-1E2C3CCBB7CA}" type="sibTrans" cxnId="{3613C759-DBF1-42C7-86DE-69DDE76470ED}">
      <dgm:prSet/>
      <dgm:spPr/>
      <dgm:t>
        <a:bodyPr/>
        <a:lstStyle/>
        <a:p>
          <a:endParaRPr lang="en-US"/>
        </a:p>
      </dgm:t>
    </dgm:pt>
    <dgm:pt modelId="{D262EE19-55CA-4AB5-8636-9544AFFF69A4}">
      <dgm:prSet phldrT="[Text]"/>
      <dgm:spPr/>
      <dgm:t>
        <a:bodyPr lIns="360000" rIns="360000"/>
        <a:lstStyle/>
        <a:p>
          <a:pPr algn="just"/>
          <a:r>
            <a:rPr lang="en-US" noProof="0" dirty="0"/>
            <a:t>Systems have internal locks to resolve concurrent accesses from Actors</a:t>
          </a:r>
        </a:p>
      </dgm:t>
    </dgm:pt>
    <dgm:pt modelId="{3085210F-FEAA-4534-8B0B-1743E866E6AC}" type="parTrans" cxnId="{88DC8734-97DB-4BAF-8F1F-B1CABB0B2E56}">
      <dgm:prSet/>
      <dgm:spPr/>
      <dgm:t>
        <a:bodyPr/>
        <a:lstStyle/>
        <a:p>
          <a:endParaRPr lang="en-US"/>
        </a:p>
      </dgm:t>
    </dgm:pt>
    <dgm:pt modelId="{EE170B17-CA70-4ED3-812A-B698F83EA514}" type="sibTrans" cxnId="{88DC8734-97DB-4BAF-8F1F-B1CABB0B2E56}">
      <dgm:prSet/>
      <dgm:spPr/>
      <dgm:t>
        <a:bodyPr/>
        <a:lstStyle/>
        <a:p>
          <a:endParaRPr lang="en-US"/>
        </a:p>
      </dgm:t>
    </dgm:pt>
    <dgm:pt modelId="{BDFC671F-1388-4D3C-8C3C-3E89F3D7A5E3}">
      <dgm:prSet phldrT="[Text]"/>
      <dgm:spPr/>
      <dgm:t>
        <a:bodyPr/>
        <a:lstStyle/>
        <a:p>
          <a:pPr algn="just"/>
          <a:r>
            <a:rPr lang="en-US" noProof="0" dirty="0"/>
            <a:t>World caches a dedicated list of Systems and their overridden Update methods enrolled for update per each simulation stage</a:t>
          </a:r>
        </a:p>
      </dgm:t>
    </dgm:pt>
    <dgm:pt modelId="{1B004F96-78EE-48A1-9686-B0D7F78C1501}" type="parTrans" cxnId="{8F182424-E71D-4F56-8D90-30D86F360D1E}">
      <dgm:prSet/>
      <dgm:spPr/>
      <dgm:t>
        <a:bodyPr/>
        <a:lstStyle/>
        <a:p>
          <a:endParaRPr lang="en-US"/>
        </a:p>
      </dgm:t>
    </dgm:pt>
    <dgm:pt modelId="{CF2E73CE-71D2-4390-BE29-4AFAB52F4CF0}" type="sibTrans" cxnId="{8F182424-E71D-4F56-8D90-30D86F360D1E}">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0"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2">
        <dgm:presLayoutVars>
          <dgm:bulletEnabled val="1"/>
        </dgm:presLayoutVars>
      </dgm:prSet>
      <dgm:spPr/>
    </dgm:pt>
    <dgm:pt modelId="{040BAD08-84C9-4895-9954-77B8A96DEFEE}" type="pres">
      <dgm:prSet presAssocID="{C4962828-25FB-489C-803A-8A4665AF4A65}" presName="spaceBetweenRectangles" presStyleCnt="0"/>
      <dgm:spPr/>
    </dgm:pt>
    <dgm:pt modelId="{71C06E31-53E4-4E60-9AEB-D9261C613264}" type="pres">
      <dgm:prSet presAssocID="{592A5FAE-186E-4102-9A0B-C069BA25F9D5}" presName="parentLin" presStyleCnt="0"/>
      <dgm:spPr/>
    </dgm:pt>
    <dgm:pt modelId="{75358E4C-A6C7-4AFD-9139-B75479654C13}" type="pres">
      <dgm:prSet presAssocID="{592A5FAE-186E-4102-9A0B-C069BA25F9D5}" presName="parentLeftMargin" presStyleLbl="node1" presStyleIdx="0" presStyleCnt="2"/>
      <dgm:spPr/>
    </dgm:pt>
    <dgm:pt modelId="{08413DD1-5432-4825-A6DB-94CA19F59381}" type="pres">
      <dgm:prSet presAssocID="{592A5FAE-186E-4102-9A0B-C069BA25F9D5}" presName="parentText" presStyleLbl="node1" presStyleIdx="1" presStyleCnt="2" custLinFactNeighborY="-4036">
        <dgm:presLayoutVars>
          <dgm:chMax val="0"/>
          <dgm:bulletEnabled val="1"/>
        </dgm:presLayoutVars>
      </dgm:prSet>
      <dgm:spPr/>
    </dgm:pt>
    <dgm:pt modelId="{D4DE66F3-5247-49F2-B7CB-DEA997A48226}" type="pres">
      <dgm:prSet presAssocID="{592A5FAE-186E-4102-9A0B-C069BA25F9D5}" presName="negativeSpace" presStyleCnt="0"/>
      <dgm:spPr/>
    </dgm:pt>
    <dgm:pt modelId="{8B5D5669-35B7-491F-A9B4-3A5CDB4F027F}" type="pres">
      <dgm:prSet presAssocID="{592A5FAE-186E-4102-9A0B-C069BA25F9D5}"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43851603-0E90-432E-9CFD-1E92B7A10867}" type="presOf" srcId="{BA23888C-9C7F-4ECD-8144-3F1DBCF308C7}" destId="{8B5D5669-35B7-491F-A9B4-3A5CDB4F027F}"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30283C1A-BE21-41DD-9426-4297AA7E6963}" srcId="{592A5FAE-186E-4102-9A0B-C069BA25F9D5}" destId="{A7A43B79-685D-40CD-A154-CB0DDF57FA64}" srcOrd="1" destOrd="0" parTransId="{6CBD6BD8-20C5-46E2-900E-3D5B6A0D2B6C}" sibTransId="{91DD69C9-8C53-4343-A35E-3BAFF4E1DC65}"/>
    <dgm:cxn modelId="{9F73AF21-1E51-4760-BD87-B178F99E38F5}" srcId="{FE881212-3BC6-4344-82CA-F14F487E4697}" destId="{A85229A2-2AEE-4567-B74B-CA052AEA14D7}" srcOrd="2" destOrd="0" parTransId="{C14FDE70-C972-409B-A886-BE438642B2C0}" sibTransId="{B01513FA-90CF-418D-8DF9-3D77BA0FA4FE}"/>
    <dgm:cxn modelId="{8F182424-E71D-4F56-8D90-30D86F360D1E}" srcId="{592A5FAE-186E-4102-9A0B-C069BA25F9D5}" destId="{BDFC671F-1388-4D3C-8C3C-3E89F3D7A5E3}" srcOrd="4" destOrd="0" parTransId="{1B004F96-78EE-48A1-9686-B0D7F78C1501}" sibTransId="{CF2E73CE-71D2-4390-BE29-4AFAB52F4CF0}"/>
    <dgm:cxn modelId="{59FB132B-C6F6-4262-A743-8C040FE9DA81}" type="presOf" srcId="{7D2EBA57-ACC0-4316-928A-C1558B0205D2}" destId="{1392489E-2564-401C-9502-D8AEA2BCFC8B}" srcOrd="0" destOrd="0" presId="urn:microsoft.com/office/officeart/2005/8/layout/list1"/>
    <dgm:cxn modelId="{78E4E82C-F796-447D-BA05-DAC331B19590}" srcId="{592A5FAE-186E-4102-9A0B-C069BA25F9D5}" destId="{BA23888C-9C7F-4ECD-8144-3F1DBCF308C7}" srcOrd="0" destOrd="0" parTransId="{30E42483-180E-46F1-A0D4-A34E64C34A6A}" sibTransId="{1EE6AEF4-80FD-4167-B06D-02DB456D8369}"/>
    <dgm:cxn modelId="{88DC8734-97DB-4BAF-8F1F-B1CABB0B2E56}" srcId="{FE881212-3BC6-4344-82CA-F14F487E4697}" destId="{D262EE19-55CA-4AB5-8636-9544AFFF69A4}" srcOrd="3" destOrd="0" parTransId="{3085210F-FEAA-4534-8B0B-1743E866E6AC}" sibTransId="{EE170B17-CA70-4ED3-812A-B698F83EA514}"/>
    <dgm:cxn modelId="{60B12F5C-E722-47D8-99A2-F6E59A1F0D24}" type="presOf" srcId="{B5AE0390-7DCA-4500-B15A-D5D58E09A3AE}" destId="{BCE4D5B3-AD12-4237-814E-BE9795BB86A4}" srcOrd="0" destOrd="3" presId="urn:microsoft.com/office/officeart/2005/8/layout/list1"/>
    <dgm:cxn modelId="{4FBAB745-1ED8-4CED-8AA1-60172E9BECA6}" type="presOf" srcId="{592A5FAE-186E-4102-9A0B-C069BA25F9D5}" destId="{75358E4C-A6C7-4AFD-9139-B75479654C13}" srcOrd="0" destOrd="0" presId="urn:microsoft.com/office/officeart/2005/8/layout/list1"/>
    <dgm:cxn modelId="{87633D69-9B82-4C74-A71A-1385DD09B4E0}" srcId="{7D2EBA57-ACC0-4316-928A-C1558B0205D2}" destId="{592A5FAE-186E-4102-9A0B-C069BA25F9D5}" srcOrd="1" destOrd="0" parTransId="{45601EBD-1355-486C-A2F9-EE30E2054D72}" sibTransId="{34DEE089-A80B-49F6-A390-B5935C37D608}"/>
    <dgm:cxn modelId="{77F9156E-52A3-4750-B979-4F0D80943637}" srcId="{27620521-89D4-4886-A166-8E0946E9F104}" destId="{4B1CF403-8E62-4A89-8807-DB1112B78F2E}" srcOrd="0" destOrd="0" parTransId="{0497B5B0-E4DA-451D-8776-292B7F422E56}" sibTransId="{FA6B9CD9-AF82-4544-96CF-7264555E16A6}"/>
    <dgm:cxn modelId="{8CBAF46F-A3D4-4CB9-8074-3498C3C53585}" srcId="{A85229A2-2AEE-4567-B74B-CA052AEA14D7}" destId="{35A4856C-04E9-4046-BA2A-69FB5A6688B3}" srcOrd="1" destOrd="0" parTransId="{88FED061-5438-41FD-9BAA-05BB7BE0D250}" sibTransId="{1FAB3168-2CF9-43BB-AA3E-34B219A75D12}"/>
    <dgm:cxn modelId="{58997153-95C7-4C37-BD75-73238CEC6271}" srcId="{FE881212-3BC6-4344-82CA-F14F487E4697}" destId="{055466AB-7D7C-4B8F-AA92-5A099303DDBD}" srcOrd="0" destOrd="0" parTransId="{65B22896-4C0D-4BFC-99AF-83E5DA772971}" sibTransId="{9E38C814-0717-4EFA-BCD7-991509AB61A1}"/>
    <dgm:cxn modelId="{67D5FE78-101B-47BA-9DFA-552EBC4AFF23}" type="presOf" srcId="{647805F5-C1F5-440C-BC5F-515C91D1F56A}" destId="{BCE4D5B3-AD12-4237-814E-BE9795BB86A4}" srcOrd="0" destOrd="4" presId="urn:microsoft.com/office/officeart/2005/8/layout/list1"/>
    <dgm:cxn modelId="{3613C759-DBF1-42C7-86DE-69DDE76470ED}" srcId="{27620521-89D4-4886-A166-8E0946E9F104}" destId="{647805F5-C1F5-440C-BC5F-515C91D1F56A}" srcOrd="2" destOrd="0" parTransId="{BA4CAAB7-0810-48A4-B547-46C5E4C807EF}" sibTransId="{618A6D28-AD07-4ADC-AD4C-1E2C3CCBB7CA}"/>
    <dgm:cxn modelId="{13B4DD7A-21C3-4CA1-AEDA-046F7DA624A4}" srcId="{592A5FAE-186E-4102-9A0B-C069BA25F9D5}" destId="{B507AB8B-BD2F-4AB7-969C-22651C08DB86}" srcOrd="2" destOrd="0" parTransId="{889A81E2-C61C-4C8E-B3D7-2B730B809384}" sibTransId="{ABF67A9D-B1DC-43D2-87FA-B2999DCE5EC2}"/>
    <dgm:cxn modelId="{95901B7E-AFC7-4FD7-91FE-212864778CA0}" type="presOf" srcId="{BDFC671F-1388-4D3C-8C3C-3E89F3D7A5E3}" destId="{8B5D5669-35B7-491F-A9B4-3A5CDB4F027F}" srcOrd="0" destOrd="4" presId="urn:microsoft.com/office/officeart/2005/8/layout/list1"/>
    <dgm:cxn modelId="{0E4A3D7E-4DB8-4F49-B900-9FCA1F610618}" type="presOf" srcId="{A85229A2-2AEE-4567-B74B-CA052AEA14D7}" destId="{BCE4D5B3-AD12-4237-814E-BE9795BB86A4}" srcOrd="0" destOrd="5" presId="urn:microsoft.com/office/officeart/2005/8/layout/list1"/>
    <dgm:cxn modelId="{AAC0F683-C412-47FD-B92F-DD98A6665000}" srcId="{FE881212-3BC6-4344-82CA-F14F487E4697}" destId="{55395046-DDE0-4F2A-883E-F9BC43E584D3}" srcOrd="4" destOrd="0" parTransId="{A90EEE1F-EBA5-4845-8F97-43D1B700FCBE}" sibTransId="{B85DC6EA-274E-4CCC-B953-5644B54F8C2C}"/>
    <dgm:cxn modelId="{D75A338D-28EB-4ABF-A378-137EA65FD850}" type="presOf" srcId="{4B1CF403-8E62-4A89-8807-DB1112B78F2E}" destId="{BCE4D5B3-AD12-4237-814E-BE9795BB86A4}" srcOrd="0" destOrd="2" presId="urn:microsoft.com/office/officeart/2005/8/layout/list1"/>
    <dgm:cxn modelId="{0359F08D-B58E-4B65-8616-80163205F077}" type="presOf" srcId="{55395046-DDE0-4F2A-883E-F9BC43E584D3}" destId="{BCE4D5B3-AD12-4237-814E-BE9795BB86A4}" srcOrd="0" destOrd="9" presId="urn:microsoft.com/office/officeart/2005/8/layout/list1"/>
    <dgm:cxn modelId="{C633CAAD-77C4-4A86-A61B-7DF16D765FDB}" type="presOf" srcId="{055466AB-7D7C-4B8F-AA92-5A099303DDBD}" destId="{BCE4D5B3-AD12-4237-814E-BE9795BB86A4}" srcOrd="0" destOrd="0" presId="urn:microsoft.com/office/officeart/2005/8/layout/list1"/>
    <dgm:cxn modelId="{DEF02BB5-E9C5-4D79-A547-78A9A9505B2F}" srcId="{FE881212-3BC6-4344-82CA-F14F487E4697}" destId="{27620521-89D4-4886-A166-8E0946E9F104}" srcOrd="1" destOrd="0" parTransId="{A559F399-8B1E-4A1E-8DA9-4FDEAF4CCC02}" sibTransId="{FBA65E87-B1B2-49F3-A422-EEC0CA40F8F0}"/>
    <dgm:cxn modelId="{A9C49EB7-31DD-4B5D-BD0F-9A37D000CBB6}" type="presOf" srcId="{5E9370C5-20EF-42EA-BBC9-7E53643672FF}" destId="{8B5D5669-35B7-491F-A9B4-3A5CDB4F027F}" srcOrd="0" destOrd="3" presId="urn:microsoft.com/office/officeart/2005/8/layout/list1"/>
    <dgm:cxn modelId="{ACF65EC6-71FD-40DC-9934-E6A87E13406C}" srcId="{A85229A2-2AEE-4567-B74B-CA052AEA14D7}" destId="{96F9C7BE-1707-466D-B531-D6E562321EED}" srcOrd="0" destOrd="0" parTransId="{DA948C0D-200D-4EC7-B3AD-3BEE8FB202E7}" sibTransId="{FCD020B4-B2CA-4B5A-9507-00CA8322C711}"/>
    <dgm:cxn modelId="{ADCE3DCA-2B58-402A-B027-7CC941B63004}" type="presOf" srcId="{35A4856C-04E9-4046-BA2A-69FB5A6688B3}" destId="{BCE4D5B3-AD12-4237-814E-BE9795BB86A4}" srcOrd="0" destOrd="7" presId="urn:microsoft.com/office/officeart/2005/8/layout/list1"/>
    <dgm:cxn modelId="{A41420D0-7C89-4E92-B9F2-67E0F8081626}" type="presOf" srcId="{A7A43B79-685D-40CD-A154-CB0DDF57FA64}" destId="{8B5D5669-35B7-491F-A9B4-3A5CDB4F027F}" srcOrd="0" destOrd="1" presId="urn:microsoft.com/office/officeart/2005/8/layout/list1"/>
    <dgm:cxn modelId="{B9F653D7-BD70-4DEF-B7B5-52074A90FEAA}" srcId="{27620521-89D4-4886-A166-8E0946E9F104}" destId="{B5AE0390-7DCA-4500-B15A-D5D58E09A3AE}" srcOrd="1" destOrd="0" parTransId="{3801D0E4-A80A-4631-94BC-64FDD6524282}" sibTransId="{E74592C4-0A27-4C85-8C51-B002CB491C43}"/>
    <dgm:cxn modelId="{FB6446E4-8A10-47A0-A96D-96815BDEAD9C}" type="presOf" srcId="{27620521-89D4-4886-A166-8E0946E9F104}" destId="{BCE4D5B3-AD12-4237-814E-BE9795BB86A4}" srcOrd="0" destOrd="1" presId="urn:microsoft.com/office/officeart/2005/8/layout/list1"/>
    <dgm:cxn modelId="{19D486E5-83A6-49BF-89A3-D1328A7A708E}" type="presOf" srcId="{D262EE19-55CA-4AB5-8636-9544AFFF69A4}" destId="{BCE4D5B3-AD12-4237-814E-BE9795BB86A4}" srcOrd="0" destOrd="8" presId="urn:microsoft.com/office/officeart/2005/8/layout/list1"/>
    <dgm:cxn modelId="{2B9554EC-3D2B-4675-ACB6-97A5256E5A8F}" type="presOf" srcId="{B507AB8B-BD2F-4AB7-969C-22651C08DB86}" destId="{8B5D5669-35B7-491F-A9B4-3A5CDB4F027F}" srcOrd="0" destOrd="2" presId="urn:microsoft.com/office/officeart/2005/8/layout/list1"/>
    <dgm:cxn modelId="{03FEF5EE-AC23-4D38-9C7F-14D0119507F6}" type="presOf" srcId="{FE881212-3BC6-4344-82CA-F14F487E4697}" destId="{6BE5FC12-C4AD-49D2-BA45-1C9F9E39BEFA}" srcOrd="1" destOrd="0" presId="urn:microsoft.com/office/officeart/2005/8/layout/list1"/>
    <dgm:cxn modelId="{DB69D3F4-B74A-45F0-A51A-15D8C68182F9}" srcId="{592A5FAE-186E-4102-9A0B-C069BA25F9D5}" destId="{5E9370C5-20EF-42EA-BBC9-7E53643672FF}" srcOrd="3" destOrd="0" parTransId="{15399BEE-48BD-4589-B5B8-545555DA48F4}" sibTransId="{DB4314CA-B136-4F7A-A4C8-F191B479DBBF}"/>
    <dgm:cxn modelId="{6752D5FB-78CD-4506-B14F-162ABB3BDA1C}" type="presOf" srcId="{96F9C7BE-1707-466D-B531-D6E562321EED}" destId="{BCE4D5B3-AD12-4237-814E-BE9795BB86A4}" srcOrd="0" destOrd="6" presId="urn:microsoft.com/office/officeart/2005/8/layout/list1"/>
    <dgm:cxn modelId="{AB7EA1FD-5EC8-4D00-8378-AC9B1F01EB35}" type="presOf" srcId="{592A5FAE-186E-4102-9A0B-C069BA25F9D5}" destId="{08413DD1-5432-4825-A6DB-94CA19F59381}" srcOrd="1" destOrd="0"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D54BE554-FF79-4C67-B7E1-9DB68CE16703}" type="presParOf" srcId="{1392489E-2564-401C-9502-D8AEA2BCFC8B}" destId="{040BAD08-84C9-4895-9954-77B8A96DEFEE}" srcOrd="3" destOrd="0" presId="urn:microsoft.com/office/officeart/2005/8/layout/list1"/>
    <dgm:cxn modelId="{B46B6B3B-1724-4FB6-9695-44C709936340}" type="presParOf" srcId="{1392489E-2564-401C-9502-D8AEA2BCFC8B}" destId="{71C06E31-53E4-4E60-9AEB-D9261C613264}" srcOrd="4" destOrd="0" presId="urn:microsoft.com/office/officeart/2005/8/layout/list1"/>
    <dgm:cxn modelId="{CB379B48-D69A-431B-B501-DF92EB318F13}" type="presParOf" srcId="{71C06E31-53E4-4E60-9AEB-D9261C613264}" destId="{75358E4C-A6C7-4AFD-9139-B75479654C13}" srcOrd="0" destOrd="0" presId="urn:microsoft.com/office/officeart/2005/8/layout/list1"/>
    <dgm:cxn modelId="{DEDAE20F-3926-458A-9539-711833E9238D}" type="presParOf" srcId="{71C06E31-53E4-4E60-9AEB-D9261C613264}" destId="{08413DD1-5432-4825-A6DB-94CA19F59381}" srcOrd="1" destOrd="0" presId="urn:microsoft.com/office/officeart/2005/8/layout/list1"/>
    <dgm:cxn modelId="{B8CDED3C-638C-4B78-91C8-4BD228086DCB}" type="presParOf" srcId="{1392489E-2564-401C-9502-D8AEA2BCFC8B}" destId="{D4DE66F3-5247-49F2-B7CB-DEA997A48226}" srcOrd="5" destOrd="0" presId="urn:microsoft.com/office/officeart/2005/8/layout/list1"/>
    <dgm:cxn modelId="{F71A3544-E0E1-4A7A-8741-A97E1DA76A56}" type="presParOf" srcId="{1392489E-2564-401C-9502-D8AEA2BCFC8B}" destId="{8B5D5669-35B7-491F-A9B4-3A5CDB4F027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Component Destruction</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842428DB-8BB5-40DD-A340-DA1C580DCBE4}">
      <dgm:prSet/>
      <dgm:spPr/>
      <dgm:t>
        <a:bodyPr/>
        <a:lstStyle/>
        <a:p>
          <a:endParaRPr lang="en-US" dirty="0"/>
        </a:p>
      </dgm:t>
    </dgm:pt>
    <dgm:pt modelId="{583686F7-59D8-4B80-84C2-81D5013E60BC}" type="parTrans" cxnId="{792533D2-79E0-41AB-8FD6-07FB547F47D2}">
      <dgm:prSet/>
      <dgm:spPr/>
      <dgm:t>
        <a:bodyPr/>
        <a:lstStyle/>
        <a:p>
          <a:endParaRPr lang="en-US"/>
        </a:p>
      </dgm:t>
    </dgm:pt>
    <dgm:pt modelId="{29698C76-CD88-42C7-A33D-461E027551A6}" type="sibTrans" cxnId="{792533D2-79E0-41AB-8FD6-07FB547F47D2}">
      <dgm:prSet/>
      <dgm:spPr/>
      <dgm:t>
        <a:bodyPr/>
        <a:lstStyle/>
        <a:p>
          <a:endParaRPr lang="en-US"/>
        </a:p>
      </dgm:t>
    </dgm:pt>
    <dgm:pt modelId="{3B6BDA99-54FA-421E-9DAE-DF9902FDEC09}">
      <dgm:prSet/>
      <dgm:spPr/>
      <dgm:t>
        <a:bodyPr/>
        <a:lstStyle/>
        <a:p>
          <a:endParaRPr lang="en-US" dirty="0"/>
        </a:p>
      </dgm:t>
    </dgm:pt>
    <dgm:pt modelId="{42D6FB64-DC18-4802-B477-F87A15883EC5}" type="parTrans" cxnId="{5D73CF1B-60C3-4223-9CBC-6D97CA3E2334}">
      <dgm:prSet/>
      <dgm:spPr/>
      <dgm:t>
        <a:bodyPr/>
        <a:lstStyle/>
        <a:p>
          <a:endParaRPr lang="en-US"/>
        </a:p>
      </dgm:t>
    </dgm:pt>
    <dgm:pt modelId="{AC441BBE-B027-497F-8D3C-452979DED10B}" type="sibTrans" cxnId="{5D73CF1B-60C3-4223-9CBC-6D97CA3E2334}">
      <dgm:prSet/>
      <dgm:spPr/>
      <dgm:t>
        <a:bodyPr/>
        <a:lstStyle/>
        <a:p>
          <a:endParaRPr lang="en-US"/>
        </a:p>
      </dgm:t>
    </dgm:pt>
    <dgm:pt modelId="{2780F733-C2E2-4036-9500-AAB8D87B69F9}">
      <dgm:prSet/>
      <dgm:spPr/>
      <dgm:t>
        <a:bodyPr/>
        <a:lstStyle/>
        <a:p>
          <a:endParaRPr lang="en-US" dirty="0"/>
        </a:p>
      </dgm:t>
    </dgm:pt>
    <dgm:pt modelId="{5A8855FD-5FF7-4F47-AFE0-7DA14FFE9D71}" type="parTrans" cxnId="{62C87F8B-A0D6-4E8F-882A-552E902E8B71}">
      <dgm:prSet/>
      <dgm:spPr/>
      <dgm:t>
        <a:bodyPr/>
        <a:lstStyle/>
        <a:p>
          <a:endParaRPr lang="en-US"/>
        </a:p>
      </dgm:t>
    </dgm:pt>
    <dgm:pt modelId="{0DC9F42B-2F8D-4606-9366-2B1F2D5D054E}" type="sibTrans" cxnId="{62C87F8B-A0D6-4E8F-882A-552E902E8B71}">
      <dgm:prSet/>
      <dgm:spPr/>
      <dgm:t>
        <a:bodyPr/>
        <a:lstStyle/>
        <a:p>
          <a:endParaRPr lang="en-US"/>
        </a:p>
      </dgm:t>
    </dgm:pt>
    <dgm:pt modelId="{57A5B74E-A9DE-4FD7-8998-61E1F3943867}">
      <dgm:prSet/>
      <dgm:spPr/>
      <dgm:t>
        <a:bodyPr/>
        <a:lstStyle/>
        <a:p>
          <a:endParaRPr lang="en-US" dirty="0"/>
        </a:p>
      </dgm:t>
    </dgm:pt>
    <dgm:pt modelId="{1DA0BF8F-C3FB-40CD-92F4-84CBAB882066}" type="parTrans" cxnId="{A1C8D58E-41D7-4F01-B414-638651E4EA0F}">
      <dgm:prSet/>
      <dgm:spPr/>
      <dgm:t>
        <a:bodyPr/>
        <a:lstStyle/>
        <a:p>
          <a:endParaRPr lang="en-US"/>
        </a:p>
      </dgm:t>
    </dgm:pt>
    <dgm:pt modelId="{2AA262DC-387B-40AA-894E-1BD2DD26AAFC}" type="sibTrans" cxnId="{A1C8D58E-41D7-4F01-B414-638651E4EA0F}">
      <dgm:prSet/>
      <dgm:spPr/>
      <dgm:t>
        <a:bodyPr/>
        <a:lstStyle/>
        <a:p>
          <a:endParaRPr lang="en-US"/>
        </a:p>
      </dgm:t>
    </dgm:pt>
    <dgm:pt modelId="{B60ECDB3-158E-45BD-BE14-320CA6E18937}">
      <dgm:prSet/>
      <dgm:spPr/>
      <dgm:t>
        <a:bodyPr/>
        <a:lstStyle/>
        <a:p>
          <a:endParaRPr lang="en-US" dirty="0"/>
        </a:p>
      </dgm:t>
    </dgm:pt>
    <dgm:pt modelId="{A499936C-9609-4296-A1B2-39E4F6FEB18A}" type="parTrans" cxnId="{A37A2A36-2751-4895-AA9A-1E6FB48A1C1C}">
      <dgm:prSet/>
      <dgm:spPr/>
      <dgm:t>
        <a:bodyPr/>
        <a:lstStyle/>
        <a:p>
          <a:endParaRPr lang="en-US"/>
        </a:p>
      </dgm:t>
    </dgm:pt>
    <dgm:pt modelId="{E504A9BB-6672-4726-8FB7-D5CBFEEE37F1}" type="sibTrans" cxnId="{A37A2A36-2751-4895-AA9A-1E6FB48A1C1C}">
      <dgm:prSet/>
      <dgm:spPr/>
      <dgm:t>
        <a:bodyPr/>
        <a:lstStyle/>
        <a:p>
          <a:endParaRPr lang="en-US"/>
        </a:p>
      </dgm:t>
    </dgm:pt>
    <dgm:pt modelId="{EC840A67-D75E-4B8F-B177-CC86E423D446}">
      <dgm:prSet/>
      <dgm:spPr/>
      <dgm:t>
        <a:bodyPr/>
        <a:lstStyle/>
        <a:p>
          <a:endParaRPr lang="en-US" dirty="0"/>
        </a:p>
      </dgm:t>
    </dgm:pt>
    <dgm:pt modelId="{B33F6C53-4756-44A0-998B-47BD4707BDDA}" type="parTrans" cxnId="{3E799F89-07CD-4A36-B338-4A9863532307}">
      <dgm:prSet/>
      <dgm:spPr/>
      <dgm:t>
        <a:bodyPr/>
        <a:lstStyle/>
        <a:p>
          <a:endParaRPr lang="en-US"/>
        </a:p>
      </dgm:t>
    </dgm:pt>
    <dgm:pt modelId="{DF0FCCF0-B1A0-4726-956B-6691C2F53353}" type="sibTrans" cxnId="{3E799F89-07CD-4A36-B338-4A9863532307}">
      <dgm:prSet/>
      <dgm:spPr/>
      <dgm:t>
        <a:bodyPr/>
        <a:lstStyle/>
        <a:p>
          <a:endParaRPr lang="en-US"/>
        </a:p>
      </dgm:t>
    </dgm:pt>
    <dgm:pt modelId="{849ACC16-D22F-4F07-882D-42370A9AC04E}">
      <dgm:prSet/>
      <dgm:spPr/>
      <dgm:t>
        <a:bodyPr/>
        <a:lstStyle/>
        <a:p>
          <a:endParaRPr lang="en-US" dirty="0"/>
        </a:p>
      </dgm:t>
    </dgm:pt>
    <dgm:pt modelId="{890E8091-7B07-4CF9-85C5-9E8710D80080}" type="parTrans" cxnId="{0B7ADCD3-6FBE-4295-8D79-0D5CF94E67CC}">
      <dgm:prSet/>
      <dgm:spPr/>
      <dgm:t>
        <a:bodyPr/>
        <a:lstStyle/>
        <a:p>
          <a:endParaRPr lang="en-US"/>
        </a:p>
      </dgm:t>
    </dgm:pt>
    <dgm:pt modelId="{C754ECD7-82E3-4043-A382-5FAAFB8ACF96}" type="sibTrans" cxnId="{0B7ADCD3-6FBE-4295-8D79-0D5CF94E67CC}">
      <dgm:prSet/>
      <dgm:spPr/>
      <dgm:t>
        <a:bodyPr/>
        <a:lstStyle/>
        <a:p>
          <a:endParaRPr lang="en-US"/>
        </a:p>
      </dgm:t>
    </dgm:pt>
    <dgm:pt modelId="{421EB53C-DD26-48F7-B99A-C5912B44A097}">
      <dgm:prSet/>
      <dgm:spPr/>
      <dgm:t>
        <a:bodyPr/>
        <a:lstStyle/>
        <a:p>
          <a:endParaRPr lang="en-US" dirty="0"/>
        </a:p>
      </dgm:t>
    </dgm:pt>
    <dgm:pt modelId="{E2A1162F-CC61-4719-A080-9EE8DBB77C0B}" type="parTrans" cxnId="{5706C5E9-1B19-474D-9707-FEA3418918E7}">
      <dgm:prSet/>
      <dgm:spPr/>
      <dgm:t>
        <a:bodyPr/>
        <a:lstStyle/>
        <a:p>
          <a:endParaRPr lang="en-US"/>
        </a:p>
      </dgm:t>
    </dgm:pt>
    <dgm:pt modelId="{D4A08535-31EC-48E2-84AF-53D47F709D37}" type="sibTrans" cxnId="{5706C5E9-1B19-474D-9707-FEA3418918E7}">
      <dgm:prSet/>
      <dgm:spPr/>
      <dgm:t>
        <a:bodyPr/>
        <a:lstStyle/>
        <a:p>
          <a:endParaRPr lang="en-US"/>
        </a:p>
      </dgm:t>
    </dgm:pt>
    <dgm:pt modelId="{C1419DFC-600A-470A-85AC-CAF29F1512F6}">
      <dgm:prSet/>
      <dgm:spPr/>
      <dgm:t>
        <a:bodyPr/>
        <a:lstStyle/>
        <a:p>
          <a:endParaRPr lang="en-US" dirty="0"/>
        </a:p>
      </dgm:t>
    </dgm:pt>
    <dgm:pt modelId="{7B7B419B-CAC6-4AED-A968-6743D0605472}" type="parTrans" cxnId="{A09CF95B-0A54-4E36-B232-643C7BEB9FF2}">
      <dgm:prSet/>
      <dgm:spPr/>
      <dgm:t>
        <a:bodyPr/>
        <a:lstStyle/>
        <a:p>
          <a:endParaRPr lang="en-US"/>
        </a:p>
      </dgm:t>
    </dgm:pt>
    <dgm:pt modelId="{E83DA868-9C3D-4661-A3D0-DA0168CD25C3}" type="sibTrans" cxnId="{A09CF95B-0A54-4E36-B232-643C7BEB9FF2}">
      <dgm:prSet/>
      <dgm:spPr/>
      <dgm:t>
        <a:bodyPr/>
        <a:lstStyle/>
        <a:p>
          <a:endParaRPr lang="en-US"/>
        </a:p>
      </dgm:t>
    </dgm:pt>
    <dgm:pt modelId="{741AA1E5-CB03-4403-946D-D23C75126214}">
      <dgm:prSet/>
      <dgm:spPr/>
      <dgm:t>
        <a:bodyPr/>
        <a:lstStyle/>
        <a:p>
          <a:endParaRPr lang="en-US" dirty="0"/>
        </a:p>
      </dgm:t>
    </dgm:pt>
    <dgm:pt modelId="{8D9FEB4D-115B-4909-A8FF-C997E71EA000}" type="parTrans" cxnId="{33686BFA-F4E6-4A99-9C01-B0FF6454F1A6}">
      <dgm:prSet/>
      <dgm:spPr/>
      <dgm:t>
        <a:bodyPr/>
        <a:lstStyle/>
        <a:p>
          <a:endParaRPr lang="en-US"/>
        </a:p>
      </dgm:t>
    </dgm:pt>
    <dgm:pt modelId="{8A97D420-D416-41F5-B736-F188D92E1850}" type="sibTrans" cxnId="{33686BFA-F4E6-4A99-9C01-B0FF6454F1A6}">
      <dgm:prSet/>
      <dgm:spPr/>
      <dgm:t>
        <a:bodyPr/>
        <a:lstStyle/>
        <a:p>
          <a:endParaRPr lang="en-US"/>
        </a:p>
      </dgm:t>
    </dgm:pt>
    <dgm:pt modelId="{66290A9C-0B9B-4F0F-B016-674A70202A30}">
      <dgm:prSet/>
      <dgm:spPr/>
      <dgm:t>
        <a:bodyPr/>
        <a:lstStyle/>
        <a:p>
          <a:endParaRPr lang="en-US" dirty="0"/>
        </a:p>
      </dgm:t>
    </dgm:pt>
    <dgm:pt modelId="{B5AF2EF0-216F-4356-B5EF-AFC953C4AB65}" type="parTrans" cxnId="{04280655-5C0D-4617-803A-AC75AC2F987D}">
      <dgm:prSet/>
      <dgm:spPr/>
      <dgm:t>
        <a:bodyPr/>
        <a:lstStyle/>
        <a:p>
          <a:endParaRPr lang="en-US"/>
        </a:p>
      </dgm:t>
    </dgm:pt>
    <dgm:pt modelId="{1F51F1B9-0D0D-4D65-A47F-E1943B6FA0E3}" type="sibTrans" cxnId="{04280655-5C0D-4617-803A-AC75AC2F987D}">
      <dgm:prSet/>
      <dgm:spPr/>
      <dgm:t>
        <a:bodyPr/>
        <a:lstStyle/>
        <a:p>
          <a:endParaRPr lang="en-US"/>
        </a:p>
      </dgm:t>
    </dgm:pt>
    <dgm:pt modelId="{9C993D5A-9CBC-4F7E-873D-9D136D869EC2}">
      <dgm:prSet/>
      <dgm:spPr/>
      <dgm:t>
        <a:bodyPr/>
        <a:lstStyle/>
        <a:p>
          <a:endParaRPr lang="en-US" dirty="0"/>
        </a:p>
      </dgm:t>
    </dgm:pt>
    <dgm:pt modelId="{CA559ACA-6AF7-47C6-8B04-E2C3106FE9B0}" type="parTrans" cxnId="{2D9E8BAE-2F98-4A31-9008-DBBEED79DEF1}">
      <dgm:prSet/>
      <dgm:spPr/>
      <dgm:t>
        <a:bodyPr/>
        <a:lstStyle/>
        <a:p>
          <a:endParaRPr lang="en-US"/>
        </a:p>
      </dgm:t>
    </dgm:pt>
    <dgm:pt modelId="{CB17BDF4-49A8-4E43-9BDB-E794362B18E6}" type="sibTrans" cxnId="{2D9E8BAE-2F98-4A31-9008-DBBEED79DEF1}">
      <dgm:prSet/>
      <dgm:spPr/>
      <dgm:t>
        <a:bodyPr/>
        <a:lstStyle/>
        <a:p>
          <a:endParaRPr lang="en-US"/>
        </a:p>
      </dgm:t>
    </dgm:pt>
    <dgm:pt modelId="{C2B4EF26-C38E-4A99-A4BF-CEC82B026226}">
      <dgm:prSet/>
      <dgm:spPr/>
      <dgm:t>
        <a:bodyPr/>
        <a:lstStyle/>
        <a:p>
          <a:endParaRPr lang="en-US" dirty="0"/>
        </a:p>
      </dgm:t>
    </dgm:pt>
    <dgm:pt modelId="{6D483F9C-0696-4E7F-80BA-7F96467FF4FE}" type="parTrans" cxnId="{3490BB88-8EBF-4250-9255-E415504D7703}">
      <dgm:prSet/>
      <dgm:spPr/>
      <dgm:t>
        <a:bodyPr/>
        <a:lstStyle/>
        <a:p>
          <a:endParaRPr lang="en-US"/>
        </a:p>
      </dgm:t>
    </dgm:pt>
    <dgm:pt modelId="{36799726-D3CD-4EE4-8F7A-D0704FE775C7}" type="sibTrans" cxnId="{3490BB88-8EBF-4250-9255-E415504D7703}">
      <dgm:prSet/>
      <dgm:spPr/>
      <dgm:t>
        <a:bodyPr/>
        <a:lstStyle/>
        <a:p>
          <a:endParaRPr lang="en-US"/>
        </a:p>
      </dgm:t>
    </dgm:pt>
    <dgm:pt modelId="{38B4F585-B611-41DD-8583-32F15A4A8AFF}">
      <dgm:prSet/>
      <dgm:spPr/>
      <dgm:t>
        <a:bodyPr/>
        <a:lstStyle/>
        <a:p>
          <a:endParaRPr lang="en-US" dirty="0"/>
        </a:p>
      </dgm:t>
    </dgm:pt>
    <dgm:pt modelId="{79EAA9A4-7AB7-4849-A7FA-83CAB520D003}" type="parTrans" cxnId="{DE60ED9F-259D-405B-A044-DE43B1A93170}">
      <dgm:prSet/>
      <dgm:spPr/>
      <dgm:t>
        <a:bodyPr/>
        <a:lstStyle/>
        <a:p>
          <a:endParaRPr lang="en-US"/>
        </a:p>
      </dgm:t>
    </dgm:pt>
    <dgm:pt modelId="{191FDC3A-84F7-44C4-879B-DB73760BFB2D}" type="sibTrans" cxnId="{DE60ED9F-259D-405B-A044-DE43B1A93170}">
      <dgm:prSet/>
      <dgm:spPr/>
      <dgm:t>
        <a:bodyPr/>
        <a:lstStyle/>
        <a:p>
          <a:endParaRPr lang="en-US"/>
        </a:p>
      </dgm:t>
    </dgm:pt>
    <dgm:pt modelId="{E032D207-B82C-4A77-8111-3107D377B050}">
      <dgm:prSet/>
      <dgm:spPr/>
      <dgm:t>
        <a:bodyPr/>
        <a:lstStyle/>
        <a:p>
          <a:endParaRPr lang="en-US" dirty="0"/>
        </a:p>
      </dgm:t>
    </dgm:pt>
    <dgm:pt modelId="{14A7A319-538D-4AD5-B69E-D2EBA2B50E76}" type="parTrans" cxnId="{FDFD5F65-91F2-4533-9FF4-9C6B6BB96C01}">
      <dgm:prSet/>
      <dgm:spPr/>
      <dgm:t>
        <a:bodyPr/>
        <a:lstStyle/>
        <a:p>
          <a:endParaRPr lang="en-US"/>
        </a:p>
      </dgm:t>
    </dgm:pt>
    <dgm:pt modelId="{C0B82B7A-15C4-4971-BCF7-D578A7C0EE31}" type="sibTrans" cxnId="{FDFD5F65-91F2-4533-9FF4-9C6B6BB96C01}">
      <dgm:prSet/>
      <dgm:spPr/>
      <dgm:t>
        <a:bodyPr/>
        <a:lstStyle/>
        <a:p>
          <a:endParaRPr lang="en-US"/>
        </a:p>
      </dgm:t>
    </dgm:pt>
    <dgm:pt modelId="{B755A153-EACA-4350-9829-0759CDDCD4CA}">
      <dgm:prSet/>
      <dgm:spPr/>
      <dgm:t>
        <a:bodyPr/>
        <a:lstStyle/>
        <a:p>
          <a:endParaRPr lang="en-US" dirty="0"/>
        </a:p>
      </dgm:t>
    </dgm:pt>
    <dgm:pt modelId="{AEEA816E-33C0-4C53-82DC-9BC0C817B4FB}" type="parTrans" cxnId="{E49BC30E-2002-4A2E-AF57-65DB8527038A}">
      <dgm:prSet/>
      <dgm:spPr/>
      <dgm:t>
        <a:bodyPr/>
        <a:lstStyle/>
        <a:p>
          <a:endParaRPr lang="en-US"/>
        </a:p>
      </dgm:t>
    </dgm:pt>
    <dgm:pt modelId="{77E88EB6-FC18-4CC2-B0BE-3D761D36E846}" type="sibTrans" cxnId="{E49BC30E-2002-4A2E-AF57-65DB8527038A}">
      <dgm:prSet/>
      <dgm:spPr/>
      <dgm:t>
        <a:bodyPr/>
        <a:lstStyle/>
        <a:p>
          <a:endParaRPr lang="en-US"/>
        </a:p>
      </dgm:t>
    </dgm:pt>
    <dgm:pt modelId="{6E9B400E-C884-471C-9CAD-8A0CAAD9806B}">
      <dgm:prSet/>
      <dgm:spPr/>
      <dgm:t>
        <a:bodyPr/>
        <a:lstStyle/>
        <a:p>
          <a:endParaRPr lang="en-US" dirty="0"/>
        </a:p>
      </dgm:t>
    </dgm:pt>
    <dgm:pt modelId="{26BEC34C-BD3F-4651-AF15-15E70C9A8BF5}" type="parTrans" cxnId="{7D7F2C29-D284-4B1F-BB0B-8079D33A64E4}">
      <dgm:prSet/>
      <dgm:spPr/>
      <dgm:t>
        <a:bodyPr/>
        <a:lstStyle/>
        <a:p>
          <a:endParaRPr lang="en-US"/>
        </a:p>
      </dgm:t>
    </dgm:pt>
    <dgm:pt modelId="{FBDA835B-0E4F-4198-A3F7-C1782989F068}" type="sibTrans" cxnId="{7D7F2C29-D284-4B1F-BB0B-8079D33A64E4}">
      <dgm:prSet/>
      <dgm:spPr/>
      <dgm:t>
        <a:bodyPr/>
        <a:lstStyle/>
        <a:p>
          <a:endParaRPr lang="en-US"/>
        </a:p>
      </dgm:t>
    </dgm:pt>
    <dgm:pt modelId="{8C7C3327-BEF7-4E5C-9DE7-C879F4AC799F}">
      <dgm:prSet/>
      <dgm:spPr/>
      <dgm:t>
        <a:bodyPr/>
        <a:lstStyle/>
        <a:p>
          <a:endParaRPr lang="en-US" dirty="0"/>
        </a:p>
      </dgm:t>
    </dgm:pt>
    <dgm:pt modelId="{19EBDC54-3F2F-41C0-908E-ACAC7A769E3D}" type="parTrans" cxnId="{91890927-CC53-4034-9468-93440B190CA8}">
      <dgm:prSet/>
      <dgm:spPr/>
      <dgm:t>
        <a:bodyPr/>
        <a:lstStyle/>
        <a:p>
          <a:endParaRPr lang="en-US"/>
        </a:p>
      </dgm:t>
    </dgm:pt>
    <dgm:pt modelId="{28BFB00F-8B7B-482C-82A5-C2D5575601AB}" type="sibTrans" cxnId="{91890927-CC53-4034-9468-93440B190CA8}">
      <dgm:prSet/>
      <dgm:spPr/>
      <dgm:t>
        <a:bodyPr/>
        <a:lstStyle/>
        <a:p>
          <a:endParaRPr lang="en-US"/>
        </a:p>
      </dgm:t>
    </dgm:pt>
    <dgm:pt modelId="{EDD4CD3F-0C7D-4D74-9A0D-EA2701F8E843}">
      <dgm:prSet/>
      <dgm:spPr/>
      <dgm:t>
        <a:bodyPr/>
        <a:lstStyle/>
        <a:p>
          <a:endParaRPr lang="en-US" dirty="0"/>
        </a:p>
      </dgm:t>
    </dgm:pt>
    <dgm:pt modelId="{3B89A793-9DB3-4E70-9C98-64049D8FDC08}" type="parTrans" cxnId="{C56AD990-F76A-41A3-A578-9A68A331F26B}">
      <dgm:prSet/>
      <dgm:spPr/>
      <dgm:t>
        <a:bodyPr/>
        <a:lstStyle/>
        <a:p>
          <a:endParaRPr lang="en-US"/>
        </a:p>
      </dgm:t>
    </dgm:pt>
    <dgm:pt modelId="{BB0DE69E-FA2B-4A83-969F-DBB498FDB691}" type="sibTrans" cxnId="{C56AD990-F76A-41A3-A578-9A68A331F26B}">
      <dgm:prSet/>
      <dgm:spPr/>
      <dgm:t>
        <a:bodyPr/>
        <a:lstStyle/>
        <a:p>
          <a:endParaRPr lang="en-US"/>
        </a:p>
      </dgm:t>
    </dgm:pt>
    <dgm:pt modelId="{59EC5D36-0F35-4923-9C52-582A8AE2BA7D}">
      <dgm:prSet/>
      <dgm:spPr/>
      <dgm:t>
        <a:bodyPr/>
        <a:lstStyle/>
        <a:p>
          <a:endParaRPr lang="en-US" dirty="0"/>
        </a:p>
      </dgm:t>
    </dgm:pt>
    <dgm:pt modelId="{6D8E496D-6D28-4691-AD5D-4DA0BD172BA6}" type="parTrans" cxnId="{13DBC85D-22B7-4A38-8A20-398EE5C21C31}">
      <dgm:prSet/>
      <dgm:spPr/>
      <dgm:t>
        <a:bodyPr/>
        <a:lstStyle/>
        <a:p>
          <a:endParaRPr lang="en-US"/>
        </a:p>
      </dgm:t>
    </dgm:pt>
    <dgm:pt modelId="{C9389D29-AD67-4B1C-9CCE-8E3BBFB82740}" type="sibTrans" cxnId="{13DBC85D-22B7-4A38-8A20-398EE5C21C31}">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E3658C00-C474-4430-B4C3-46C0F921412A}" type="presOf" srcId="{57A5B74E-A9DE-4FD7-8998-61E1F3943867}" destId="{E43CFEC2-C37E-441E-8E69-AE45D0A2775F}" srcOrd="0" destOrd="2" presId="urn:microsoft.com/office/officeart/2005/8/layout/list1"/>
    <dgm:cxn modelId="{F5716A09-F3C7-4DF1-857B-6C4122B51D7B}" type="presOf" srcId="{421EB53C-DD26-48F7-B99A-C5912B44A097}" destId="{E43CFEC2-C37E-441E-8E69-AE45D0A2775F}" srcOrd="0" destOrd="6" presId="urn:microsoft.com/office/officeart/2005/8/layout/list1"/>
    <dgm:cxn modelId="{E49BC30E-2002-4A2E-AF57-65DB8527038A}" srcId="{75A41F41-ACAC-46EC-91CF-7024FC9AFFF5}" destId="{B755A153-EACA-4350-9829-0759CDDCD4CA}" srcOrd="14" destOrd="0" parTransId="{AEEA816E-33C0-4C53-82DC-9BC0C817B4FB}" sibTransId="{77E88EB6-FC18-4CC2-B0BE-3D761D36E846}"/>
    <dgm:cxn modelId="{453B960F-14D2-4364-97A4-E4E603C1B16E}" type="presOf" srcId="{842428DB-8BB5-40DD-A340-DA1C580DCBE4}" destId="{E43CFEC2-C37E-441E-8E69-AE45D0A2775F}" srcOrd="0" destOrd="19" presId="urn:microsoft.com/office/officeart/2005/8/layout/list1"/>
    <dgm:cxn modelId="{50BA1314-C2FA-4A99-99D7-59C0978C08C6}" type="presOf" srcId="{B60ECDB3-158E-45BD-BE14-320CA6E18937}" destId="{E43CFEC2-C37E-441E-8E69-AE45D0A2775F}" srcOrd="0" destOrd="3" presId="urn:microsoft.com/office/officeart/2005/8/layout/list1"/>
    <dgm:cxn modelId="{5D73CF1B-60C3-4223-9CBC-6D97CA3E2334}" srcId="{75A41F41-ACAC-46EC-91CF-7024FC9AFFF5}" destId="{3B6BDA99-54FA-421E-9DAE-DF9902FDEC09}" srcOrd="0" destOrd="0" parTransId="{42D6FB64-DC18-4802-B477-F87A15883EC5}" sibTransId="{AC441BBE-B027-497F-8D3C-452979DED10B}"/>
    <dgm:cxn modelId="{E05CF41F-CFF5-48D6-BFFD-1672B3881E09}" type="presOf" srcId="{3B6BDA99-54FA-421E-9DAE-DF9902FDEC09}" destId="{E43CFEC2-C37E-441E-8E69-AE45D0A2775F}" srcOrd="0" destOrd="0" presId="urn:microsoft.com/office/officeart/2005/8/layout/list1"/>
    <dgm:cxn modelId="{91890927-CC53-4034-9468-93440B190CA8}" srcId="{75A41F41-ACAC-46EC-91CF-7024FC9AFFF5}" destId="{8C7C3327-BEF7-4E5C-9DE7-C879F4AC799F}" srcOrd="16" destOrd="0" parTransId="{19EBDC54-3F2F-41C0-908E-ACAC7A769E3D}" sibTransId="{28BFB00F-8B7B-482C-82A5-C2D5575601AB}"/>
    <dgm:cxn modelId="{7D7F2C29-D284-4B1F-BB0B-8079D33A64E4}" srcId="{75A41F41-ACAC-46EC-91CF-7024FC9AFFF5}" destId="{6E9B400E-C884-471C-9CAD-8A0CAAD9806B}" srcOrd="15" destOrd="0" parTransId="{26BEC34C-BD3F-4651-AF15-15E70C9A8BF5}" sibTransId="{FBDA835B-0E4F-4198-A3F7-C1782989F068}"/>
    <dgm:cxn modelId="{7CE73B2C-29A1-4730-87C0-8ED959D9A80B}" type="presOf" srcId="{75A41F41-ACAC-46EC-91CF-7024FC9AFFF5}" destId="{E99EECEE-FDBF-4D14-B04F-62EF577511CA}" srcOrd="1" destOrd="0" presId="urn:microsoft.com/office/officeart/2005/8/layout/list1"/>
    <dgm:cxn modelId="{A37A2A36-2751-4895-AA9A-1E6FB48A1C1C}" srcId="{75A41F41-ACAC-46EC-91CF-7024FC9AFFF5}" destId="{B60ECDB3-158E-45BD-BE14-320CA6E18937}" srcOrd="3" destOrd="0" parTransId="{A499936C-9609-4296-A1B2-39E4F6FEB18A}" sibTransId="{E504A9BB-6672-4726-8FB7-D5CBFEEE37F1}"/>
    <dgm:cxn modelId="{35A3B33B-A4B5-4239-A5A9-B048CABF3CA8}" type="presOf" srcId="{C2B4EF26-C38E-4A99-A4BF-CEC82B026226}" destId="{E43CFEC2-C37E-441E-8E69-AE45D0A2775F}" srcOrd="0" destOrd="11" presId="urn:microsoft.com/office/officeart/2005/8/layout/list1"/>
    <dgm:cxn modelId="{A09CF95B-0A54-4E36-B232-643C7BEB9FF2}" srcId="{75A41F41-ACAC-46EC-91CF-7024FC9AFFF5}" destId="{C1419DFC-600A-470A-85AC-CAF29F1512F6}" srcOrd="7" destOrd="0" parTransId="{7B7B419B-CAC6-4AED-A968-6743D0605472}" sibTransId="{E83DA868-9C3D-4661-A3D0-DA0168CD25C3}"/>
    <dgm:cxn modelId="{13DBC85D-22B7-4A38-8A20-398EE5C21C31}" srcId="{75A41F41-ACAC-46EC-91CF-7024FC9AFFF5}" destId="{59EC5D36-0F35-4923-9C52-582A8AE2BA7D}" srcOrd="18" destOrd="0" parTransId="{6D8E496D-6D28-4691-AD5D-4DA0BD172BA6}" sibTransId="{C9389D29-AD67-4B1C-9CCE-8E3BBFB82740}"/>
    <dgm:cxn modelId="{5C186042-70C4-4BC9-A60A-D02B425CA9BD}" type="presOf" srcId="{849ACC16-D22F-4F07-882D-42370A9AC04E}" destId="{E43CFEC2-C37E-441E-8E69-AE45D0A2775F}" srcOrd="0" destOrd="5" presId="urn:microsoft.com/office/officeart/2005/8/layout/list1"/>
    <dgm:cxn modelId="{FDFD5F65-91F2-4533-9FF4-9C6B6BB96C01}" srcId="{75A41F41-ACAC-46EC-91CF-7024FC9AFFF5}" destId="{E032D207-B82C-4A77-8111-3107D377B050}" srcOrd="13" destOrd="0" parTransId="{14A7A319-538D-4AD5-B69E-D2EBA2B50E76}" sibTransId="{C0B82B7A-15C4-4971-BCF7-D578A7C0EE31}"/>
    <dgm:cxn modelId="{F7AC0067-74B0-4F06-A96D-96B4502B146A}" type="presOf" srcId="{741AA1E5-CB03-4403-946D-D23C75126214}" destId="{E43CFEC2-C37E-441E-8E69-AE45D0A2775F}" srcOrd="0" destOrd="8" presId="urn:microsoft.com/office/officeart/2005/8/layout/list1"/>
    <dgm:cxn modelId="{A65F3047-4726-449C-8F57-E0DE2906EF1F}" type="presOf" srcId="{A030583D-EF51-47D9-B2B8-5FBCAF1B34BD}" destId="{B4EC8322-410E-466F-9473-EFD63F8AD781}" srcOrd="0" destOrd="0" presId="urn:microsoft.com/office/officeart/2005/8/layout/list1"/>
    <dgm:cxn modelId="{D490236F-2017-4315-847A-FFB5ED9B1966}" type="presOf" srcId="{EC840A67-D75E-4B8F-B177-CC86E423D446}" destId="{E43CFEC2-C37E-441E-8E69-AE45D0A2775F}" srcOrd="0" destOrd="4" presId="urn:microsoft.com/office/officeart/2005/8/layout/list1"/>
    <dgm:cxn modelId="{8322AF72-DA55-4439-AA74-A23BE6CEAF25}" type="presOf" srcId="{75A41F41-ACAC-46EC-91CF-7024FC9AFFF5}" destId="{B60CE104-FFB2-4554-8FC6-E5746B21FCF4}" srcOrd="0" destOrd="0" presId="urn:microsoft.com/office/officeart/2005/8/layout/list1"/>
    <dgm:cxn modelId="{04280655-5C0D-4617-803A-AC75AC2F987D}" srcId="{75A41F41-ACAC-46EC-91CF-7024FC9AFFF5}" destId="{66290A9C-0B9B-4F0F-B016-674A70202A30}" srcOrd="9" destOrd="0" parTransId="{B5AF2EF0-216F-4356-B5EF-AFC953C4AB65}" sibTransId="{1F51F1B9-0D0D-4D65-A47F-E1943B6FA0E3}"/>
    <dgm:cxn modelId="{E3A7D457-7F23-4EC2-8EB9-0083BA0D3654}" type="presOf" srcId="{6E9B400E-C884-471C-9CAD-8A0CAAD9806B}" destId="{E43CFEC2-C37E-441E-8E69-AE45D0A2775F}" srcOrd="0" destOrd="15" presId="urn:microsoft.com/office/officeart/2005/8/layout/list1"/>
    <dgm:cxn modelId="{3490BB88-8EBF-4250-9255-E415504D7703}" srcId="{75A41F41-ACAC-46EC-91CF-7024FC9AFFF5}" destId="{C2B4EF26-C38E-4A99-A4BF-CEC82B026226}" srcOrd="11" destOrd="0" parTransId="{6D483F9C-0696-4E7F-80BA-7F96467FF4FE}" sibTransId="{36799726-D3CD-4EE4-8F7A-D0704FE775C7}"/>
    <dgm:cxn modelId="{3E799F89-07CD-4A36-B338-4A9863532307}" srcId="{75A41F41-ACAC-46EC-91CF-7024FC9AFFF5}" destId="{EC840A67-D75E-4B8F-B177-CC86E423D446}" srcOrd="4" destOrd="0" parTransId="{B33F6C53-4756-44A0-998B-47BD4707BDDA}" sibTransId="{DF0FCCF0-B1A0-4726-956B-6691C2F53353}"/>
    <dgm:cxn modelId="{62C87F8B-A0D6-4E8F-882A-552E902E8B71}" srcId="{75A41F41-ACAC-46EC-91CF-7024FC9AFFF5}" destId="{2780F733-C2E2-4036-9500-AAB8D87B69F9}" srcOrd="1" destOrd="0" parTransId="{5A8855FD-5FF7-4F47-AFE0-7DA14FFE9D71}" sibTransId="{0DC9F42B-2F8D-4606-9366-2B1F2D5D054E}"/>
    <dgm:cxn modelId="{2000668D-6E6E-4AAE-8CE6-A261DFA03A59}" type="presOf" srcId="{66290A9C-0B9B-4F0F-B016-674A70202A30}" destId="{E43CFEC2-C37E-441E-8E69-AE45D0A2775F}" srcOrd="0" destOrd="9" presId="urn:microsoft.com/office/officeart/2005/8/layout/list1"/>
    <dgm:cxn modelId="{A1C8D58E-41D7-4F01-B414-638651E4EA0F}" srcId="{75A41F41-ACAC-46EC-91CF-7024FC9AFFF5}" destId="{57A5B74E-A9DE-4FD7-8998-61E1F3943867}" srcOrd="2" destOrd="0" parTransId="{1DA0BF8F-C3FB-40CD-92F4-84CBAB882066}" sibTransId="{2AA262DC-387B-40AA-894E-1BD2DD26AAFC}"/>
    <dgm:cxn modelId="{2AC2B18F-3BDF-4A04-A79E-E9BB78595431}" type="presOf" srcId="{8C7C3327-BEF7-4E5C-9DE7-C879F4AC799F}" destId="{E43CFEC2-C37E-441E-8E69-AE45D0A2775F}" srcOrd="0" destOrd="16" presId="urn:microsoft.com/office/officeart/2005/8/layout/list1"/>
    <dgm:cxn modelId="{C56AD990-F76A-41A3-A578-9A68A331F26B}" srcId="{75A41F41-ACAC-46EC-91CF-7024FC9AFFF5}" destId="{EDD4CD3F-0C7D-4D74-9A0D-EA2701F8E843}" srcOrd="17" destOrd="0" parTransId="{3B89A793-9DB3-4E70-9C98-64049D8FDC08}" sibTransId="{BB0DE69E-FA2B-4A83-969F-DBB498FDB691}"/>
    <dgm:cxn modelId="{DE60ED9F-259D-405B-A044-DE43B1A93170}" srcId="{75A41F41-ACAC-46EC-91CF-7024FC9AFFF5}" destId="{38B4F585-B611-41DD-8583-32F15A4A8AFF}" srcOrd="12" destOrd="0" parTransId="{79EAA9A4-7AB7-4849-A7FA-83CAB520D003}" sibTransId="{191FDC3A-84F7-44C4-879B-DB73760BFB2D}"/>
    <dgm:cxn modelId="{A4143AA0-197E-4101-8455-4C749D0910FD}" srcId="{A030583D-EF51-47D9-B2B8-5FBCAF1B34BD}" destId="{75A41F41-ACAC-46EC-91CF-7024FC9AFFF5}" srcOrd="0" destOrd="0" parTransId="{4A3D0897-9339-4261-ACD1-7D4DDA79D149}" sibTransId="{F746DA1A-F14A-492B-A178-9A403B639C11}"/>
    <dgm:cxn modelId="{EE2173AE-A7BD-414C-8A20-07D32D3396B9}" type="presOf" srcId="{E032D207-B82C-4A77-8111-3107D377B050}" destId="{E43CFEC2-C37E-441E-8E69-AE45D0A2775F}" srcOrd="0" destOrd="13" presId="urn:microsoft.com/office/officeart/2005/8/layout/list1"/>
    <dgm:cxn modelId="{2D9E8BAE-2F98-4A31-9008-DBBEED79DEF1}" srcId="{75A41F41-ACAC-46EC-91CF-7024FC9AFFF5}" destId="{9C993D5A-9CBC-4F7E-873D-9D136D869EC2}" srcOrd="10" destOrd="0" parTransId="{CA559ACA-6AF7-47C6-8B04-E2C3106FE9B0}" sibTransId="{CB17BDF4-49A8-4E43-9BDB-E794362B18E6}"/>
    <dgm:cxn modelId="{F85F55B3-A28F-4EA9-862F-180F987AB211}" type="presOf" srcId="{EDD4CD3F-0C7D-4D74-9A0D-EA2701F8E843}" destId="{E43CFEC2-C37E-441E-8E69-AE45D0A2775F}" srcOrd="0" destOrd="17" presId="urn:microsoft.com/office/officeart/2005/8/layout/list1"/>
    <dgm:cxn modelId="{39DCB9C5-8DEA-4BE2-96B4-6C7465DDE016}" type="presOf" srcId="{59EC5D36-0F35-4923-9C52-582A8AE2BA7D}" destId="{E43CFEC2-C37E-441E-8E69-AE45D0A2775F}" srcOrd="0" destOrd="18" presId="urn:microsoft.com/office/officeart/2005/8/layout/list1"/>
    <dgm:cxn modelId="{FFADC0C6-2DAA-4066-BC3C-2691B84308EB}" type="presOf" srcId="{2780F733-C2E2-4036-9500-AAB8D87B69F9}" destId="{E43CFEC2-C37E-441E-8E69-AE45D0A2775F}" srcOrd="0" destOrd="1" presId="urn:microsoft.com/office/officeart/2005/8/layout/list1"/>
    <dgm:cxn modelId="{86B83DCC-E674-47B9-9298-2811237A3602}" type="presOf" srcId="{9C993D5A-9CBC-4F7E-873D-9D136D869EC2}" destId="{E43CFEC2-C37E-441E-8E69-AE45D0A2775F}" srcOrd="0" destOrd="10" presId="urn:microsoft.com/office/officeart/2005/8/layout/list1"/>
    <dgm:cxn modelId="{792533D2-79E0-41AB-8FD6-07FB547F47D2}" srcId="{75A41F41-ACAC-46EC-91CF-7024FC9AFFF5}" destId="{842428DB-8BB5-40DD-A340-DA1C580DCBE4}" srcOrd="19" destOrd="0" parTransId="{583686F7-59D8-4B80-84C2-81D5013E60BC}" sibTransId="{29698C76-CD88-42C7-A33D-461E027551A6}"/>
    <dgm:cxn modelId="{226AD8D3-C536-47D2-8F13-3009E14C5D99}" type="presOf" srcId="{C1419DFC-600A-470A-85AC-CAF29F1512F6}" destId="{E43CFEC2-C37E-441E-8E69-AE45D0A2775F}" srcOrd="0" destOrd="7" presId="urn:microsoft.com/office/officeart/2005/8/layout/list1"/>
    <dgm:cxn modelId="{0B7ADCD3-6FBE-4295-8D79-0D5CF94E67CC}" srcId="{75A41F41-ACAC-46EC-91CF-7024FC9AFFF5}" destId="{849ACC16-D22F-4F07-882D-42370A9AC04E}" srcOrd="5" destOrd="0" parTransId="{890E8091-7B07-4CF9-85C5-9E8710D80080}" sibTransId="{C754ECD7-82E3-4043-A382-5FAAFB8ACF96}"/>
    <dgm:cxn modelId="{B170C7E6-10B0-454E-B231-2E8D5B7A5B32}" type="presOf" srcId="{38B4F585-B611-41DD-8583-32F15A4A8AFF}" destId="{E43CFEC2-C37E-441E-8E69-AE45D0A2775F}" srcOrd="0" destOrd="12" presId="urn:microsoft.com/office/officeart/2005/8/layout/list1"/>
    <dgm:cxn modelId="{5706C5E9-1B19-474D-9707-FEA3418918E7}" srcId="{75A41F41-ACAC-46EC-91CF-7024FC9AFFF5}" destId="{421EB53C-DD26-48F7-B99A-C5912B44A097}" srcOrd="6" destOrd="0" parTransId="{E2A1162F-CC61-4719-A080-9EE8DBB77C0B}" sibTransId="{D4A08535-31EC-48E2-84AF-53D47F709D37}"/>
    <dgm:cxn modelId="{33686BFA-F4E6-4A99-9C01-B0FF6454F1A6}" srcId="{75A41F41-ACAC-46EC-91CF-7024FC9AFFF5}" destId="{741AA1E5-CB03-4403-946D-D23C75126214}" srcOrd="8" destOrd="0" parTransId="{8D9FEB4D-115B-4909-A8FF-C997E71EA000}" sibTransId="{8A97D420-D416-41F5-B736-F188D92E1850}"/>
    <dgm:cxn modelId="{71491EFF-45E5-4C04-879B-487D18107617}" type="presOf" srcId="{B755A153-EACA-4350-9829-0759CDDCD4CA}" destId="{E43CFEC2-C37E-441E-8E69-AE45D0A2775F}" srcOrd="0" destOrd="14"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Deletions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1611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Pointer stability issue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46B742A8-E569-4E76-B0A2-EB2319BA928C}">
      <dgm:prSet/>
      <dgm:spPr/>
      <dgm:t>
        <a:bodyPr/>
        <a:lstStyle/>
        <a:p>
          <a:r>
            <a:rPr lang="en-US" dirty="0"/>
            <a:t>Deletion of a Component (and by so also deletion of Entities and Actors) causes reshuffling of other Components of the same type in memory - invalidation of pointers and references</a:t>
          </a:r>
        </a:p>
      </dgm:t>
    </dgm:pt>
    <dgm:pt modelId="{FEB39AB5-5511-43E7-9770-33CDB72EC642}" type="parTrans" cxnId="{B166483D-03D3-4BA9-B1EA-ED3C6A824275}">
      <dgm:prSet/>
      <dgm:spPr/>
      <dgm:t>
        <a:bodyPr/>
        <a:lstStyle/>
        <a:p>
          <a:endParaRPr lang="en-US"/>
        </a:p>
      </dgm:t>
    </dgm:pt>
    <dgm:pt modelId="{16784059-8503-496D-A83F-EB3A3DAD8775}" type="sibTrans" cxnId="{B166483D-03D3-4BA9-B1EA-ED3C6A824275}">
      <dgm:prSet/>
      <dgm:spPr/>
      <dgm:t>
        <a:bodyPr/>
        <a:lstStyle/>
        <a:p>
          <a:endParaRPr lang="en-US"/>
        </a:p>
      </dgm:t>
    </dgm:pt>
    <dgm:pt modelId="{E2B5AC0F-2D31-41DA-AA98-96AB206020A2}">
      <dgm:prSet/>
      <dgm:spPr/>
      <dgm:t>
        <a:bodyPr/>
        <a:lstStyle/>
        <a:p>
          <a:r>
            <a:rPr lang="en-US" dirty="0"/>
            <a:t>All deletions has to be deferred to the end of the frame to achieve in-frame pointer stability</a:t>
          </a:r>
        </a:p>
      </dgm:t>
    </dgm:pt>
    <dgm:pt modelId="{A13A63D6-4EDE-49F2-B693-D7885A2CD282}" type="parTrans" cxnId="{CA9BDA57-7B8C-443E-8E4B-D8CF6E4321FD}">
      <dgm:prSet/>
      <dgm:spPr/>
      <dgm:t>
        <a:bodyPr/>
        <a:lstStyle/>
        <a:p>
          <a:endParaRPr lang="en-US"/>
        </a:p>
      </dgm:t>
    </dgm:pt>
    <dgm:pt modelId="{9397D0BE-9763-43DB-8C45-64C5217339F7}" type="sibTrans" cxnId="{CA9BDA57-7B8C-443E-8E4B-D8CF6E4321FD}">
      <dgm:prSet/>
      <dgm:spPr/>
      <dgm:t>
        <a:bodyPr/>
        <a:lstStyle/>
        <a:p>
          <a:endParaRPr lang="en-US"/>
        </a:p>
      </dgm:t>
    </dgm:pt>
    <dgm:pt modelId="{40A02259-AC87-4DF4-926C-06D4AF8846B7}">
      <dgm:prSet/>
      <dgm:spPr/>
      <dgm:t>
        <a:bodyPr/>
        <a:lstStyle/>
        <a:p>
          <a:r>
            <a:rPr lang="en-US" dirty="0"/>
            <a:t>Deferring</a:t>
          </a:r>
        </a:p>
      </dgm:t>
    </dgm:pt>
    <dgm:pt modelId="{408C7B44-F8F6-4005-97A3-B848FC416094}" type="parTrans" cxnId="{0205ED85-6F0C-4875-A811-7E9640B582B6}">
      <dgm:prSet/>
      <dgm:spPr/>
      <dgm:t>
        <a:bodyPr/>
        <a:lstStyle/>
        <a:p>
          <a:endParaRPr lang="en-US"/>
        </a:p>
      </dgm:t>
    </dgm:pt>
    <dgm:pt modelId="{F25C104B-CAC1-4C6D-A305-599D5D11D273}" type="sibTrans" cxnId="{0205ED85-6F0C-4875-A811-7E9640B582B6}">
      <dgm:prSet/>
      <dgm:spPr/>
      <dgm:t>
        <a:bodyPr/>
        <a:lstStyle/>
        <a:p>
          <a:endParaRPr lang="en-US"/>
        </a:p>
      </dgm:t>
    </dgm:pt>
    <dgm:pt modelId="{981F67E8-24B7-4C9E-AD31-3351CF980EEF}">
      <dgm:prSet/>
      <dgm:spPr/>
      <dgm:t>
        <a:bodyPr/>
        <a:lstStyle/>
        <a:p>
          <a:r>
            <a:rPr lang="en-US" dirty="0"/>
            <a:t>Actors – deletion handled as deletion of underlying Entities</a:t>
          </a:r>
        </a:p>
      </dgm:t>
    </dgm:pt>
    <dgm:pt modelId="{F7FBB1D8-06BF-4878-817E-9ED3362F24C8}" type="parTrans" cxnId="{C9EBCFEB-6F7F-405E-B53B-78F577AAA938}">
      <dgm:prSet/>
      <dgm:spPr/>
      <dgm:t>
        <a:bodyPr/>
        <a:lstStyle/>
        <a:p>
          <a:endParaRPr lang="en-US"/>
        </a:p>
      </dgm:t>
    </dgm:pt>
    <dgm:pt modelId="{32BFADB4-352A-4D11-ABAD-3AF95BF54970}" type="sibTrans" cxnId="{C9EBCFEB-6F7F-405E-B53B-78F577AAA938}">
      <dgm:prSet/>
      <dgm:spPr/>
      <dgm:t>
        <a:bodyPr/>
        <a:lstStyle/>
        <a:p>
          <a:endParaRPr lang="en-US"/>
        </a:p>
      </dgm:t>
    </dgm:pt>
    <dgm:pt modelId="{1606866D-FC8C-4496-BD81-762FEBBFA26E}">
      <dgm:prSet/>
      <dgm:spPr/>
      <dgm:t>
        <a:bodyPr/>
        <a:lstStyle/>
        <a:p>
          <a:r>
            <a:rPr lang="en-US" dirty="0"/>
            <a:t>Behaviors and Systems are not affected by this issue, as they do not reside in ECS storage</a:t>
          </a:r>
        </a:p>
      </dgm:t>
    </dgm:pt>
    <dgm:pt modelId="{6104DD6C-A6AD-4D28-9F0B-D7DAC54B2C7A}" type="parTrans" cxnId="{7D3C6127-01E2-46D4-A848-0A2604DB78F0}">
      <dgm:prSet/>
      <dgm:spPr/>
      <dgm:t>
        <a:bodyPr/>
        <a:lstStyle/>
        <a:p>
          <a:endParaRPr lang="en-US"/>
        </a:p>
      </dgm:t>
    </dgm:pt>
    <dgm:pt modelId="{70BDD803-C5D2-43BA-9467-D1AB7FCADDCC}" type="sibTrans" cxnId="{7D3C6127-01E2-46D4-A848-0A2604DB78F0}">
      <dgm:prSet/>
      <dgm:spPr/>
      <dgm:t>
        <a:bodyPr/>
        <a:lstStyle/>
        <a:p>
          <a:endParaRPr lang="en-US"/>
        </a:p>
      </dgm:t>
    </dgm:pt>
    <dgm:pt modelId="{0C0FC76C-B2A2-4E64-BFEF-984D5C84E657}">
      <dgm:prSet/>
      <dgm:spPr/>
      <dgm:t>
        <a:bodyPr/>
        <a:lstStyle/>
        <a:p>
          <a:r>
            <a:rPr lang="en-US" dirty="0"/>
            <a:t>Entities – marking with </a:t>
          </a:r>
          <a:r>
            <a:rPr lang="en-US" dirty="0" err="1"/>
            <a:t>DestroyFlag</a:t>
          </a:r>
          <a:r>
            <a:rPr lang="en-US" dirty="0"/>
            <a:t> component</a:t>
          </a:r>
        </a:p>
      </dgm:t>
    </dgm:pt>
    <dgm:pt modelId="{1ADA2BDC-92B9-4DD4-81FA-38863BD600C6}" type="parTrans" cxnId="{02311D12-73F6-4FC5-A88F-AFAA5C72068B}">
      <dgm:prSet/>
      <dgm:spPr/>
      <dgm:t>
        <a:bodyPr/>
        <a:lstStyle/>
        <a:p>
          <a:endParaRPr lang="en-US"/>
        </a:p>
      </dgm:t>
    </dgm:pt>
    <dgm:pt modelId="{11B4C10E-F78C-4033-BA2D-2025CDD4FED0}" type="sibTrans" cxnId="{02311D12-73F6-4FC5-A88F-AFAA5C72068B}">
      <dgm:prSet/>
      <dgm:spPr/>
      <dgm:t>
        <a:bodyPr/>
        <a:lstStyle/>
        <a:p>
          <a:endParaRPr lang="en-US"/>
        </a:p>
      </dgm:t>
    </dgm:pt>
    <dgm:pt modelId="{78D26652-72C4-4EA2-A0F8-DA27A4226075}">
      <dgm:prSet/>
      <dgm:spPr/>
      <dgm:t>
        <a:bodyPr/>
        <a:lstStyle/>
        <a:p>
          <a:r>
            <a:rPr lang="en-US" dirty="0"/>
            <a:t>Components – enrolling for destruction in a buffer of </a:t>
          </a:r>
          <a:r>
            <a:rPr lang="en-US" dirty="0" err="1"/>
            <a:t>EntityIDs</a:t>
          </a:r>
          <a:r>
            <a:rPr lang="en-US" dirty="0"/>
            <a:t> and pointers to the destruction method applicable for a given type of component</a:t>
          </a:r>
        </a:p>
      </dgm:t>
    </dgm:pt>
    <dgm:pt modelId="{D4043218-31E1-4189-A3F9-A60359C8B609}" type="parTrans" cxnId="{29E97119-3355-493E-866E-2824551CD451}">
      <dgm:prSet/>
      <dgm:spPr/>
      <dgm:t>
        <a:bodyPr/>
        <a:lstStyle/>
        <a:p>
          <a:endParaRPr lang="en-US"/>
        </a:p>
      </dgm:t>
    </dgm:pt>
    <dgm:pt modelId="{6998867F-90A1-46C9-9B67-D3611FD85ED4}" type="sibTrans" cxnId="{29E97119-3355-493E-866E-2824551CD451}">
      <dgm:prSet/>
      <dgm:spPr/>
      <dgm:t>
        <a:bodyPr/>
        <a:lstStyle/>
        <a:p>
          <a:endParaRPr lang="en-US"/>
        </a:p>
      </dgm:t>
    </dgm:pt>
    <dgm:pt modelId="{E4ED5D6A-283C-48B0-A23C-C683E3997694}">
      <dgm:prSet/>
      <dgm:spPr/>
      <dgm:t>
        <a:bodyPr/>
        <a:lstStyle/>
        <a:p>
          <a:r>
            <a:rPr lang="en-US" dirty="0"/>
            <a:t>Component deletion is handled first, then Entities, as they may relate to the same components</a:t>
          </a:r>
        </a:p>
      </dgm:t>
    </dgm:pt>
    <dgm:pt modelId="{C95063FE-EF9C-4D3A-9E63-691C3A6AEDFF}" type="parTrans" cxnId="{17E76342-657A-4E49-A70B-AB3B8569635C}">
      <dgm:prSet/>
      <dgm:spPr/>
      <dgm:t>
        <a:bodyPr/>
        <a:lstStyle/>
        <a:p>
          <a:endParaRPr lang="en-US"/>
        </a:p>
      </dgm:t>
    </dgm:pt>
    <dgm:pt modelId="{5EFC7F48-67AF-455D-A1AA-CDB5A06C97C1}" type="sibTrans" cxnId="{17E76342-657A-4E49-A70B-AB3B8569635C}">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2"/>
      <dgm:spPr/>
    </dgm:pt>
    <dgm:pt modelId="{E99EECEE-FDBF-4D14-B04F-62EF577511CA}" type="pres">
      <dgm:prSet presAssocID="{75A41F41-ACAC-46EC-91CF-7024FC9AFFF5}" presName="parentText" presStyleLbl="node1" presStyleIdx="0" presStyleCnt="2">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2">
        <dgm:presLayoutVars>
          <dgm:bulletEnabled val="1"/>
        </dgm:presLayoutVars>
      </dgm:prSet>
      <dgm:spPr/>
    </dgm:pt>
    <dgm:pt modelId="{638ECD41-C1DE-47D4-B079-D4F0424E5265}" type="pres">
      <dgm:prSet presAssocID="{F746DA1A-F14A-492B-A178-9A403B639C11}" presName="spaceBetweenRectangles" presStyleCnt="0"/>
      <dgm:spPr/>
    </dgm:pt>
    <dgm:pt modelId="{2A5BC7C4-4631-4F74-AB17-4A03A21644DB}" type="pres">
      <dgm:prSet presAssocID="{40A02259-AC87-4DF4-926C-06D4AF8846B7}" presName="parentLin" presStyleCnt="0"/>
      <dgm:spPr/>
    </dgm:pt>
    <dgm:pt modelId="{72A059AE-6C80-484F-8C66-39B27D36AAD2}" type="pres">
      <dgm:prSet presAssocID="{40A02259-AC87-4DF4-926C-06D4AF8846B7}" presName="parentLeftMargin" presStyleLbl="node1" presStyleIdx="0" presStyleCnt="2"/>
      <dgm:spPr/>
    </dgm:pt>
    <dgm:pt modelId="{29D57B68-C211-4A1C-AA1E-B143537239BF}" type="pres">
      <dgm:prSet presAssocID="{40A02259-AC87-4DF4-926C-06D4AF8846B7}" presName="parentText" presStyleLbl="node1" presStyleIdx="1" presStyleCnt="2">
        <dgm:presLayoutVars>
          <dgm:chMax val="0"/>
          <dgm:bulletEnabled val="1"/>
        </dgm:presLayoutVars>
      </dgm:prSet>
      <dgm:spPr/>
    </dgm:pt>
    <dgm:pt modelId="{E8FBD84B-9CE7-4FF8-918C-E8FEB7AACD6B}" type="pres">
      <dgm:prSet presAssocID="{40A02259-AC87-4DF4-926C-06D4AF8846B7}" presName="negativeSpace" presStyleCnt="0"/>
      <dgm:spPr/>
    </dgm:pt>
    <dgm:pt modelId="{396792D0-E6F1-4314-A4F4-FB03428C607B}" type="pres">
      <dgm:prSet presAssocID="{40A02259-AC87-4DF4-926C-06D4AF8846B7}" presName="childText" presStyleLbl="conFgAcc1" presStyleIdx="1" presStyleCnt="2">
        <dgm:presLayoutVars>
          <dgm:bulletEnabled val="1"/>
        </dgm:presLayoutVars>
      </dgm:prSet>
      <dgm:spPr/>
    </dgm:pt>
  </dgm:ptLst>
  <dgm:cxnLst>
    <dgm:cxn modelId="{E7E9E000-42A5-4582-A355-482B97FE54C8}" type="presOf" srcId="{0C0FC76C-B2A2-4E64-BFEF-984D5C84E657}" destId="{396792D0-E6F1-4314-A4F4-FB03428C607B}" srcOrd="0" destOrd="1" presId="urn:microsoft.com/office/officeart/2005/8/layout/list1"/>
    <dgm:cxn modelId="{02311D12-73F6-4FC5-A88F-AFAA5C72068B}" srcId="{40A02259-AC87-4DF4-926C-06D4AF8846B7}" destId="{0C0FC76C-B2A2-4E64-BFEF-984D5C84E657}" srcOrd="1" destOrd="0" parTransId="{1ADA2BDC-92B9-4DD4-81FA-38863BD600C6}" sibTransId="{11B4C10E-F78C-4033-BA2D-2025CDD4FED0}"/>
    <dgm:cxn modelId="{29E97119-3355-493E-866E-2824551CD451}" srcId="{40A02259-AC87-4DF4-926C-06D4AF8846B7}" destId="{78D26652-72C4-4EA2-A0F8-DA27A4226075}" srcOrd="2" destOrd="0" parTransId="{D4043218-31E1-4189-A3F9-A60359C8B609}" sibTransId="{6998867F-90A1-46C9-9B67-D3611FD85ED4}"/>
    <dgm:cxn modelId="{D1E09219-654F-4FDD-BDD6-B6D83BB1DE26}" type="presOf" srcId="{40A02259-AC87-4DF4-926C-06D4AF8846B7}" destId="{29D57B68-C211-4A1C-AA1E-B143537239BF}" srcOrd="1" destOrd="0" presId="urn:microsoft.com/office/officeart/2005/8/layout/list1"/>
    <dgm:cxn modelId="{7D3C6127-01E2-46D4-A848-0A2604DB78F0}" srcId="{75A41F41-ACAC-46EC-91CF-7024FC9AFFF5}" destId="{1606866D-FC8C-4496-BD81-762FEBBFA26E}" srcOrd="2" destOrd="0" parTransId="{6104DD6C-A6AD-4D28-9F0B-D7DAC54B2C7A}" sibTransId="{70BDD803-C5D2-43BA-9467-D1AB7FCADDCC}"/>
    <dgm:cxn modelId="{CCF37A27-7C2B-42E4-B3DE-5501F51E7A4E}" type="presOf" srcId="{E2B5AC0F-2D31-41DA-AA98-96AB206020A2}"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B166483D-03D3-4BA9-B1EA-ED3C6A824275}" srcId="{75A41F41-ACAC-46EC-91CF-7024FC9AFFF5}" destId="{46B742A8-E569-4E76-B0A2-EB2319BA928C}" srcOrd="0" destOrd="0" parTransId="{FEB39AB5-5511-43E7-9770-33CDB72EC642}" sibTransId="{16784059-8503-496D-A83F-EB3A3DAD8775}"/>
    <dgm:cxn modelId="{17E76342-657A-4E49-A70B-AB3B8569635C}" srcId="{40A02259-AC87-4DF4-926C-06D4AF8846B7}" destId="{E4ED5D6A-283C-48B0-A23C-C683E3997694}" srcOrd="3" destOrd="0" parTransId="{C95063FE-EF9C-4D3A-9E63-691C3A6AEDFF}" sibTransId="{5EFC7F48-67AF-455D-A1AA-CDB5A06C97C1}"/>
    <dgm:cxn modelId="{A65F3047-4726-449C-8F57-E0DE2906EF1F}" type="presOf" srcId="{A030583D-EF51-47D9-B2B8-5FBCAF1B34BD}" destId="{B4EC8322-410E-466F-9473-EFD63F8AD781}" srcOrd="0" destOrd="0" presId="urn:microsoft.com/office/officeart/2005/8/layout/list1"/>
    <dgm:cxn modelId="{BE5B1A4A-5791-40B2-8394-DBD14174585E}" type="presOf" srcId="{E4ED5D6A-283C-48B0-A23C-C683E3997694}" destId="{396792D0-E6F1-4314-A4F4-FB03428C607B}" srcOrd="0" destOrd="3" presId="urn:microsoft.com/office/officeart/2005/8/layout/list1"/>
    <dgm:cxn modelId="{9525786B-FF58-4227-8573-E7E66AB832B8}" type="presOf" srcId="{1606866D-FC8C-4496-BD81-762FEBBFA26E}"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7EB26D76-DFE0-485A-99CF-49D0BC33676D}" type="presOf" srcId="{40A02259-AC87-4DF4-926C-06D4AF8846B7}" destId="{72A059AE-6C80-484F-8C66-39B27D36AAD2}" srcOrd="0" destOrd="0" presId="urn:microsoft.com/office/officeart/2005/8/layout/list1"/>
    <dgm:cxn modelId="{CA9BDA57-7B8C-443E-8E4B-D8CF6E4321FD}" srcId="{75A41F41-ACAC-46EC-91CF-7024FC9AFFF5}" destId="{E2B5AC0F-2D31-41DA-AA98-96AB206020A2}" srcOrd="1" destOrd="0" parTransId="{A13A63D6-4EDE-49F2-B693-D7885A2CD282}" sibTransId="{9397D0BE-9763-43DB-8C45-64C5217339F7}"/>
    <dgm:cxn modelId="{0205ED85-6F0C-4875-A811-7E9640B582B6}" srcId="{A030583D-EF51-47D9-B2B8-5FBCAF1B34BD}" destId="{40A02259-AC87-4DF4-926C-06D4AF8846B7}" srcOrd="1" destOrd="0" parTransId="{408C7B44-F8F6-4005-97A3-B848FC416094}" sibTransId="{F25C104B-CAC1-4C6D-A305-599D5D11D273}"/>
    <dgm:cxn modelId="{A4143AA0-197E-4101-8455-4C749D0910FD}" srcId="{A030583D-EF51-47D9-B2B8-5FBCAF1B34BD}" destId="{75A41F41-ACAC-46EC-91CF-7024FC9AFFF5}" srcOrd="0" destOrd="0" parTransId="{4A3D0897-9339-4261-ACD1-7D4DDA79D149}" sibTransId="{F746DA1A-F14A-492B-A178-9A403B639C11}"/>
    <dgm:cxn modelId="{75E5D3D2-A231-4091-9BC9-D27BDDAE4B54}" type="presOf" srcId="{981F67E8-24B7-4C9E-AD31-3351CF980EEF}" destId="{396792D0-E6F1-4314-A4F4-FB03428C607B}" srcOrd="0" destOrd="0" presId="urn:microsoft.com/office/officeart/2005/8/layout/list1"/>
    <dgm:cxn modelId="{B2920EDF-1835-4E33-BAD7-AA3DBFF9BF3F}" type="presOf" srcId="{78D26652-72C4-4EA2-A0F8-DA27A4226075}" destId="{396792D0-E6F1-4314-A4F4-FB03428C607B}" srcOrd="0" destOrd="2" presId="urn:microsoft.com/office/officeart/2005/8/layout/list1"/>
    <dgm:cxn modelId="{C9EBCFEB-6F7F-405E-B53B-78F577AAA938}" srcId="{40A02259-AC87-4DF4-926C-06D4AF8846B7}" destId="{981F67E8-24B7-4C9E-AD31-3351CF980EEF}" srcOrd="0" destOrd="0" parTransId="{F7FBB1D8-06BF-4878-817E-9ED3362F24C8}" sibTransId="{32BFADB4-352A-4D11-ABAD-3AF95BF54970}"/>
    <dgm:cxn modelId="{9D2BF1F7-17FE-4845-909A-09FB426C54C8}" type="presOf" srcId="{46B742A8-E569-4E76-B0A2-EB2319BA928C}" destId="{E43CFEC2-C37E-441E-8E69-AE45D0A2775F}" srcOrd="0" destOrd="0"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 modelId="{930EB6EF-5E29-4F8D-9277-8A4025617654}" type="presParOf" srcId="{B4EC8322-410E-466F-9473-EFD63F8AD781}" destId="{638ECD41-C1DE-47D4-B079-D4F0424E5265}" srcOrd="3" destOrd="0" presId="urn:microsoft.com/office/officeart/2005/8/layout/list1"/>
    <dgm:cxn modelId="{0447BE16-9439-459F-89EE-FAD800991412}" type="presParOf" srcId="{B4EC8322-410E-466F-9473-EFD63F8AD781}" destId="{2A5BC7C4-4631-4F74-AB17-4A03A21644DB}" srcOrd="4" destOrd="0" presId="urn:microsoft.com/office/officeart/2005/8/layout/list1"/>
    <dgm:cxn modelId="{8A65C2D7-6C86-4DF7-A2E1-885A74255082}" type="presParOf" srcId="{2A5BC7C4-4631-4F74-AB17-4A03A21644DB}" destId="{72A059AE-6C80-484F-8C66-39B27D36AAD2}" srcOrd="0" destOrd="0" presId="urn:microsoft.com/office/officeart/2005/8/layout/list1"/>
    <dgm:cxn modelId="{459EE66D-FC64-4B02-AFB1-7E2A6DF29F68}" type="presParOf" srcId="{2A5BC7C4-4631-4F74-AB17-4A03A21644DB}" destId="{29D57B68-C211-4A1C-AA1E-B143537239BF}" srcOrd="1" destOrd="0" presId="urn:microsoft.com/office/officeart/2005/8/layout/list1"/>
    <dgm:cxn modelId="{B4B3613B-B043-41CD-B403-A6D923658147}" type="presParOf" srcId="{B4EC8322-410E-466F-9473-EFD63F8AD781}" destId="{E8FBD84B-9CE7-4FF8-918C-E8FEB7AACD6B}" srcOrd="5" destOrd="0" presId="urn:microsoft.com/office/officeart/2005/8/layout/list1"/>
    <dgm:cxn modelId="{432195D5-BD1B-4EC4-9B62-2E0E0309D673}" type="presParOf" srcId="{B4EC8322-410E-466F-9473-EFD63F8AD781}" destId="{396792D0-E6F1-4314-A4F4-FB03428C607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Transform</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2440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State 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7D19BA45-7EE1-48BD-8084-7CB1B0455CFA}">
      <dgm:prSet phldrT="[Text]"/>
      <dgm:spPr/>
      <dgm:t>
        <a:bodyPr/>
        <a:lstStyle/>
        <a:p>
          <a:r>
            <a:rPr lang="en-US" noProof="0" dirty="0" err="1"/>
            <a:t>DirtyFlag</a:t>
          </a:r>
          <a:r>
            <a:rPr lang="en-US" noProof="0" dirty="0"/>
            <a:t> component</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Marks Global transform as „outdated”</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9DDC648C-B75A-4D0A-B17F-4B9921BACB82}">
      <dgm:prSet phldrT="[Text]"/>
      <dgm:spPr/>
      <dgm:t>
        <a:bodyPr/>
        <a:lstStyle/>
        <a:p>
          <a:r>
            <a:rPr lang="en-US" noProof="0" dirty="0"/>
            <a:t>Two components: Global and Local</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7E2B7E5-D761-4F62-913B-BBA48ECB3B25}">
      <dgm:prSet phldrT="[Text]"/>
      <dgm:spPr/>
      <dgm:t>
        <a:bodyPr/>
        <a:lstStyle/>
        <a:p>
          <a:r>
            <a:rPr lang="en-US" noProof="0" dirty="0"/>
            <a:t>Global is recalculated upon access if necessary (if marked as „dirty”) using a hierarchy chain starting from the closest „clean” ancestor</a:t>
          </a:r>
        </a:p>
      </dgm:t>
    </dgm:pt>
    <dgm:pt modelId="{16F10394-1F86-4C79-96C6-9F6168CDA7F1}" type="parTrans" cxnId="{0A66BFF4-B7CE-4152-911C-2FEFF153826A}">
      <dgm:prSet/>
      <dgm:spPr/>
      <dgm:t>
        <a:bodyPr/>
        <a:lstStyle/>
        <a:p>
          <a:endParaRPr lang="en-GB"/>
        </a:p>
      </dgm:t>
    </dgm:pt>
    <dgm:pt modelId="{910A7F16-B07E-452F-AF5C-B7A128386B9E}" type="sibTrans" cxnId="{0A66BFF4-B7CE-4152-911C-2FEFF153826A}">
      <dgm:prSet/>
      <dgm:spPr/>
      <dgm:t>
        <a:bodyPr/>
        <a:lstStyle/>
        <a:p>
          <a:endParaRPr lang="en-GB"/>
        </a:p>
      </dgm:t>
    </dgm:pt>
    <dgm:pt modelId="{C0ABCCCB-0E30-4EAB-8758-642A55536F9B}">
      <dgm:prSet phldrT="[Text]"/>
      <dgm:spPr/>
      <dgm:t>
        <a:bodyPr/>
        <a:lstStyle/>
        <a:p>
          <a:r>
            <a:rPr lang="en-US" noProof="0" dirty="0"/>
            <a:t>Emplaced in all descendant Entities upon Global modification (Local modification implies Global modification) </a:t>
          </a:r>
        </a:p>
      </dgm:t>
    </dgm:pt>
    <dgm:pt modelId="{71488EBE-C68A-456F-A70A-ACE943E77349}" type="parTrans" cxnId="{7D611F88-21BD-4AC2-96E4-0FAB1D87C8F6}">
      <dgm:prSet/>
      <dgm:spPr/>
      <dgm:t>
        <a:bodyPr/>
        <a:lstStyle/>
        <a:p>
          <a:endParaRPr lang="en-GB"/>
        </a:p>
      </dgm:t>
    </dgm:pt>
    <dgm:pt modelId="{2E3CA69C-FD07-4BD3-AA2E-0E59CA9D8038}" type="sibTrans" cxnId="{7D611F88-21BD-4AC2-96E4-0FAB1D87C8F6}">
      <dgm:prSet/>
      <dgm:spPr/>
      <dgm:t>
        <a:bodyPr/>
        <a:lstStyle/>
        <a:p>
          <a:endParaRPr lang="en-GB"/>
        </a:p>
      </dgm:t>
    </dgm:pt>
    <dgm:pt modelId="{813504ED-704D-4B9D-9D5A-EA5B1A3ACE24}">
      <dgm:prSet phldrT="[Text]"/>
      <dgm:spPr/>
      <dgm:t>
        <a:bodyPr/>
        <a:lstStyle/>
        <a:p>
          <a:r>
            <a:rPr lang="en-US" noProof="0" dirty="0"/>
            <a:t>Local is always accurate, Global appears as always accurate</a:t>
          </a:r>
        </a:p>
      </dgm:t>
    </dgm:pt>
    <dgm:pt modelId="{B9CE0D5D-5FF2-4C33-AE74-30957DB3B7B9}" type="parTrans" cxnId="{94DFDAE3-61B3-4D85-936A-779231549DB7}">
      <dgm:prSet/>
      <dgm:spPr/>
      <dgm:t>
        <a:bodyPr/>
        <a:lstStyle/>
        <a:p>
          <a:endParaRPr lang="en-GB"/>
        </a:p>
      </dgm:t>
    </dgm:pt>
    <dgm:pt modelId="{9BB08DCD-4461-4045-9C75-E35BA774AAC0}" type="sibTrans" cxnId="{94DFDAE3-61B3-4D85-936A-779231549DB7}">
      <dgm:prSet/>
      <dgm:spPr/>
      <dgm:t>
        <a:bodyPr/>
        <a:lstStyle/>
        <a:p>
          <a:endParaRPr lang="en-GB"/>
        </a:p>
      </dgm:t>
    </dgm:pt>
    <dgm:pt modelId="{E0E7649A-9CA4-4F80-9B2A-5D68B0A1FEF6}">
      <dgm:prSet phldrT="[Text]"/>
      <dgm:spPr/>
      <dgm:t>
        <a:bodyPr/>
        <a:lstStyle/>
        <a:p>
          <a:r>
            <a:rPr lang="en-US" noProof="0" dirty="0"/>
            <a:t>Availability</a:t>
          </a:r>
        </a:p>
      </dgm:t>
    </dgm:pt>
    <dgm:pt modelId="{B12BC012-F465-48BC-BA9C-A05060980F9C}" type="parTrans" cxnId="{9E3D1DCC-B151-4623-BA9C-BC1F4E3A50CD}">
      <dgm:prSet/>
      <dgm:spPr/>
      <dgm:t>
        <a:bodyPr/>
        <a:lstStyle/>
        <a:p>
          <a:endParaRPr lang="en-GB"/>
        </a:p>
      </dgm:t>
    </dgm:pt>
    <dgm:pt modelId="{58FB9B10-45E0-4493-A0A9-BB9D4CCE6EAF}" type="sibTrans" cxnId="{9E3D1DCC-B151-4623-BA9C-BC1F4E3A50CD}">
      <dgm:prSet/>
      <dgm:spPr/>
      <dgm:t>
        <a:bodyPr/>
        <a:lstStyle/>
        <a:p>
          <a:endParaRPr lang="en-GB"/>
        </a:p>
      </dgm:t>
    </dgm:pt>
    <dgm:pt modelId="{6337BCC8-692D-4F23-B738-C27EF72230BE}">
      <dgm:prSet phldrT="[Text]"/>
      <dgm:spPr/>
      <dgm:t>
        <a:bodyPr/>
        <a:lstStyle/>
        <a:p>
          <a:r>
            <a:rPr lang="en-US" noProof="0" dirty="0"/>
            <a:t>Not accessible directly</a:t>
          </a:r>
        </a:p>
      </dgm:t>
    </dgm:pt>
    <dgm:pt modelId="{9DBA8C72-E915-4BCD-A2C7-70FE6676C635}" type="parTrans" cxnId="{3C971E48-914D-4CDF-A8F0-73AAE8E2CCA8}">
      <dgm:prSet/>
      <dgm:spPr/>
      <dgm:t>
        <a:bodyPr/>
        <a:lstStyle/>
        <a:p>
          <a:endParaRPr lang="en-GB"/>
        </a:p>
      </dgm:t>
    </dgm:pt>
    <dgm:pt modelId="{E1E7015E-E4DA-4924-94D6-07F41ACD7711}" type="sibTrans" cxnId="{3C971E48-914D-4CDF-A8F0-73AAE8E2CCA8}">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085F9239-8905-45E7-B0EB-F68E5C6FFE0E}">
      <dgm:prSet phldrT="[Text]"/>
      <dgm:spPr/>
      <dgm:t>
        <a:bodyPr/>
        <a:lstStyle/>
        <a:p>
          <a:r>
            <a:rPr lang="en-US" noProof="0" dirty="0"/>
            <a:t>Special handle provides a safe interface to operate on either Local or Global transform</a:t>
          </a:r>
        </a:p>
      </dgm:t>
    </dgm:pt>
    <dgm:pt modelId="{4850DFC3-B10D-4081-8E5D-C03AC33832C2}" type="parTrans" cxnId="{D9D1AF6A-4D87-47FE-8929-5A318DA5401B}">
      <dgm:prSet/>
      <dgm:spPr/>
      <dgm:t>
        <a:bodyPr/>
        <a:lstStyle/>
        <a:p>
          <a:endParaRPr lang="en-US"/>
        </a:p>
      </dgm:t>
    </dgm:pt>
    <dgm:pt modelId="{0790B3D2-1E00-478A-B3B8-FDDDA77797D9}" type="sibTrans" cxnId="{D9D1AF6A-4D87-47FE-8929-5A318DA5401B}">
      <dgm:prSet/>
      <dgm:spPr/>
      <dgm:t>
        <a:bodyPr/>
        <a:lstStyle/>
        <a:p>
          <a:endParaRPr lang="en-US"/>
        </a:p>
      </dgm:t>
    </dgm:pt>
    <dgm:pt modelId="{D3A5D850-B6E0-4B90-8AD3-7760C205A99E}">
      <dgm:prSet phldrT="[Text]"/>
      <dgm:spPr/>
      <dgm:t>
        <a:bodyPr/>
        <a:lstStyle/>
        <a:p>
          <a:r>
            <a:rPr lang="en-US" noProof="0" dirty="0"/>
            <a:t>Overloaded operators allowing to treat it as if it was Global transform itself</a:t>
          </a:r>
        </a:p>
      </dgm:t>
    </dgm:pt>
    <dgm:pt modelId="{C8AFFF58-A67C-434B-9F43-EF6448D5C202}" type="parTrans" cxnId="{A34B3DC6-645B-4A4F-8745-03B7F55E8016}">
      <dgm:prSet/>
      <dgm:spPr/>
      <dgm:t>
        <a:bodyPr/>
        <a:lstStyle/>
        <a:p>
          <a:endParaRPr lang="en-US"/>
        </a:p>
      </dgm:t>
    </dgm:pt>
    <dgm:pt modelId="{8BB7A51F-A9A3-4352-B5A9-508F07F142CC}" type="sibTrans" cxnId="{A34B3DC6-645B-4A4F-8745-03B7F55E8016}">
      <dgm:prSet/>
      <dgm:spPr/>
      <dgm:t>
        <a:bodyPr/>
        <a:lstStyle/>
        <a:p>
          <a:endParaRPr lang="en-US"/>
        </a:p>
      </dgm:t>
    </dgm:pt>
    <dgm:pt modelId="{E252B77D-43DF-484B-AE4E-2E1305C17F3D}">
      <dgm:prSet phldrT="[Text]"/>
      <dgm:spPr/>
      <dgm:t>
        <a:bodyPr/>
        <a:lstStyle/>
        <a:p>
          <a:r>
            <a:rPr lang="en-US" noProof="0" dirty="0"/>
            <a:t>Local recalculated upon change, Global recalculated upon access if needed (has changed)</a:t>
          </a:r>
        </a:p>
      </dgm:t>
    </dgm:pt>
    <dgm:pt modelId="{6615AC1B-670A-4BBA-B031-FCBE33E1F8AE}" type="parTrans" cxnId="{2A70EA29-F693-42EC-9460-442BC987D034}">
      <dgm:prSet/>
      <dgm:spPr/>
      <dgm:t>
        <a:bodyPr/>
        <a:lstStyle/>
        <a:p>
          <a:endParaRPr lang="en-US"/>
        </a:p>
      </dgm:t>
    </dgm:pt>
    <dgm:pt modelId="{043AD887-C65B-49CB-A59D-708B4AAB0F9A}" type="sibTrans" cxnId="{2A70EA29-F693-42EC-9460-442BC987D03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3"/>
      <dgm:spPr/>
    </dgm:pt>
    <dgm:pt modelId="{6BE5FC12-C4AD-49D2-BA45-1C9F9E39BEFA}" type="pres">
      <dgm:prSet presAssocID="{FE881212-3BC6-4344-82CA-F14F487E4697}" presName="parentText" presStyleLbl="node1" presStyleIdx="0" presStyleCnt="3">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3">
        <dgm:presLayoutVars>
          <dgm:bulletEnabled val="1"/>
        </dgm:presLayoutVars>
      </dgm:prSet>
      <dgm:spPr/>
    </dgm:pt>
    <dgm:pt modelId="{C24AAEA8-5DE8-4752-9AD8-8CBD0F9BFDD8}" type="pres">
      <dgm:prSet presAssocID="{C4962828-25FB-489C-803A-8A4665AF4A65}" presName="spaceBetweenRectangles" presStyleCnt="0"/>
      <dgm:spPr/>
    </dgm:pt>
    <dgm:pt modelId="{57FB6478-662D-4F07-A000-4A3B92F9CE84}" type="pres">
      <dgm:prSet presAssocID="{E0E7649A-9CA4-4F80-9B2A-5D68B0A1FEF6}" presName="parentLin" presStyleCnt="0"/>
      <dgm:spPr/>
    </dgm:pt>
    <dgm:pt modelId="{A94F7E7A-73BF-4414-A025-73FC4E4692FE}" type="pres">
      <dgm:prSet presAssocID="{E0E7649A-9CA4-4F80-9B2A-5D68B0A1FEF6}" presName="parentLeftMargin" presStyleLbl="node1" presStyleIdx="0" presStyleCnt="3"/>
      <dgm:spPr/>
    </dgm:pt>
    <dgm:pt modelId="{0BDD42F6-9BAF-4C25-BB55-5C3F79D10394}" type="pres">
      <dgm:prSet presAssocID="{E0E7649A-9CA4-4F80-9B2A-5D68B0A1FEF6}" presName="parentText" presStyleLbl="node1" presStyleIdx="1" presStyleCnt="3">
        <dgm:presLayoutVars>
          <dgm:chMax val="0"/>
          <dgm:bulletEnabled val="1"/>
        </dgm:presLayoutVars>
      </dgm:prSet>
      <dgm:spPr/>
    </dgm:pt>
    <dgm:pt modelId="{FF2A3336-3415-4C4C-BC61-67BECEDBD243}" type="pres">
      <dgm:prSet presAssocID="{E0E7649A-9CA4-4F80-9B2A-5D68B0A1FEF6}" presName="negativeSpace" presStyleCnt="0"/>
      <dgm:spPr/>
    </dgm:pt>
    <dgm:pt modelId="{8AC24B6B-8072-4BB2-B3C0-6DE2CAF9B989}" type="pres">
      <dgm:prSet presAssocID="{E0E7649A-9CA4-4F80-9B2A-5D68B0A1FEF6}" presName="childText" presStyleLbl="conFgAcc1" presStyleIdx="1" presStyleCnt="3">
        <dgm:presLayoutVars>
          <dgm:bulletEnabled val="1"/>
        </dgm:presLayoutVars>
      </dgm:prSet>
      <dgm:spPr/>
    </dgm:pt>
    <dgm:pt modelId="{01FB1418-9658-46D5-99F5-88B2474AD240}" type="pres">
      <dgm:prSet presAssocID="{58FB9B10-45E0-4493-A0A9-BB9D4CCE6EAF}"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1" presStyleCnt="3"/>
      <dgm:spPr/>
    </dgm:pt>
    <dgm:pt modelId="{3044ABE7-CEAD-4511-9DF9-0C8380AF1317}" type="pres">
      <dgm:prSet presAssocID="{7D19BA45-7EE1-48BD-8084-7CB1B0455CFA}" presName="parentText" presStyleLbl="node1" presStyleIdx="2" presStyleCnt="3">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2" presStyleCnt="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2" destOrd="0" parTransId="{A445789E-E174-41AA-9CC8-4D550D42383F}" sibTransId="{985F7995-4E0E-4085-B1F0-E753B101E7A0}"/>
    <dgm:cxn modelId="{C3164109-2259-4EFA-A511-8978CCB01527}" type="presOf" srcId="{813504ED-704D-4B9D-9D5A-EA5B1A3ACE24}" destId="{C52E7A37-1EE3-46FC-8FAB-EC50B7DF1507}" srcOrd="0" destOrd="3" presId="urn:microsoft.com/office/officeart/2005/8/layout/list1"/>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3262970A-5403-47D0-84B3-C48D3F16C831}" type="presOf" srcId="{085F9239-8905-45E7-B0EB-F68E5C6FFE0E}" destId="{8AC24B6B-8072-4BB2-B3C0-6DE2CAF9B989}" srcOrd="0" destOrd="1" presId="urn:microsoft.com/office/officeart/2005/8/layout/list1"/>
    <dgm:cxn modelId="{05FD9616-C9DA-43BD-B041-9949FD98C014}" type="presOf" srcId="{E252B77D-43DF-484B-AE4E-2E1305C17F3D}" destId="{BCE4D5B3-AD12-4237-814E-BE9795BB86A4}" srcOrd="0" destOrd="2" presId="urn:microsoft.com/office/officeart/2005/8/layout/list1"/>
    <dgm:cxn modelId="{2A70EA29-F693-42EC-9460-442BC987D034}" srcId="{FE881212-3BC6-4344-82CA-F14F487E4697}" destId="{E252B77D-43DF-484B-AE4E-2E1305C17F3D}" srcOrd="2" destOrd="0" parTransId="{6615AC1B-670A-4BBA-B031-FCBE33E1F8AE}" sibTransId="{043AD887-C65B-49CB-A59D-708B4AAB0F9A}"/>
    <dgm:cxn modelId="{59FB132B-C6F6-4262-A743-8C040FE9DA81}" type="presOf" srcId="{7D2EBA57-ACC0-4316-928A-C1558B0205D2}" destId="{1392489E-2564-401C-9502-D8AEA2BCFC8B}" srcOrd="0" destOrd="0" presId="urn:microsoft.com/office/officeart/2005/8/layout/list1"/>
    <dgm:cxn modelId="{3C971E48-914D-4CDF-A8F0-73AAE8E2CCA8}" srcId="{E0E7649A-9CA4-4F80-9B2A-5D68B0A1FEF6}" destId="{6337BCC8-692D-4F23-B738-C27EF72230BE}" srcOrd="0" destOrd="0" parTransId="{9DBA8C72-E915-4BCD-A2C7-70FE6676C635}" sibTransId="{E1E7015E-E4DA-4924-94D6-07F41ACD7711}"/>
    <dgm:cxn modelId="{D9D1AF6A-4D87-47FE-8929-5A318DA5401B}" srcId="{E0E7649A-9CA4-4F80-9B2A-5D68B0A1FEF6}" destId="{085F9239-8905-45E7-B0EB-F68E5C6FFE0E}" srcOrd="1" destOrd="0" parTransId="{4850DFC3-B10D-4081-8E5D-C03AC33832C2}" sibTransId="{0790B3D2-1E00-478A-B3B8-FDDDA77797D9}"/>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8DE8478-8CD1-4648-A8A6-7AF29FB7BA25}" type="presOf" srcId="{C0ABCCCB-0E30-4EAB-8758-642A55536F9B}" destId="{C52E7A37-1EE3-46FC-8FAB-EC50B7DF1507}" srcOrd="0" destOrd="1" presId="urn:microsoft.com/office/officeart/2005/8/layout/list1"/>
    <dgm:cxn modelId="{67C92E81-6DFD-48D9-B2AB-1760C8C3D521}" type="presOf" srcId="{D3A5D850-B6E0-4B90-8AD3-7760C205A99E}" destId="{8AC24B6B-8072-4BB2-B3C0-6DE2CAF9B989}" srcOrd="0" destOrd="2" presId="urn:microsoft.com/office/officeart/2005/8/layout/list1"/>
    <dgm:cxn modelId="{7D611F88-21BD-4AC2-96E4-0FAB1D87C8F6}" srcId="{7D19BA45-7EE1-48BD-8084-7CB1B0455CFA}" destId="{C0ABCCCB-0E30-4EAB-8758-642A55536F9B}" srcOrd="1" destOrd="0" parTransId="{71488EBE-C68A-456F-A70A-ACE943E77349}" sibTransId="{2E3CA69C-FD07-4BD3-AA2E-0E59CA9D8038}"/>
    <dgm:cxn modelId="{3DFD14A9-30F2-4393-B3B8-E27F4BE0A725}" type="presOf" srcId="{7D19BA45-7EE1-48BD-8084-7CB1B0455CFA}" destId="{3044ABE7-CEAD-4511-9DF9-0C8380AF1317}" srcOrd="1" destOrd="0" presId="urn:microsoft.com/office/officeart/2005/8/layout/list1"/>
    <dgm:cxn modelId="{DCABCCB2-799B-4ABF-8FF6-DB3B8536C3D5}" srcId="{FE881212-3BC6-4344-82CA-F14F487E4697}" destId="{4612C248-8C77-4622-814C-92A6E6757516}" srcOrd="1" destOrd="0" parTransId="{05B37BFE-9AE7-454C-AD84-FEDC36722244}" sibTransId="{C5F08545-AFDD-4189-BFE5-E6BB31BE9899}"/>
    <dgm:cxn modelId="{C49029B9-96AE-4DC6-8A56-A9F351062419}" type="presOf" srcId="{6337BCC8-692D-4F23-B738-C27EF72230BE}" destId="{8AC24B6B-8072-4BB2-B3C0-6DE2CAF9B989}" srcOrd="0" destOrd="0" presId="urn:microsoft.com/office/officeart/2005/8/layout/list1"/>
    <dgm:cxn modelId="{0951A2BA-71D3-4516-8928-8B3661B0B2B5}" type="presOf" srcId="{47E2B7E5-D761-4F62-913B-BBA48ECB3B25}" destId="{C52E7A37-1EE3-46FC-8FAB-EC50B7DF1507}" srcOrd="0" destOrd="2" presId="urn:microsoft.com/office/officeart/2005/8/layout/list1"/>
    <dgm:cxn modelId="{A34B3DC6-645B-4A4F-8745-03B7F55E8016}" srcId="{E0E7649A-9CA4-4F80-9B2A-5D68B0A1FEF6}" destId="{D3A5D850-B6E0-4B90-8AD3-7760C205A99E}" srcOrd="2" destOrd="0" parTransId="{C8AFFF58-A67C-434B-9F43-EF6448D5C202}" sibTransId="{8BB7A51F-A9A3-4352-B5A9-508F07F142CC}"/>
    <dgm:cxn modelId="{9E3D1DCC-B151-4623-BA9C-BC1F4E3A50CD}" srcId="{7D2EBA57-ACC0-4316-928A-C1558B0205D2}" destId="{E0E7649A-9CA4-4F80-9B2A-5D68B0A1FEF6}" srcOrd="1" destOrd="0" parTransId="{B12BC012-F465-48BC-BA9C-A05060980F9C}" sibTransId="{58FB9B10-45E0-4493-A0A9-BB9D4CCE6EAF}"/>
    <dgm:cxn modelId="{05D2D6E1-9D67-49EC-A3DD-3527D45687F1}" type="presOf" srcId="{E0E7649A-9CA4-4F80-9B2A-5D68B0A1FEF6}" destId="{0BDD42F6-9BAF-4C25-BB55-5C3F79D10394}" srcOrd="1" destOrd="0" presId="urn:microsoft.com/office/officeart/2005/8/layout/list1"/>
    <dgm:cxn modelId="{94DFDAE3-61B3-4D85-936A-779231549DB7}" srcId="{7D19BA45-7EE1-48BD-8084-7CB1B0455CFA}" destId="{813504ED-704D-4B9D-9D5A-EA5B1A3ACE24}" srcOrd="3" destOrd="0" parTransId="{B9CE0D5D-5FF2-4C33-AE74-30957DB3B7B9}" sibTransId="{9BB08DCD-4461-4045-9C75-E35BA774AAC0}"/>
    <dgm:cxn modelId="{840541EA-2773-4864-A19C-49E210CE505E}" type="presOf" srcId="{4612C248-8C77-4622-814C-92A6E6757516}" destId="{BCE4D5B3-AD12-4237-814E-BE9795BB86A4}" srcOrd="0" destOrd="1"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B32015EF-D1F3-447E-BFD0-0DCFD00E3D0A}" type="presOf" srcId="{E0E7649A-9CA4-4F80-9B2A-5D68B0A1FEF6}" destId="{A94F7E7A-73BF-4414-A025-73FC4E4692FE}" srcOrd="0" destOrd="0" presId="urn:microsoft.com/office/officeart/2005/8/layout/list1"/>
    <dgm:cxn modelId="{0A66BFF4-B7CE-4152-911C-2FEFF153826A}" srcId="{7D19BA45-7EE1-48BD-8084-7CB1B0455CFA}" destId="{47E2B7E5-D761-4F62-913B-BBA48ECB3B25}" srcOrd="2" destOrd="0" parTransId="{16F10394-1F86-4C79-96C6-9F6168CDA7F1}" sibTransId="{910A7F16-B07E-452F-AF5C-B7A128386B9E}"/>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8856D2BE-8D97-4F4D-8914-0E6546F981EF}" type="presParOf" srcId="{1392489E-2564-401C-9502-D8AEA2BCFC8B}" destId="{57FB6478-662D-4F07-A000-4A3B92F9CE84}" srcOrd="4" destOrd="0" presId="urn:microsoft.com/office/officeart/2005/8/layout/list1"/>
    <dgm:cxn modelId="{0B14991A-3F48-47FF-81C7-ADEEFB71D7E3}" type="presParOf" srcId="{57FB6478-662D-4F07-A000-4A3B92F9CE84}" destId="{A94F7E7A-73BF-4414-A025-73FC4E4692FE}" srcOrd="0" destOrd="0" presId="urn:microsoft.com/office/officeart/2005/8/layout/list1"/>
    <dgm:cxn modelId="{1F917D4E-A237-46BB-AFCC-9F066BCCF547}" type="presParOf" srcId="{57FB6478-662D-4F07-A000-4A3B92F9CE84}" destId="{0BDD42F6-9BAF-4C25-BB55-5C3F79D10394}" srcOrd="1" destOrd="0" presId="urn:microsoft.com/office/officeart/2005/8/layout/list1"/>
    <dgm:cxn modelId="{3BDE30BC-F65F-48C1-89F5-C8585CA4144E}" type="presParOf" srcId="{1392489E-2564-401C-9502-D8AEA2BCFC8B}" destId="{FF2A3336-3415-4C4C-BC61-67BECEDBD243}" srcOrd="5" destOrd="0" presId="urn:microsoft.com/office/officeart/2005/8/layout/list1"/>
    <dgm:cxn modelId="{F7D49EBA-9B22-4E23-93B8-C5FABBE60388}" type="presParOf" srcId="{1392489E-2564-401C-9502-D8AEA2BCFC8B}" destId="{8AC24B6B-8072-4BB2-B3C0-6DE2CAF9B989}" srcOrd="6" destOrd="0" presId="urn:microsoft.com/office/officeart/2005/8/layout/list1"/>
    <dgm:cxn modelId="{E238117E-451F-47FE-9E93-6594C2470CCA}" type="presParOf" srcId="{1392489E-2564-401C-9502-D8AEA2BCFC8B}" destId="{01FB1418-9658-46D5-99F5-88B2474AD240}" srcOrd="7" destOrd="0" presId="urn:microsoft.com/office/officeart/2005/8/layout/list1"/>
    <dgm:cxn modelId="{7CE41151-0F3C-4E1E-BE2C-E03CC1CE01B6}" type="presParOf" srcId="{1392489E-2564-401C-9502-D8AEA2BCFC8B}" destId="{CE389656-499D-4DE8-A24C-4C1CE9BC8615}" srcOrd="8"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9" destOrd="0" presId="urn:microsoft.com/office/officeart/2005/8/layout/list1"/>
    <dgm:cxn modelId="{1DCC21FE-925C-49E5-8987-264425A60440}" type="presParOf" srcId="{1392489E-2564-401C-9502-D8AEA2BCFC8B}" destId="{C52E7A37-1EE3-46FC-8FAB-EC50B7DF1507}"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Tags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6262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Two parts: Global, Local (in one component)</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57B22EF0-2B9A-489C-B77B-330CBEED85C8}">
      <dgm:prSet phldrT="[Text]"/>
      <dgm:spPr/>
      <dgm:t>
        <a:bodyPr/>
        <a:lstStyle/>
        <a:p>
          <a:pPr>
            <a:buFont typeface="Arial" panose="020B0604020202020204" pitchFamily="34" charset="0"/>
            <a:buChar char="•"/>
          </a:pPr>
          <a:r>
            <a:rPr lang="en-US" dirty="0"/>
            <a:t>Just uint64_t with bit flags - each bit flag represents an existence of a tag</a:t>
          </a:r>
          <a:endParaRPr lang="en-US" noProof="0" dirty="0"/>
        </a:p>
      </dgm:t>
    </dgm:pt>
    <dgm:pt modelId="{17941BFA-0BAA-4991-AB51-0A28242823A4}" type="parTrans" cxnId="{E5C8E973-6B67-4D91-A7D1-9D59D51AC582}">
      <dgm:prSet/>
      <dgm:spPr/>
      <dgm:t>
        <a:bodyPr/>
        <a:lstStyle/>
        <a:p>
          <a:endParaRPr lang="en-US"/>
        </a:p>
      </dgm:t>
    </dgm:pt>
    <dgm:pt modelId="{1D1237A0-90A5-4FD4-B821-28086F819B99}" type="sibTrans" cxnId="{E5C8E973-6B67-4D91-A7D1-9D59D51AC582}">
      <dgm:prSet/>
      <dgm:spPr/>
      <dgm:t>
        <a:bodyPr/>
        <a:lstStyle/>
        <a:p>
          <a:endParaRPr lang="en-US"/>
        </a:p>
      </dgm:t>
    </dgm:pt>
    <dgm:pt modelId="{90C7006D-28F4-435D-8BB5-05AFA8ED2E8B}">
      <dgm:prSet phldrT="[Text]"/>
      <dgm:spPr/>
      <dgm:t>
        <a:bodyPr/>
        <a:lstStyle/>
        <a:p>
          <a:r>
            <a:rPr lang="en-US" noProof="0" dirty="0"/>
            <a:t>Tags</a:t>
          </a:r>
        </a:p>
      </dgm:t>
    </dgm:pt>
    <dgm:pt modelId="{6104A2ED-235A-42E2-A4AC-9F5ED0F0D99E}" type="parTrans" cxnId="{CBD4A6EE-5188-4DB8-B248-18769B42E94D}">
      <dgm:prSet/>
      <dgm:spPr/>
      <dgm:t>
        <a:bodyPr/>
        <a:lstStyle/>
        <a:p>
          <a:endParaRPr lang="en-US"/>
        </a:p>
      </dgm:t>
    </dgm:pt>
    <dgm:pt modelId="{8DEE5B56-389A-4568-99FC-3F17DCA152D3}" type="sibTrans" cxnId="{CBD4A6EE-5188-4DB8-B248-18769B42E94D}">
      <dgm:prSet/>
      <dgm:spPr/>
      <dgm:t>
        <a:bodyPr/>
        <a:lstStyle/>
        <a:p>
          <a:endParaRPr lang="en-US"/>
        </a:p>
      </dgm:t>
    </dgm:pt>
    <dgm:pt modelId="{3953D3D8-FAA6-4629-A117-22F381AE6C32}">
      <dgm:prSet/>
      <dgm:spPr/>
      <dgm:t>
        <a:bodyPr/>
        <a:lstStyle/>
        <a:p>
          <a:r>
            <a:rPr lang="en-US" dirty="0"/>
            <a:t>Meant to be used to easily recognize a given Entity’s purpose and conceptual identity</a:t>
          </a:r>
        </a:p>
      </dgm:t>
    </dgm:pt>
    <dgm:pt modelId="{ABB7F596-A9B8-435A-9E36-CBFE99A94DF8}" type="parTrans" cxnId="{98368620-A734-43A0-9821-4B7D33F450C2}">
      <dgm:prSet/>
      <dgm:spPr/>
      <dgm:t>
        <a:bodyPr/>
        <a:lstStyle/>
        <a:p>
          <a:endParaRPr lang="en-US"/>
        </a:p>
      </dgm:t>
    </dgm:pt>
    <dgm:pt modelId="{70772F2E-C066-4A91-9E09-590393D06BEE}" type="sibTrans" cxnId="{98368620-A734-43A0-9821-4B7D33F450C2}">
      <dgm:prSet/>
      <dgm:spPr/>
      <dgm:t>
        <a:bodyPr/>
        <a:lstStyle/>
        <a:p>
          <a:endParaRPr lang="en-US"/>
        </a:p>
      </dgm:t>
    </dgm:pt>
    <dgm:pt modelId="{E3FC5BA1-81E2-43A5-B193-2232E1FA6DEC}">
      <dgm:prSet/>
      <dgm:spPr/>
      <dgm:t>
        <a:bodyPr/>
        <a:lstStyle/>
        <a:p>
          <a:r>
            <a:rPr lang="en-US" dirty="0"/>
            <a:t>Using it to send info down the hierarchy should be avoided</a:t>
          </a:r>
        </a:p>
      </dgm:t>
    </dgm:pt>
    <dgm:pt modelId="{3004E417-B09D-482C-810F-30DE6AF24012}" type="parTrans" cxnId="{003C55BF-88F0-42B1-853F-9A0AA9F00E38}">
      <dgm:prSet/>
      <dgm:spPr/>
      <dgm:t>
        <a:bodyPr/>
        <a:lstStyle/>
        <a:p>
          <a:endParaRPr lang="en-US"/>
        </a:p>
      </dgm:t>
    </dgm:pt>
    <dgm:pt modelId="{5838D3EF-390C-4526-B297-4B17B0061AF2}" type="sibTrans" cxnId="{003C55BF-88F0-42B1-853F-9A0AA9F00E38}">
      <dgm:prSet/>
      <dgm:spPr/>
      <dgm:t>
        <a:bodyPr/>
        <a:lstStyle/>
        <a:p>
          <a:endParaRPr lang="en-US"/>
        </a:p>
      </dgm:t>
    </dgm:pt>
    <dgm:pt modelId="{F3B1E17C-2ACB-4087-A703-5D7A519644AB}">
      <dgm:prSet/>
      <dgm:spPr/>
      <dgm:t>
        <a:bodyPr/>
        <a:lstStyle/>
        <a:p>
          <a:r>
            <a:rPr lang="en-US" dirty="0"/>
            <a:t>Entity class provides utility methods, like </a:t>
          </a:r>
          <a:r>
            <a:rPr lang="en-US" dirty="0" err="1"/>
            <a:t>FindTagOrigin</a:t>
          </a:r>
          <a:r>
            <a:rPr lang="en-US" dirty="0"/>
            <a:t>()</a:t>
          </a:r>
        </a:p>
      </dgm:t>
    </dgm:pt>
    <dgm:pt modelId="{A3AE953D-8385-4075-B6F4-CA45270314BE}" type="parTrans" cxnId="{A48FE9F4-5D30-45C5-A54B-89D8D72C64DE}">
      <dgm:prSet/>
      <dgm:spPr/>
      <dgm:t>
        <a:bodyPr/>
        <a:lstStyle/>
        <a:p>
          <a:endParaRPr lang="en-US"/>
        </a:p>
      </dgm:t>
    </dgm:pt>
    <dgm:pt modelId="{947429A5-DC3B-4828-9F54-36AEAED5F484}" type="sibTrans" cxnId="{A48FE9F4-5D30-45C5-A54B-89D8D72C64DE}">
      <dgm:prSet/>
      <dgm:spPr/>
      <dgm:t>
        <a:bodyPr/>
        <a:lstStyle/>
        <a:p>
          <a:endParaRPr lang="en-US"/>
        </a:p>
      </dgm:t>
    </dgm:pt>
    <dgm:pt modelId="{3EAA2A43-56AE-427A-98A8-F6494BC8C30E}">
      <dgm:prSet phldrT="[Text]"/>
      <dgm:spPr/>
      <dgm:t>
        <a:bodyPr/>
        <a:lstStyle/>
        <a:p>
          <a:r>
            <a:rPr lang="en-US" noProof="0" dirty="0"/>
            <a:t>Propagates down the hierarchy the same way as Transform and has similar handle, but triggers full recalculation upon each change</a:t>
          </a:r>
        </a:p>
      </dgm:t>
    </dgm:pt>
    <dgm:pt modelId="{D7A1FA13-3E95-4368-88E3-F65D3B77ABD0}" type="parTrans" cxnId="{8D3050AF-B311-430A-9FBD-08305C7A1D7B}">
      <dgm:prSet/>
      <dgm:spPr/>
      <dgm:t>
        <a:bodyPr/>
        <a:lstStyle/>
        <a:p>
          <a:endParaRPr lang="en-US"/>
        </a:p>
      </dgm:t>
    </dgm:pt>
    <dgm:pt modelId="{84C716AD-5437-4FD0-B7F6-AFFCD0564E6E}" type="sibTrans" cxnId="{8D3050AF-B311-430A-9FBD-08305C7A1D7B}">
      <dgm:prSet/>
      <dgm:spPr/>
      <dgm:t>
        <a:bodyPr/>
        <a:lstStyle/>
        <a:p>
          <a:endParaRPr lang="en-US"/>
        </a:p>
      </dgm:t>
    </dgm:pt>
    <dgm:pt modelId="{62A3716B-07CE-4023-9D89-85072F943F23}">
      <dgm:prSet phldrT="[Text]"/>
      <dgm:spPr/>
      <dgm:t>
        <a:bodyPr/>
        <a:lstStyle/>
        <a:p>
          <a:r>
            <a:rPr lang="en-US" noProof="0" dirty="0"/>
            <a:t>Can only be modified in systems, not in actors</a:t>
          </a:r>
        </a:p>
      </dgm:t>
    </dgm:pt>
    <dgm:pt modelId="{073C69E9-5BCC-44AB-9868-64BF6C929A97}" type="parTrans" cxnId="{A5019760-85B8-43D1-8908-9A353CC720B4}">
      <dgm:prSet/>
      <dgm:spPr/>
      <dgm:t>
        <a:bodyPr/>
        <a:lstStyle/>
        <a:p>
          <a:endParaRPr lang="en-US"/>
        </a:p>
      </dgm:t>
    </dgm:pt>
    <dgm:pt modelId="{C72441EC-29B9-4DB0-A955-646801AF56EE}" type="sibTrans" cxnId="{A5019760-85B8-43D1-8908-9A353CC720B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6A20F06D-04BE-4B16-BDFB-4B63AC388520}" type="pres">
      <dgm:prSet presAssocID="{90C7006D-28F4-435D-8BB5-05AFA8ED2E8B}" presName="parentLin" presStyleCnt="0"/>
      <dgm:spPr/>
    </dgm:pt>
    <dgm:pt modelId="{42ADF1C6-93DA-4F17-AD53-6DF7AB25F20C}" type="pres">
      <dgm:prSet presAssocID="{90C7006D-28F4-435D-8BB5-05AFA8ED2E8B}" presName="parentLeftMargin" presStyleLbl="node1" presStyleIdx="0" presStyleCnt="2"/>
      <dgm:spPr/>
    </dgm:pt>
    <dgm:pt modelId="{4C90D674-4029-42EF-9467-DF680147B9C4}" type="pres">
      <dgm:prSet presAssocID="{90C7006D-28F4-435D-8BB5-05AFA8ED2E8B}" presName="parentText" presStyleLbl="node1" presStyleIdx="0" presStyleCnt="2">
        <dgm:presLayoutVars>
          <dgm:chMax val="0"/>
          <dgm:bulletEnabled val="1"/>
        </dgm:presLayoutVars>
      </dgm:prSet>
      <dgm:spPr/>
    </dgm:pt>
    <dgm:pt modelId="{E5E662C1-B272-4777-B8CF-41148826396C}" type="pres">
      <dgm:prSet presAssocID="{90C7006D-28F4-435D-8BB5-05AFA8ED2E8B}" presName="negativeSpace" presStyleCnt="0"/>
      <dgm:spPr/>
    </dgm:pt>
    <dgm:pt modelId="{9418B620-4E29-4A97-A04B-DE5B70536CF8}" type="pres">
      <dgm:prSet presAssocID="{90C7006D-28F4-435D-8BB5-05AFA8ED2E8B}" presName="childText" presStyleLbl="conFgAcc1" presStyleIdx="0" presStyleCnt="2">
        <dgm:presLayoutVars>
          <dgm:bulletEnabled val="1"/>
        </dgm:presLayoutVars>
      </dgm:prSet>
      <dgm:spPr/>
    </dgm:pt>
    <dgm:pt modelId="{B76ED752-0D48-4C38-968A-C524DB1E967C}" type="pres">
      <dgm:prSet presAssocID="{8DEE5B56-389A-4568-99FC-3F17DCA152D3}"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98368620-A734-43A0-9821-4B7D33F450C2}" srcId="{90C7006D-28F4-435D-8BB5-05AFA8ED2E8B}" destId="{3953D3D8-FAA6-4629-A117-22F381AE6C32}" srcOrd="1" destOrd="0" parTransId="{ABB7F596-A9B8-435A-9E36-CBFE99A94DF8}" sibTransId="{70772F2E-C066-4A91-9E09-590393D06BEE}"/>
    <dgm:cxn modelId="{59FB132B-C6F6-4262-A743-8C040FE9DA81}" type="presOf" srcId="{7D2EBA57-ACC0-4316-928A-C1558B0205D2}" destId="{1392489E-2564-401C-9502-D8AEA2BCFC8B}" srcOrd="0" destOrd="0" presId="urn:microsoft.com/office/officeart/2005/8/layout/list1"/>
    <dgm:cxn modelId="{162A6632-9AA2-4A43-86B8-4B5DD72F7F84}" type="presOf" srcId="{90C7006D-28F4-435D-8BB5-05AFA8ED2E8B}" destId="{42ADF1C6-93DA-4F17-AD53-6DF7AB25F20C}" srcOrd="0" destOrd="0" presId="urn:microsoft.com/office/officeart/2005/8/layout/list1"/>
    <dgm:cxn modelId="{A5019760-85B8-43D1-8908-9A353CC720B4}" srcId="{FE881212-3BC6-4344-82CA-F14F487E4697}" destId="{62A3716B-07CE-4023-9D89-85072F943F23}" srcOrd="3" destOrd="0" parTransId="{073C69E9-5BCC-44AB-9868-64BF6C929A97}" sibTransId="{C72441EC-29B9-4DB0-A955-646801AF56EE}"/>
    <dgm:cxn modelId="{6680374D-E387-4DAC-BB22-E88085153498}" type="presOf" srcId="{F3B1E17C-2ACB-4087-A703-5D7A519644AB}" destId="{9418B620-4E29-4A97-A04B-DE5B70536CF8}" srcOrd="0" destOrd="3" presId="urn:microsoft.com/office/officeart/2005/8/layout/list1"/>
    <dgm:cxn modelId="{2D54AE6F-55B4-440D-B3DA-4F64799C373D}" type="presOf" srcId="{57B22EF0-2B9A-489C-B77B-330CBEED85C8}" destId="{9418B620-4E29-4A97-A04B-DE5B70536CF8}" srcOrd="0" destOrd="0" presId="urn:microsoft.com/office/officeart/2005/8/layout/list1"/>
    <dgm:cxn modelId="{D0344173-1E73-42E9-9C22-23716ECED465}" type="presOf" srcId="{E3FC5BA1-81E2-43A5-B193-2232E1FA6DEC}" destId="{9418B620-4E29-4A97-A04B-DE5B70536CF8}" srcOrd="0" destOrd="2" presId="urn:microsoft.com/office/officeart/2005/8/layout/list1"/>
    <dgm:cxn modelId="{E5C8E973-6B67-4D91-A7D1-9D59D51AC582}" srcId="{90C7006D-28F4-435D-8BB5-05AFA8ED2E8B}" destId="{57B22EF0-2B9A-489C-B77B-330CBEED85C8}" srcOrd="0" destOrd="0" parTransId="{17941BFA-0BAA-4991-AB51-0A28242823A4}" sibTransId="{1D1237A0-90A5-4FD4-B821-28086F819B99}"/>
    <dgm:cxn modelId="{6082747B-1453-4AF3-B829-70E95927ACD0}" type="presOf" srcId="{90C7006D-28F4-435D-8BB5-05AFA8ED2E8B}" destId="{4C90D674-4029-42EF-9467-DF680147B9C4}" srcOrd="1" destOrd="0" presId="urn:microsoft.com/office/officeart/2005/8/layout/list1"/>
    <dgm:cxn modelId="{8D3050AF-B311-430A-9FBD-08305C7A1D7B}" srcId="{FE881212-3BC6-4344-82CA-F14F487E4697}" destId="{3EAA2A43-56AE-427A-98A8-F6494BC8C30E}" srcOrd="2" destOrd="0" parTransId="{D7A1FA13-3E95-4368-88E3-F65D3B77ABD0}" sibTransId="{84C716AD-5437-4FD0-B7F6-AFFCD0564E6E}"/>
    <dgm:cxn modelId="{DCABCCB2-799B-4ABF-8FF6-DB3B8536C3D5}" srcId="{FE881212-3BC6-4344-82CA-F14F487E4697}" destId="{4612C248-8C77-4622-814C-92A6E6757516}" srcOrd="1" destOrd="0" parTransId="{05B37BFE-9AE7-454C-AD84-FEDC36722244}" sibTransId="{C5F08545-AFDD-4189-BFE5-E6BB31BE9899}"/>
    <dgm:cxn modelId="{003C55BF-88F0-42B1-853F-9A0AA9F00E38}" srcId="{90C7006D-28F4-435D-8BB5-05AFA8ED2E8B}" destId="{E3FC5BA1-81E2-43A5-B193-2232E1FA6DEC}" srcOrd="2" destOrd="0" parTransId="{3004E417-B09D-482C-810F-30DE6AF24012}" sibTransId="{5838D3EF-390C-4526-B297-4B17B0061AF2}"/>
    <dgm:cxn modelId="{124679D6-B278-48E1-8C44-86C27070BC89}" type="presOf" srcId="{3EAA2A43-56AE-427A-98A8-F6494BC8C30E}" destId="{BCE4D5B3-AD12-4237-814E-BE9795BB86A4}" srcOrd="0" destOrd="2" presId="urn:microsoft.com/office/officeart/2005/8/layout/list1"/>
    <dgm:cxn modelId="{A70443D7-0FB9-4A90-A9A5-E5359CC131A9}" type="presOf" srcId="{62A3716B-07CE-4023-9D89-85072F943F23}" destId="{BCE4D5B3-AD12-4237-814E-BE9795BB86A4}" srcOrd="0" destOrd="3" presId="urn:microsoft.com/office/officeart/2005/8/layout/list1"/>
    <dgm:cxn modelId="{840541EA-2773-4864-A19C-49E210CE505E}" type="presOf" srcId="{4612C248-8C77-4622-814C-92A6E6757516}" destId="{BCE4D5B3-AD12-4237-814E-BE9795BB86A4}" srcOrd="0" destOrd="1" presId="urn:microsoft.com/office/officeart/2005/8/layout/list1"/>
    <dgm:cxn modelId="{3ADCE0ED-9467-4ED6-B53C-DD351FE802D3}" type="presOf" srcId="{3953D3D8-FAA6-4629-A117-22F381AE6C32}" destId="{9418B620-4E29-4A97-A04B-DE5B70536CF8}" srcOrd="0" destOrd="1" presId="urn:microsoft.com/office/officeart/2005/8/layout/list1"/>
    <dgm:cxn modelId="{CBD4A6EE-5188-4DB8-B248-18769B42E94D}" srcId="{7D2EBA57-ACC0-4316-928A-C1558B0205D2}" destId="{90C7006D-28F4-435D-8BB5-05AFA8ED2E8B}" srcOrd="0" destOrd="0" parTransId="{6104A2ED-235A-42E2-A4AC-9F5ED0F0D99E}" sibTransId="{8DEE5B56-389A-4568-99FC-3F17DCA152D3}"/>
    <dgm:cxn modelId="{03FEF5EE-AC23-4D38-9C7F-14D0119507F6}" type="presOf" srcId="{FE881212-3BC6-4344-82CA-F14F487E4697}" destId="{6BE5FC12-C4AD-49D2-BA45-1C9F9E39BEFA}" srcOrd="1" destOrd="0" presId="urn:microsoft.com/office/officeart/2005/8/layout/list1"/>
    <dgm:cxn modelId="{A48FE9F4-5D30-45C5-A54B-89D8D72C64DE}" srcId="{90C7006D-28F4-435D-8BB5-05AFA8ED2E8B}" destId="{F3B1E17C-2ACB-4087-A703-5D7A519644AB}" srcOrd="3" destOrd="0" parTransId="{A3AE953D-8385-4075-B6F4-CA45270314BE}" sibTransId="{947429A5-DC3B-4828-9F54-36AEAED5F484}"/>
    <dgm:cxn modelId="{FCBE3DA4-96B6-404E-B7D8-27F59843E934}" type="presParOf" srcId="{1392489E-2564-401C-9502-D8AEA2BCFC8B}" destId="{6A20F06D-04BE-4B16-BDFB-4B63AC388520}" srcOrd="0" destOrd="0" presId="urn:microsoft.com/office/officeart/2005/8/layout/list1"/>
    <dgm:cxn modelId="{F5D33320-8484-4CC6-9171-5880C28BE9B0}" type="presParOf" srcId="{6A20F06D-04BE-4B16-BDFB-4B63AC388520}" destId="{42ADF1C6-93DA-4F17-AD53-6DF7AB25F20C}" srcOrd="0" destOrd="0" presId="urn:microsoft.com/office/officeart/2005/8/layout/list1"/>
    <dgm:cxn modelId="{8FBE676C-33CE-4DD2-AB1E-B82DD41F6AB6}" type="presParOf" srcId="{6A20F06D-04BE-4B16-BDFB-4B63AC388520}" destId="{4C90D674-4029-42EF-9467-DF680147B9C4}" srcOrd="1" destOrd="0" presId="urn:microsoft.com/office/officeart/2005/8/layout/list1"/>
    <dgm:cxn modelId="{A343DFA2-DDFF-4C76-9F1D-31995EEC318A}" type="presParOf" srcId="{1392489E-2564-401C-9502-D8AEA2BCFC8B}" destId="{E5E662C1-B272-4777-B8CF-41148826396C}" srcOrd="1" destOrd="0" presId="urn:microsoft.com/office/officeart/2005/8/layout/list1"/>
    <dgm:cxn modelId="{CA8C7688-3137-4B01-9F3C-285765856925}" type="presParOf" srcId="{1392489E-2564-401C-9502-D8AEA2BCFC8B}" destId="{9418B620-4E29-4A97-A04B-DE5B70536CF8}" srcOrd="2" destOrd="0" presId="urn:microsoft.com/office/officeart/2005/8/layout/list1"/>
    <dgm:cxn modelId="{A8B1DE89-8C56-4C7A-9A2C-A7A2799D0EDC}" type="presParOf" srcId="{1392489E-2564-401C-9502-D8AEA2BCFC8B}" destId="{B76ED752-0D48-4C38-968A-C524DB1E967C}"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Hierarchy Storage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1365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Order of Components in storage reflects logical structure of the hierarchy</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5A42D473-D6E9-425E-9EAA-B579D5136E9F}">
      <dgm:prSet/>
      <dgm:spPr/>
      <dgm:t>
        <a:bodyPr lIns="288000"/>
        <a:lstStyle/>
        <a:p>
          <a:r>
            <a:rPr lang="en-US" dirty="0"/>
            <a:t>Siblings are grouped next to each other</a:t>
          </a:r>
        </a:p>
      </dgm:t>
    </dgm:pt>
    <dgm:pt modelId="{1C4D36A6-351B-45D8-932F-7D91D188A510}" type="parTrans" cxnId="{A577A60C-2E94-425A-8F5C-761196CBD877}">
      <dgm:prSet/>
      <dgm:spPr/>
      <dgm:t>
        <a:bodyPr/>
        <a:lstStyle/>
        <a:p>
          <a:endParaRPr lang="en-US"/>
        </a:p>
      </dgm:t>
    </dgm:pt>
    <dgm:pt modelId="{F49AB6A9-F21A-4EB7-B40B-043B040CAA3A}" type="sibTrans" cxnId="{A577A60C-2E94-425A-8F5C-761196CBD877}">
      <dgm:prSet/>
      <dgm:spPr/>
      <dgm:t>
        <a:bodyPr/>
        <a:lstStyle/>
        <a:p>
          <a:endParaRPr lang="en-US"/>
        </a:p>
      </dgm:t>
    </dgm:pt>
    <dgm:pt modelId="{BEAE4EC4-4F99-414D-A896-E02FE309DD42}">
      <dgm:prSet/>
      <dgm:spPr/>
      <dgm:t>
        <a:bodyPr lIns="288000"/>
        <a:lstStyle/>
        <a:p>
          <a:r>
            <a:rPr lang="en-US" dirty="0"/>
            <a:t>Siblings are sorted based on their </a:t>
          </a:r>
          <a:r>
            <a:rPr lang="en-US" dirty="0" err="1"/>
            <a:t>EntityID</a:t>
          </a:r>
          <a:br>
            <a:rPr lang="en-US" dirty="0"/>
          </a:br>
          <a:r>
            <a:rPr lang="en-US" dirty="0"/>
            <a:t>(logically in a linked list of Node Components and in storage)</a:t>
          </a:r>
        </a:p>
      </dgm:t>
    </dgm:pt>
    <dgm:pt modelId="{3291D2FD-46E8-4110-B9E3-879A9F3A69BE}" type="parTrans" cxnId="{42477E83-1034-42D8-A1CC-E51EE7E1CA6B}">
      <dgm:prSet/>
      <dgm:spPr/>
      <dgm:t>
        <a:bodyPr/>
        <a:lstStyle/>
        <a:p>
          <a:endParaRPr lang="en-US"/>
        </a:p>
      </dgm:t>
    </dgm:pt>
    <dgm:pt modelId="{FE552F0D-2E6B-4C3F-A4F8-91E5E291203C}" type="sibTrans" cxnId="{42477E83-1034-42D8-A1CC-E51EE7E1CA6B}">
      <dgm:prSet/>
      <dgm:spPr/>
      <dgm:t>
        <a:bodyPr/>
        <a:lstStyle/>
        <a:p>
          <a:endParaRPr lang="en-US"/>
        </a:p>
      </dgm:t>
    </dgm:pt>
    <dgm:pt modelId="{9B89B76B-811E-48E4-B30A-9A8BDD52DB76}">
      <dgm:prSet/>
      <dgm:spPr/>
      <dgm:t>
        <a:bodyPr lIns="288000"/>
        <a:lstStyle/>
        <a:p>
          <a:r>
            <a:rPr lang="en-US" dirty="0"/>
            <a:t>Groups of siblings are grouped based on their hierarchy level</a:t>
          </a:r>
        </a:p>
      </dgm:t>
    </dgm:pt>
    <dgm:pt modelId="{EBCD2E27-7F63-43D7-8F6E-E8CCE6686275}" type="parTrans" cxnId="{7C9485C3-AA9F-408E-A6E0-230BBF925FD9}">
      <dgm:prSet/>
      <dgm:spPr/>
      <dgm:t>
        <a:bodyPr/>
        <a:lstStyle/>
        <a:p>
          <a:endParaRPr lang="en-US"/>
        </a:p>
      </dgm:t>
    </dgm:pt>
    <dgm:pt modelId="{41F35F70-2FAA-4B67-998B-584B746BE39A}" type="sibTrans" cxnId="{7C9485C3-AA9F-408E-A6E0-230BBF925FD9}">
      <dgm:prSet/>
      <dgm:spPr/>
      <dgm:t>
        <a:bodyPr/>
        <a:lstStyle/>
        <a:p>
          <a:endParaRPr lang="en-US"/>
        </a:p>
      </dgm:t>
    </dgm:pt>
    <dgm:pt modelId="{C04F7A5E-BE3D-4008-B16A-07317D2EF23E}">
      <dgm:prSet/>
      <dgm:spPr/>
      <dgm:t>
        <a:bodyPr lIns="288000"/>
        <a:lstStyle/>
        <a:p>
          <a:r>
            <a:rPr lang="en-US" dirty="0"/>
            <a:t>Groups of siblings on the same hierarchy level are sorted</a:t>
          </a:r>
          <a:br>
            <a:rPr lang="en-US" dirty="0"/>
          </a:br>
          <a:r>
            <a:rPr lang="en-US" dirty="0"/>
            <a:t>based on their parent </a:t>
          </a:r>
          <a:r>
            <a:rPr lang="en-US" dirty="0" err="1"/>
            <a:t>EntityID</a:t>
          </a:r>
          <a:endParaRPr lang="en-US" dirty="0"/>
        </a:p>
      </dgm:t>
    </dgm:pt>
    <dgm:pt modelId="{5BBF0005-AB76-4C74-BDA3-FB320FA50049}" type="parTrans" cxnId="{CDB93862-E8D9-4D15-A81F-F9D20383FDD2}">
      <dgm:prSet/>
      <dgm:spPr/>
      <dgm:t>
        <a:bodyPr/>
        <a:lstStyle/>
        <a:p>
          <a:endParaRPr lang="en-US"/>
        </a:p>
      </dgm:t>
    </dgm:pt>
    <dgm:pt modelId="{456FE101-DEA2-4F26-84FE-FB64DAEAF938}" type="sibTrans" cxnId="{CDB93862-E8D9-4D15-A81F-F9D20383FDD2}">
      <dgm:prSet/>
      <dgm:spPr/>
      <dgm:t>
        <a:bodyPr/>
        <a:lstStyle/>
        <a:p>
          <a:endParaRPr lang="en-US"/>
        </a:p>
      </dgm:t>
    </dgm:pt>
    <dgm:pt modelId="{8445B0D2-B416-4C67-803F-9829F575E300}">
      <dgm:prSet/>
      <dgm:spPr/>
      <dgm:t>
        <a:bodyPr lIns="288000"/>
        <a:lstStyle/>
        <a:p>
          <a:r>
            <a:rPr lang="en-US" dirty="0"/>
            <a:t>Storages of hierarchy related components are synchronized:</a:t>
          </a:r>
          <a:br>
            <a:rPr lang="en-US" dirty="0"/>
          </a:br>
          <a:r>
            <a:rPr lang="en-US" dirty="0" err="1"/>
            <a:t>EntityNode</a:t>
          </a:r>
          <a:r>
            <a:rPr lang="en-US" dirty="0"/>
            <a:t>, </a:t>
          </a:r>
          <a:r>
            <a:rPr lang="en-US" dirty="0" err="1"/>
            <a:t>LocalTransform</a:t>
          </a:r>
          <a:r>
            <a:rPr lang="en-US" dirty="0"/>
            <a:t>, </a:t>
          </a:r>
          <a:r>
            <a:rPr lang="en-US" dirty="0" err="1"/>
            <a:t>GlobalTransform</a:t>
          </a:r>
          <a:r>
            <a:rPr lang="en-US" dirty="0"/>
            <a:t>, Tags</a:t>
          </a:r>
        </a:p>
      </dgm:t>
    </dgm:pt>
    <dgm:pt modelId="{7FDA5C5D-965A-4BC0-9C5B-31E25B8D8EAB}" type="parTrans" cxnId="{005CFE61-43EF-4B5B-86EC-6900329013CA}">
      <dgm:prSet/>
      <dgm:spPr/>
      <dgm:t>
        <a:bodyPr/>
        <a:lstStyle/>
        <a:p>
          <a:endParaRPr lang="en-US"/>
        </a:p>
      </dgm:t>
    </dgm:pt>
    <dgm:pt modelId="{43DEC077-48CC-4F44-8881-C2706AC99330}" type="sibTrans" cxnId="{005CFE61-43EF-4B5B-86EC-6900329013C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A577A60C-2E94-425A-8F5C-761196CBD877}" srcId="{75A41F41-ACAC-46EC-91CF-7024FC9AFFF5}" destId="{5A42D473-D6E9-425E-9EAA-B579D5136E9F}" srcOrd="1" destOrd="0" parTransId="{1C4D36A6-351B-45D8-932F-7D91D188A510}" sibTransId="{F49AB6A9-F21A-4EB7-B40B-043B040CAA3A}"/>
    <dgm:cxn modelId="{FD0FE611-AB89-4F06-994E-21731A4CE14E}" type="presOf" srcId="{5A42D473-D6E9-425E-9EAA-B579D5136E9F}"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D383FD33-68E4-4BAE-B8B1-7042314E08E5}" type="presOf" srcId="{8445B0D2-B416-4C67-803F-9829F575E300}" destId="{E43CFEC2-C37E-441E-8E69-AE45D0A2775F}" srcOrd="0" destOrd="0" presId="urn:microsoft.com/office/officeart/2005/8/layout/list1"/>
    <dgm:cxn modelId="{005CFE61-43EF-4B5B-86EC-6900329013CA}" srcId="{75A41F41-ACAC-46EC-91CF-7024FC9AFFF5}" destId="{8445B0D2-B416-4C67-803F-9829F575E300}" srcOrd="0" destOrd="0" parTransId="{7FDA5C5D-965A-4BC0-9C5B-31E25B8D8EAB}" sibTransId="{43DEC077-48CC-4F44-8881-C2706AC99330}"/>
    <dgm:cxn modelId="{CDB93862-E8D9-4D15-A81F-F9D20383FDD2}" srcId="{75A41F41-ACAC-46EC-91CF-7024FC9AFFF5}" destId="{C04F7A5E-BE3D-4008-B16A-07317D2EF23E}" srcOrd="4" destOrd="0" parTransId="{5BBF0005-AB76-4C74-BDA3-FB320FA50049}" sibTransId="{456FE101-DEA2-4F26-84FE-FB64DAEAF938}"/>
    <dgm:cxn modelId="{A65F3047-4726-449C-8F57-E0DE2906EF1F}" type="presOf" srcId="{A030583D-EF51-47D9-B2B8-5FBCAF1B34BD}" destId="{B4EC8322-410E-466F-9473-EFD63F8AD781}" srcOrd="0" destOrd="0" presId="urn:microsoft.com/office/officeart/2005/8/layout/list1"/>
    <dgm:cxn modelId="{B46E7048-D742-4BA5-A228-2594363506F5}" type="presOf" srcId="{BEAE4EC4-4F99-414D-A896-E02FE309DD42}"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42477E83-1034-42D8-A1CC-E51EE7E1CA6B}" srcId="{75A41F41-ACAC-46EC-91CF-7024FC9AFFF5}" destId="{BEAE4EC4-4F99-414D-A896-E02FE309DD42}" srcOrd="2" destOrd="0" parTransId="{3291D2FD-46E8-4110-B9E3-879A9F3A69BE}" sibTransId="{FE552F0D-2E6B-4C3F-A4F8-91E5E291203C}"/>
    <dgm:cxn modelId="{A4143AA0-197E-4101-8455-4C749D0910FD}" srcId="{A030583D-EF51-47D9-B2B8-5FBCAF1B34BD}" destId="{75A41F41-ACAC-46EC-91CF-7024FC9AFFF5}" srcOrd="0" destOrd="0" parTransId="{4A3D0897-9339-4261-ACD1-7D4DDA79D149}" sibTransId="{F746DA1A-F14A-492B-A178-9A403B639C11}"/>
    <dgm:cxn modelId="{7C9485C3-AA9F-408E-A6E0-230BBF925FD9}" srcId="{75A41F41-ACAC-46EC-91CF-7024FC9AFFF5}" destId="{9B89B76B-811E-48E4-B30A-9A8BDD52DB76}" srcOrd="3" destOrd="0" parTransId="{EBCD2E27-7F63-43D7-8F6E-E8CCE6686275}" sibTransId="{41F35F70-2FAA-4B67-998B-584B746BE39A}"/>
    <dgm:cxn modelId="{4EA38CCA-0CBE-44A3-926C-4BFC73FD0822}" type="presOf" srcId="{C04F7A5E-BE3D-4008-B16A-07317D2EF23E}" destId="{E43CFEC2-C37E-441E-8E69-AE45D0A2775F}" srcOrd="0" destOrd="4" presId="urn:microsoft.com/office/officeart/2005/8/layout/list1"/>
    <dgm:cxn modelId="{C0185CF2-A5CC-4B5F-8FD7-27EFB9D3B090}" type="presOf" srcId="{9B89B76B-811E-48E4-B30A-9A8BDD52DB76}" destId="{E43CFEC2-C37E-441E-8E69-AE45D0A2775F}" srcOrd="0" destOrd="3"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a:t>
          </a:r>
          <a:r>
            <a:rPr lang="pl-PL" sz="2000" dirty="0"/>
            <a:t>s</a:t>
          </a:r>
          <a:r>
            <a:rPr lang="en-US" sz="2000" dirty="0"/>
            <a:t> utilization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6712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Maintenance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This order is not fully guaranteed, as maintaining it at all times would be too expensive</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605E20BA-6800-4F3F-89D0-D7F4EBC8FD4F}">
      <dgm:prSet/>
      <dgm:spPr/>
      <dgm:t>
        <a:bodyPr/>
        <a:lstStyle/>
        <a:p>
          <a:r>
            <a:rPr lang="en-US" dirty="0"/>
            <a:t>Instead it is recreated once per frame after the simulation and before rendering</a:t>
          </a:r>
        </a:p>
      </dgm:t>
    </dgm:pt>
    <dgm:pt modelId="{E35ADDD8-856F-47F7-8E92-ED58356FE2EF}" type="parTrans" cxnId="{5CB4A9E9-3740-455A-A7F1-C1A30E9B4C48}">
      <dgm:prSet/>
      <dgm:spPr/>
      <dgm:t>
        <a:bodyPr/>
        <a:lstStyle/>
        <a:p>
          <a:endParaRPr lang="en-US"/>
        </a:p>
      </dgm:t>
    </dgm:pt>
    <dgm:pt modelId="{04AA7CDA-0D4B-4F65-9CD3-6B015DF26905}" type="sibTrans" cxnId="{5CB4A9E9-3740-455A-A7F1-C1A30E9B4C48}">
      <dgm:prSet/>
      <dgm:spPr/>
      <dgm:t>
        <a:bodyPr/>
        <a:lstStyle/>
        <a:p>
          <a:endParaRPr lang="en-US"/>
        </a:p>
      </dgm:t>
    </dgm:pt>
    <dgm:pt modelId="{A2506EF1-8D2D-45E7-B3FF-905826E42BAF}">
      <dgm:prSet/>
      <dgm:spPr/>
      <dgm:t>
        <a:bodyPr/>
        <a:lstStyle/>
        <a:p>
          <a:r>
            <a:rPr lang="en-US" dirty="0"/>
            <a:t>It’s purpose is to make hierarchy traversal more cash friendly</a:t>
          </a:r>
        </a:p>
      </dgm:t>
    </dgm:pt>
    <dgm:pt modelId="{394DD80A-9BFC-48F1-BFFB-F8C6809BA7A7}" type="parTrans" cxnId="{2FBFC435-1D2A-484F-AACD-04E6C58A650A}">
      <dgm:prSet/>
      <dgm:spPr/>
      <dgm:t>
        <a:bodyPr/>
        <a:lstStyle/>
        <a:p>
          <a:endParaRPr lang="en-US"/>
        </a:p>
      </dgm:t>
    </dgm:pt>
    <dgm:pt modelId="{5E5EAE50-CC3E-49F4-BA12-E606A08CCF98}" type="sibTrans" cxnId="{2FBFC435-1D2A-484F-AACD-04E6C58A650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2FBFC435-1D2A-484F-AACD-04E6C58A650A}" srcId="{75A41F41-ACAC-46EC-91CF-7024FC9AFFF5}" destId="{A2506EF1-8D2D-45E7-B3FF-905826E42BAF}" srcOrd="2" destOrd="0" parTransId="{394DD80A-9BFC-48F1-BFFB-F8C6809BA7A7}" sibTransId="{5E5EAE50-CC3E-49F4-BA12-E606A08CCF98}"/>
    <dgm:cxn modelId="{2ACAE946-6CCD-4B4B-9BCE-99A79FA79370}" type="presOf" srcId="{605E20BA-6800-4F3F-89D0-D7F4EBC8FD4F}" destId="{E43CFEC2-C37E-441E-8E69-AE45D0A2775F}"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535EAFC2-4D9A-4C0A-A5FC-443C760CA15D}" type="presOf" srcId="{A2506EF1-8D2D-45E7-B3FF-905826E42BAF}" destId="{E43CFEC2-C37E-441E-8E69-AE45D0A2775F}" srcOrd="0" destOrd="2" presId="urn:microsoft.com/office/officeart/2005/8/layout/list1"/>
    <dgm:cxn modelId="{5CB4A9E9-3740-455A-A7F1-C1A30E9B4C48}" srcId="{75A41F41-ACAC-46EC-91CF-7024FC9AFFF5}" destId="{605E20BA-6800-4F3F-89D0-D7F4EBC8FD4F}" srcOrd="1" destOrd="0" parTransId="{E35ADDD8-856F-47F7-8E92-ED58356FE2EF}" sibTransId="{04AA7CDA-0D4B-4F65-9CD3-6B015DF26905}"/>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Sorting algorithm</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Sorting is first performed on an array of just </a:t>
          </a:r>
          <a:r>
            <a:rPr lang="en-US" dirty="0" err="1"/>
            <a:t>EntityIDs</a:t>
          </a:r>
          <a:r>
            <a:rPr lang="en-US" dirty="0"/>
            <a:t> and then resulting permutation applied to component storages in linear time (sorting does not swap components unnecessarily)</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A1B47B4B-F7C8-4ECB-9DC8-353D4F4CD67E}">
      <dgm:prSet/>
      <dgm:spPr/>
      <dgm:t>
        <a:bodyPr/>
        <a:lstStyle/>
        <a:p>
          <a:r>
            <a:rPr lang="en-US" dirty="0"/>
            <a:t>Sorting is performed in 2 stages:</a:t>
          </a:r>
        </a:p>
      </dgm:t>
    </dgm:pt>
    <dgm:pt modelId="{DD50B809-D8E9-4751-BBF3-2A6E4469BDAC}" type="parTrans" cxnId="{3093D462-5D97-48FD-AC67-D58BCD0738ED}">
      <dgm:prSet/>
      <dgm:spPr/>
      <dgm:t>
        <a:bodyPr/>
        <a:lstStyle/>
        <a:p>
          <a:endParaRPr lang="en-US"/>
        </a:p>
      </dgm:t>
    </dgm:pt>
    <dgm:pt modelId="{56988BF8-F254-4F1E-B8E2-C5E88F573158}" type="sibTrans" cxnId="{3093D462-5D97-48FD-AC67-D58BCD0738ED}">
      <dgm:prSet/>
      <dgm:spPr/>
      <dgm:t>
        <a:bodyPr/>
        <a:lstStyle/>
        <a:p>
          <a:endParaRPr lang="en-US"/>
        </a:p>
      </dgm:t>
    </dgm:pt>
    <dgm:pt modelId="{0F1E5C3B-D8CF-48ED-BA5E-03EA221E61D5}">
      <dgm:prSet/>
      <dgm:spPr/>
      <dgm:t>
        <a:bodyPr/>
        <a:lstStyle/>
        <a:p>
          <a:r>
            <a:rPr lang="en-US" dirty="0"/>
            <a:t>1: </a:t>
          </a:r>
          <a:r>
            <a:rPr lang="en-US" dirty="0" err="1"/>
            <a:t>QuickSort</a:t>
          </a:r>
          <a:r>
            <a:rPr lang="en-US" dirty="0"/>
            <a:t> groups each hierarchy level recursively</a:t>
          </a:r>
        </a:p>
      </dgm:t>
    </dgm:pt>
    <dgm:pt modelId="{8F4D402B-2CD1-49AC-BE6A-F3551ABB8EF0}" type="parTrans" cxnId="{BEF6314A-8F19-4533-A8C7-614FC5B55AC2}">
      <dgm:prSet/>
      <dgm:spPr/>
      <dgm:t>
        <a:bodyPr/>
        <a:lstStyle/>
        <a:p>
          <a:endParaRPr lang="en-US"/>
        </a:p>
      </dgm:t>
    </dgm:pt>
    <dgm:pt modelId="{A6BA727F-D73B-47AC-BDCC-F14AC326FDF7}" type="sibTrans" cxnId="{BEF6314A-8F19-4533-A8C7-614FC5B55AC2}">
      <dgm:prSet/>
      <dgm:spPr/>
      <dgm:t>
        <a:bodyPr/>
        <a:lstStyle/>
        <a:p>
          <a:endParaRPr lang="en-US"/>
        </a:p>
      </dgm:t>
    </dgm:pt>
    <dgm:pt modelId="{80949C0B-6E67-4BDA-9BBD-F300F5E72FA4}">
      <dgm:prSet/>
      <dgm:spPr/>
      <dgm:t>
        <a:bodyPr/>
        <a:lstStyle/>
        <a:p>
          <a:r>
            <a:rPr lang="en-US" dirty="0"/>
            <a:t>2: Each level is then sorted concurrently with std::sort</a:t>
          </a:r>
        </a:p>
      </dgm:t>
    </dgm:pt>
    <dgm:pt modelId="{7EFAAFDD-1471-42C2-A354-260F7D52199C}" type="parTrans" cxnId="{8F466008-33A0-416D-BEBA-83CBFF4D0A8E}">
      <dgm:prSet/>
      <dgm:spPr/>
      <dgm:t>
        <a:bodyPr/>
        <a:lstStyle/>
        <a:p>
          <a:endParaRPr lang="en-US"/>
        </a:p>
      </dgm:t>
    </dgm:pt>
    <dgm:pt modelId="{C48800F1-8EB9-423A-83EE-05A50D29F716}" type="sibTrans" cxnId="{8F466008-33A0-416D-BEBA-83CBFF4D0A8E}">
      <dgm:prSet/>
      <dgm:spPr/>
      <dgm:t>
        <a:bodyPr/>
        <a:lstStyle/>
        <a:p>
          <a:endParaRPr lang="en-US"/>
        </a:p>
      </dgm:t>
    </dgm:pt>
    <dgm:pt modelId="{8C977849-6E5E-4FE0-AC8B-E76927CE4E80}">
      <dgm:prSet/>
      <dgm:spPr/>
      <dgm:t>
        <a:bodyPr/>
        <a:lstStyle/>
        <a:p>
          <a:r>
            <a:rPr lang="en-US" dirty="0"/>
            <a:t>Continuous, amortized approach is still considered</a:t>
          </a:r>
        </a:p>
      </dgm:t>
    </dgm:pt>
    <dgm:pt modelId="{CFB6CCBF-16F5-4799-998A-8B9F5FB4E542}" type="parTrans" cxnId="{E87CFFE9-5879-4C22-A051-22EEB75FD4FA}">
      <dgm:prSet/>
      <dgm:spPr/>
      <dgm:t>
        <a:bodyPr/>
        <a:lstStyle/>
        <a:p>
          <a:endParaRPr lang="en-US"/>
        </a:p>
      </dgm:t>
    </dgm:pt>
    <dgm:pt modelId="{C9C95E05-FB93-4BFE-AD43-001718750B6F}" type="sibTrans" cxnId="{E87CFFE9-5879-4C22-A051-22EEB75FD4F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8F466008-33A0-416D-BEBA-83CBFF4D0A8E}" srcId="{A1B47B4B-F7C8-4ECB-9DC8-353D4F4CD67E}" destId="{80949C0B-6E67-4BDA-9BBD-F300F5E72FA4}" srcOrd="1" destOrd="0" parTransId="{7EFAAFDD-1471-42C2-A354-260F7D52199C}" sibTransId="{C48800F1-8EB9-423A-83EE-05A50D29F716}"/>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6EE05238-F507-4246-A3F4-5A9E5DD7836E}" type="presOf" srcId="{A1B47B4B-F7C8-4ECB-9DC8-353D4F4CD67E}" destId="{E43CFEC2-C37E-441E-8E69-AE45D0A2775F}" srcOrd="0" destOrd="1" presId="urn:microsoft.com/office/officeart/2005/8/layout/list1"/>
    <dgm:cxn modelId="{4DBC353C-B252-4F79-AB5A-26C402DB515D}" type="presOf" srcId="{0F1E5C3B-D8CF-48ED-BA5E-03EA221E61D5}" destId="{E43CFEC2-C37E-441E-8E69-AE45D0A2775F}" srcOrd="0" destOrd="2" presId="urn:microsoft.com/office/officeart/2005/8/layout/list1"/>
    <dgm:cxn modelId="{3093D462-5D97-48FD-AC67-D58BCD0738ED}" srcId="{75A41F41-ACAC-46EC-91CF-7024FC9AFFF5}" destId="{A1B47B4B-F7C8-4ECB-9DC8-353D4F4CD67E}" srcOrd="1" destOrd="0" parTransId="{DD50B809-D8E9-4751-BBF3-2A6E4469BDAC}" sibTransId="{56988BF8-F254-4F1E-B8E2-C5E88F573158}"/>
    <dgm:cxn modelId="{A65F3047-4726-449C-8F57-E0DE2906EF1F}" type="presOf" srcId="{A030583D-EF51-47D9-B2B8-5FBCAF1B34BD}" destId="{B4EC8322-410E-466F-9473-EFD63F8AD781}" srcOrd="0" destOrd="0" presId="urn:microsoft.com/office/officeart/2005/8/layout/list1"/>
    <dgm:cxn modelId="{BEF6314A-8F19-4533-A8C7-614FC5B55AC2}" srcId="{A1B47B4B-F7C8-4ECB-9DC8-353D4F4CD67E}" destId="{0F1E5C3B-D8CF-48ED-BA5E-03EA221E61D5}" srcOrd="0" destOrd="0" parTransId="{8F4D402B-2CD1-49AC-BE6A-F3551ABB8EF0}" sibTransId="{A6BA727F-D73B-47AC-BDCC-F14AC326FDF7}"/>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D06D13B6-6348-41C3-8D0D-0218333E95D6}" type="presOf" srcId="{8C977849-6E5E-4FE0-AC8B-E76927CE4E80}" destId="{E43CFEC2-C37E-441E-8E69-AE45D0A2775F}" srcOrd="0" destOrd="4" presId="urn:microsoft.com/office/officeart/2005/8/layout/list1"/>
    <dgm:cxn modelId="{1BB2CAB6-20B5-49A6-92CF-36C9BA8E2C1D}" type="presOf" srcId="{80949C0B-6E67-4BDA-9BBD-F300F5E72FA4}" destId="{E43CFEC2-C37E-441E-8E69-AE45D0A2775F}" srcOrd="0" destOrd="3" presId="urn:microsoft.com/office/officeart/2005/8/layout/list1"/>
    <dgm:cxn modelId="{E87CFFE9-5879-4C22-A051-22EEB75FD4FA}" srcId="{75A41F41-ACAC-46EC-91CF-7024FC9AFFF5}" destId="{8C977849-6E5E-4FE0-AC8B-E76927CE4E80}" srcOrd="2" destOrd="0" parTransId="{CFB6CCBF-16F5-4799-998A-8B9F5FB4E542}" sibTransId="{C9C95E05-FB93-4BFE-AD43-001718750B6F}"/>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Storage Customization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66511"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Grouping components</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Storages of component types managed by a Group lose pointer stability upon component creation</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D6E0875E-1066-4441-9E67-6713377B71B4}">
      <dgm:prSet phldrT="[Text]"/>
      <dgm:spPr/>
      <dgm:t>
        <a:bodyPr/>
        <a:lstStyle/>
        <a:p>
          <a:r>
            <a:rPr lang="en-US" dirty="0"/>
            <a:t>They cannot be created by Actors (concurrently running Actor’s pointers and references to it’s own components will get invalidated) – creation should happen within a global system</a:t>
          </a:r>
        </a:p>
      </dgm:t>
    </dgm:pt>
    <dgm:pt modelId="{160ED298-83D7-47E9-AB54-52ED7FA4932B}" type="parTrans" cxnId="{A88522B7-C0E8-4E63-8B4A-161B731C9B7B}">
      <dgm:prSet/>
      <dgm:spPr/>
      <dgm:t>
        <a:bodyPr/>
        <a:lstStyle/>
        <a:p>
          <a:endParaRPr lang="en-US"/>
        </a:p>
      </dgm:t>
    </dgm:pt>
    <dgm:pt modelId="{A078B969-7C08-4DB7-9167-E6CEDCECC227}" type="sibTrans" cxnId="{A88522B7-C0E8-4E63-8B4A-161B731C9B7B}">
      <dgm:prSet/>
      <dgm:spPr/>
      <dgm:t>
        <a:bodyPr/>
        <a:lstStyle/>
        <a:p>
          <a:endParaRPr lang="en-US"/>
        </a:p>
      </dgm:t>
    </dgm:pt>
    <dgm:pt modelId="{A0DA32D0-3121-4725-AE5C-7F1316DA1B15}">
      <dgm:prSet phldrT="[Text]"/>
      <dgm:spPr/>
      <dgm:t>
        <a:bodyPr/>
        <a:lstStyle/>
        <a:p>
          <a:r>
            <a:rPr lang="en-US" dirty="0"/>
            <a:t>They cannot be accessed using </a:t>
          </a:r>
          <a:r>
            <a:rPr lang="en-US" dirty="0" err="1"/>
            <a:t>CompPtr</a:t>
          </a:r>
          <a:r>
            <a:rPr lang="en-US" dirty="0"/>
            <a:t> (automated cashing of component pointer within one frame) – go through registry/group using raw </a:t>
          </a:r>
          <a:r>
            <a:rPr lang="en-US" dirty="0" err="1"/>
            <a:t>EntityID</a:t>
          </a:r>
          <a:r>
            <a:rPr lang="en-US" dirty="0"/>
            <a:t> each time</a:t>
          </a:r>
        </a:p>
      </dgm:t>
    </dgm:pt>
    <dgm:pt modelId="{17429570-0E90-4788-B7AC-D1F697F7E7FB}" type="parTrans" cxnId="{BC5897AE-1322-48F1-BBB2-A08EA3CC9B2E}">
      <dgm:prSet/>
      <dgm:spPr/>
      <dgm:t>
        <a:bodyPr/>
        <a:lstStyle/>
        <a:p>
          <a:endParaRPr lang="en-US"/>
        </a:p>
      </dgm:t>
    </dgm:pt>
    <dgm:pt modelId="{50D7BB51-7BA5-417F-99C2-2043314F0B8E}" type="sibTrans" cxnId="{BC5897AE-1322-48F1-BBB2-A08EA3CC9B2E}">
      <dgm:prSet/>
      <dgm:spPr/>
      <dgm:t>
        <a:bodyPr/>
        <a:lstStyle/>
        <a:p>
          <a:endParaRPr lang="en-US"/>
        </a:p>
      </dgm:t>
    </dgm:pt>
    <dgm:pt modelId="{8AFD5C9D-2EBD-4BD6-88D4-A4E2B2717405}">
      <dgm:prSet phldrT="[Text]"/>
      <dgm:spPr/>
      <dgm:t>
        <a:bodyPr/>
        <a:lstStyle/>
        <a:p>
          <a:r>
            <a:rPr lang="en-US" b="0" dirty="0"/>
            <a:t>Work in progress</a:t>
          </a:r>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02503D37-C618-4955-A7F5-123FB74E1468}">
      <dgm:prSet phldrT="[Text]"/>
      <dgm:spPr/>
      <dgm:t>
        <a:bodyPr/>
        <a:lstStyle/>
        <a:p>
          <a:r>
            <a:rPr lang="en-US" b="0" dirty="0" err="1"/>
            <a:t>EntityHierarchy</a:t>
          </a:r>
          <a:r>
            <a:rPr lang="en-US" b="0" dirty="0"/>
            <a:t> related Components (e.g. Transforms, Tags, </a:t>
          </a:r>
          <a:r>
            <a:rPr lang="en-US" b="0" dirty="0" err="1"/>
            <a:t>EntityNode</a:t>
          </a:r>
          <a:r>
            <a:rPr lang="en-US" b="0" dirty="0"/>
            <a:t>) are already grouped</a:t>
          </a:r>
        </a:p>
      </dgm:t>
    </dgm:pt>
    <dgm:pt modelId="{40656DB1-76AF-4A50-9F42-7C90F53C4654}" type="parTrans" cxnId="{361D84F1-3968-4384-884A-08C5FCFCD149}">
      <dgm:prSet/>
      <dgm:spPr/>
      <dgm:t>
        <a:bodyPr/>
        <a:lstStyle/>
        <a:p>
          <a:endParaRPr lang="en-US"/>
        </a:p>
      </dgm:t>
    </dgm:pt>
    <dgm:pt modelId="{69404201-A2D6-4928-B5B0-002A7DBC4322}" type="sibTrans" cxnId="{361D84F1-3968-4384-884A-08C5FCFCD149}">
      <dgm:prSet/>
      <dgm:spPr/>
      <dgm:t>
        <a:bodyPr/>
        <a:lstStyle/>
        <a:p>
          <a:endParaRPr lang="en-US"/>
        </a:p>
      </dgm:t>
    </dgm:pt>
    <dgm:pt modelId="{08F52FAF-196C-4E21-93B4-894F6DDC8856}">
      <dgm:prSet phldrT="[Text]"/>
      <dgm:spPr/>
      <dgm:t>
        <a:bodyPr/>
        <a:lstStyle/>
        <a:p>
          <a:r>
            <a:rPr lang="en-US" dirty="0"/>
            <a:t>Protected Components cannot be included in a Group (e.g. </a:t>
          </a:r>
          <a:r>
            <a:rPr lang="en-US" dirty="0" err="1"/>
            <a:t>ActorData</a:t>
          </a:r>
          <a:r>
            <a:rPr lang="en-US" dirty="0"/>
            <a:t>, Tags)</a:t>
          </a:r>
        </a:p>
      </dgm:t>
    </dgm:pt>
    <dgm:pt modelId="{910685FD-25DC-4AD1-A815-DCCB488DCDE7}" type="parTrans" cxnId="{5763F5A2-5532-4E29-A8B2-930D028C918D}">
      <dgm:prSet/>
      <dgm:spPr/>
      <dgm:t>
        <a:bodyPr/>
        <a:lstStyle/>
        <a:p>
          <a:endParaRPr lang="en-US"/>
        </a:p>
      </dgm:t>
    </dgm:pt>
    <dgm:pt modelId="{0E3E64EF-D49D-463D-BB0E-F20DF83BA4B9}" type="sibTrans" cxnId="{5763F5A2-5532-4E29-A8B2-930D028C918D}">
      <dgm:prSet/>
      <dgm:spPr/>
      <dgm:t>
        <a:bodyPr/>
        <a:lstStyle/>
        <a:p>
          <a:endParaRPr lang="en-US"/>
        </a:p>
      </dgm:t>
    </dgm:pt>
    <dgm:pt modelId="{BAF4C192-8325-466E-BA85-5FC4C4B8C854}">
      <dgm:prSet phldrT="[Text]"/>
      <dgm:spPr/>
      <dgm:t>
        <a:bodyPr/>
        <a:lstStyle/>
        <a:p>
          <a:r>
            <a:rPr lang="en-US" b="0" dirty="0"/>
            <a:t>Actor related Components (</a:t>
          </a:r>
          <a:r>
            <a:rPr lang="en-US" b="0" dirty="0" err="1"/>
            <a:t>ActorData</a:t>
          </a:r>
          <a:r>
            <a:rPr lang="en-US" b="0" dirty="0"/>
            <a:t>, </a:t>
          </a:r>
          <a:r>
            <a:rPr lang="en-US" b="0" dirty="0" err="1"/>
            <a:t>ActorNode</a:t>
          </a:r>
          <a:r>
            <a:rPr lang="en-US" b="0" dirty="0"/>
            <a:t>) are already grouped</a:t>
          </a:r>
        </a:p>
      </dgm:t>
    </dgm:pt>
    <dgm:pt modelId="{7844F153-1F45-4AC1-B47B-00EFCA882192}" type="parTrans" cxnId="{6A424DF3-ACA7-46D7-9A41-01B02A0D2025}">
      <dgm:prSet/>
      <dgm:spPr/>
      <dgm:t>
        <a:bodyPr/>
        <a:lstStyle/>
        <a:p>
          <a:endParaRPr lang="en-US"/>
        </a:p>
      </dgm:t>
    </dgm:pt>
    <dgm:pt modelId="{464FF0A2-750E-4FC7-9AB0-1FF66F089F75}" type="sibTrans" cxnId="{6A424DF3-ACA7-46D7-9A41-01B02A0D2025}">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2"/>
      <dgm:spPr/>
    </dgm:pt>
    <dgm:pt modelId="{209595EF-DBDE-4625-8A02-72245026AB80}" type="pres">
      <dgm:prSet presAssocID="{43406D3E-7B15-4E76-ACAC-465411292BA1}" presName="parentText" presStyleLbl="node1" presStyleIdx="0" presStyleCnt="2">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0" presStyleCnt="2">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0" presStyleCnt="2"/>
      <dgm:spPr/>
    </dgm:pt>
    <dgm:pt modelId="{62890F6E-3283-45B8-BD02-33B8C694B3EC}" type="pres">
      <dgm:prSet presAssocID="{C93DF288-A9EF-43C4-920F-B98DA7352CAA}" presName="parentText" presStyleLbl="node1" presStyleIdx="1" presStyleCnt="2">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1" presStyleCnt="2">
        <dgm:presLayoutVars>
          <dgm:bulletEnabled val="1"/>
        </dgm:presLayoutVars>
      </dgm:prSet>
      <dgm:spPr/>
    </dgm:pt>
  </dgm:ptLst>
  <dgm:cxnLst>
    <dgm:cxn modelId="{18E2CF2A-7264-426B-9F57-3CB2F9CD0035}" srcId="{43406D3E-7B15-4E76-ACAC-465411292BA1}" destId="{A6AAB1FE-B5FC-468A-9E1C-CF7BFC660B84}" srcOrd="1" destOrd="0" parTransId="{88128395-A64A-4277-B68E-43AB14C62BBA}" sibTransId="{690C7E45-5B61-4C3F-8B40-5850DB38B143}"/>
    <dgm:cxn modelId="{A6889D39-8654-4E4D-8D90-EDCE95D967D9}" type="presOf" srcId="{D6E0875E-1066-4441-9E67-6713377B71B4}" destId="{217AD428-3163-4D64-8F0D-F1B0DC6014FB}" srcOrd="0" destOrd="2" presId="urn:microsoft.com/office/officeart/2005/8/layout/list1"/>
    <dgm:cxn modelId="{9A464441-1E57-4642-9234-36F48DC3197F}" type="presOf" srcId="{BAF4C192-8325-466E-BA85-5FC4C4B8C854}" destId="{C588BC4D-7165-418E-944A-BE03734B9E27}" srcOrd="0" destOrd="3" presId="urn:microsoft.com/office/officeart/2005/8/layout/list1"/>
    <dgm:cxn modelId="{A65F3047-4726-449C-8F57-E0DE2906EF1F}" type="presOf" srcId="{A030583D-EF51-47D9-B2B8-5FBCAF1B34BD}" destId="{B4EC8322-410E-466F-9473-EFD63F8AD781}" srcOrd="0" destOrd="0" presId="urn:microsoft.com/office/officeart/2005/8/layout/list1"/>
    <dgm:cxn modelId="{BCF3696C-6C7D-4DCC-B631-D552FC69BC76}" srcId="{A030583D-EF51-47D9-B2B8-5FBCAF1B34BD}" destId="{C93DF288-A9EF-43C4-920F-B98DA7352CAA}" srcOrd="1" destOrd="0" parTransId="{8E190944-988E-4AA4-9F9E-C53CDAFE65CA}" sibTransId="{4C47D438-9B6F-492F-AC23-919ADEF0C61F}"/>
    <dgm:cxn modelId="{9675C34E-43C1-4A83-8393-19F1B0A8908F}" type="presOf" srcId="{A0DA32D0-3121-4725-AE5C-7F1316DA1B15}" destId="{217AD428-3163-4D64-8F0D-F1B0DC6014FB}" srcOrd="0" destOrd="3" presId="urn:microsoft.com/office/officeart/2005/8/layout/list1"/>
    <dgm:cxn modelId="{19BCCD6F-0632-444B-8D31-3A7FAE622A20}" type="presOf" srcId="{43406D3E-7B15-4E76-ACAC-465411292BA1}" destId="{209595EF-DBDE-4625-8A02-72245026AB80}" srcOrd="1"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1" presId="urn:microsoft.com/office/officeart/2005/8/layout/list1"/>
    <dgm:cxn modelId="{1E700D58-1ABB-4916-B9E3-D006A910C1C0}" type="presOf" srcId="{8AFD5C9D-2EBD-4BD6-88D4-A4E2B2717405}" destId="{C588BC4D-7165-418E-944A-BE03734B9E27}" srcOrd="0" destOrd="0" presId="urn:microsoft.com/office/officeart/2005/8/layout/list1"/>
    <dgm:cxn modelId="{E61A439A-BAC9-4016-8EA2-69B8271A5CE2}" srcId="{43406D3E-7B15-4E76-ACAC-465411292BA1}" destId="{8AFD5C9D-2EBD-4BD6-88D4-A4E2B2717405}" srcOrd="0" destOrd="0" parTransId="{37F2E655-5E75-43B9-A611-507258DA6EA0}" sibTransId="{22DC2E1F-C647-449C-97C2-EEABD0E7EB4F}"/>
    <dgm:cxn modelId="{5763F5A2-5532-4E29-A8B2-930D028C918D}" srcId="{C93DF288-A9EF-43C4-920F-B98DA7352CAA}" destId="{08F52FAF-196C-4E21-93B4-894F6DDC8856}" srcOrd="0" destOrd="0" parTransId="{910685FD-25DC-4AD1-A815-DCCB488DCDE7}" sibTransId="{0E3E64EF-D49D-463D-BB0E-F20DF83BA4B9}"/>
    <dgm:cxn modelId="{1F55F4A3-BF2A-44A1-B525-DB18B9EE3C4D}" type="presOf" srcId="{08F52FAF-196C-4E21-93B4-894F6DDC8856}" destId="{217AD428-3163-4D64-8F0D-F1B0DC6014FB}" srcOrd="0" destOrd="0" presId="urn:microsoft.com/office/officeart/2005/8/layout/list1"/>
    <dgm:cxn modelId="{6A6833AD-4CC1-415F-A4D2-B3E4B4991B13}" type="presOf" srcId="{C93DF288-A9EF-43C4-920F-B98DA7352CAA}" destId="{62890F6E-3283-45B8-BD02-33B8C694B3EC}" srcOrd="1" destOrd="0" presId="urn:microsoft.com/office/officeart/2005/8/layout/list1"/>
    <dgm:cxn modelId="{BC5897AE-1322-48F1-BBB2-A08EA3CC9B2E}" srcId="{13AD0A9B-B352-45F9-8DFA-2CF31DB84F5B}" destId="{A0DA32D0-3121-4725-AE5C-7F1316DA1B15}" srcOrd="1" destOrd="0" parTransId="{17429570-0E90-4788-B7AC-D1F697F7E7FB}" sibTransId="{50D7BB51-7BA5-417F-99C2-2043314F0B8E}"/>
    <dgm:cxn modelId="{A88522B7-C0E8-4E63-8B4A-161B731C9B7B}" srcId="{13AD0A9B-B352-45F9-8DFA-2CF31DB84F5B}" destId="{D6E0875E-1066-4441-9E67-6713377B71B4}" srcOrd="0" destOrd="0" parTransId="{160ED298-83D7-47E9-AB54-52ED7FA4932B}" sibTransId="{A078B969-7C08-4DB7-9167-E6CEDCECC227}"/>
    <dgm:cxn modelId="{75A1A8D8-C9F7-4683-B6E7-575F117CDFFC}" type="presOf" srcId="{02503D37-C618-4955-A7F5-123FB74E1468}" destId="{C588BC4D-7165-418E-944A-BE03734B9E27}" srcOrd="0" destOrd="2" presId="urn:microsoft.com/office/officeart/2005/8/layout/list1"/>
    <dgm:cxn modelId="{0BB118E1-B8AA-4001-B805-A35F96AF9203}" type="presOf" srcId="{43406D3E-7B15-4E76-ACAC-465411292BA1}" destId="{75E26E6F-A15E-46A5-8083-C24FD00E9EAA}" srcOrd="0" destOrd="0" presId="urn:microsoft.com/office/officeart/2005/8/layout/list1"/>
    <dgm:cxn modelId="{361D84F1-3968-4384-884A-08C5FCFCD149}" srcId="{43406D3E-7B15-4E76-ACAC-465411292BA1}" destId="{02503D37-C618-4955-A7F5-123FB74E1468}" srcOrd="2" destOrd="0" parTransId="{40656DB1-76AF-4A50-9F42-7C90F53C4654}" sibTransId="{69404201-A2D6-4928-B5B0-002A7DBC4322}"/>
    <dgm:cxn modelId="{A959BFF1-F486-4FDC-879C-1725B32658D3}" srcId="{A030583D-EF51-47D9-B2B8-5FBCAF1B34BD}" destId="{43406D3E-7B15-4E76-ACAC-465411292BA1}" srcOrd="0" destOrd="0" parTransId="{3395321E-AD2A-4550-9683-62594E1D44E0}" sibTransId="{696296E6-304A-4518-9378-B36E3A3D5A54}"/>
    <dgm:cxn modelId="{6A424DF3-ACA7-46D7-9A41-01B02A0D2025}" srcId="{43406D3E-7B15-4E76-ACAC-465411292BA1}" destId="{BAF4C192-8325-466E-BA85-5FC4C4B8C854}" srcOrd="3" destOrd="0" parTransId="{7844F153-1F45-4AC1-B47B-00EFCA882192}" sibTransId="{464FF0A2-750E-4FC7-9AB0-1FF66F089F75}"/>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1" destOrd="0" parTransId="{7369E2C7-0F16-4999-ADD2-3DED4CD78516}" sibTransId="{5B70A0C6-23ED-4E50-9070-5C2E46269D07}"/>
    <dgm:cxn modelId="{53C24DA3-8D7F-48E7-876B-14261C5C1176}" type="presParOf" srcId="{B4EC8322-410E-466F-9473-EFD63F8AD781}" destId="{8CADF6B0-57C5-4DD4-B4CB-6C7993F038C5}" srcOrd="0"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1" destOrd="0" presId="urn:microsoft.com/office/officeart/2005/8/layout/list1"/>
    <dgm:cxn modelId="{BE816EA4-6302-49AB-AD4F-2FA0DFF507AD}" type="presParOf" srcId="{B4EC8322-410E-466F-9473-EFD63F8AD781}" destId="{C588BC4D-7165-418E-944A-BE03734B9E27}" srcOrd="2" destOrd="0" presId="urn:microsoft.com/office/officeart/2005/8/layout/list1"/>
    <dgm:cxn modelId="{963E6C6C-D1E1-4124-89F4-1C3966677DC3}" type="presParOf" srcId="{B4EC8322-410E-466F-9473-EFD63F8AD781}" destId="{8DCDE4E2-FC18-4EB3-B715-5B7AE445AB0D}" srcOrd="3" destOrd="0" presId="urn:microsoft.com/office/officeart/2005/8/layout/list1"/>
    <dgm:cxn modelId="{FCB64730-D67E-4887-9DB2-CF02B945891F}" type="presParOf" srcId="{B4EC8322-410E-466F-9473-EFD63F8AD781}" destId="{9EF61FF6-B701-4AF2-8658-079425D170E5}" srcOrd="4"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5" destOrd="0" presId="urn:microsoft.com/office/officeart/2005/8/layout/list1"/>
    <dgm:cxn modelId="{D48BC33A-2E6C-4ECF-A2BF-E8B345428674}" type="presParOf" srcId="{B4EC8322-410E-466F-9473-EFD63F8AD781}" destId="{217AD428-3163-4D64-8F0D-F1B0DC6014FB}"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Custom Storage</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Custom storage cannot be involved in a Group</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8AFD5C9D-2EBD-4BD6-88D4-A4E2B2717405}">
      <dgm:prSet phldrT="[Text]"/>
      <dgm:spPr/>
      <dgm:t>
        <a:bodyPr/>
        <a:lstStyle/>
        <a:p>
          <a:r>
            <a:rPr lang="en-US" b="0" dirty="0"/>
            <a:t>Work in progress</a:t>
          </a:r>
          <a:endParaRPr lang="en-US" dirty="0"/>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endParaRPr lang="en-US" dirty="0"/>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84F88DB2-A4BB-43A8-A1BA-4FB5A043CEE1}">
      <dgm:prSet phldrT="[Text]"/>
      <dgm:spPr/>
      <dgm:t>
        <a:bodyPr/>
        <a:lstStyle/>
        <a:p>
          <a:r>
            <a:rPr lang="en-US" b="0" dirty="0"/>
            <a:t>Work in progress</a:t>
          </a:r>
          <a:endParaRPr lang="en-US" dirty="0"/>
        </a:p>
      </dgm:t>
    </dgm:pt>
    <dgm:pt modelId="{5C332011-FC03-4E8D-8104-26FE5623CF12}" type="parTrans" cxnId="{D1432BF9-0EBB-4CA8-A5C9-E16D7A026E30}">
      <dgm:prSet/>
      <dgm:spPr/>
      <dgm:t>
        <a:bodyPr/>
        <a:lstStyle/>
        <a:p>
          <a:endParaRPr lang="en-US"/>
        </a:p>
      </dgm:t>
    </dgm:pt>
    <dgm:pt modelId="{D7A4875A-22BA-4E1A-B50E-A9170DCB6628}" type="sibTrans" cxnId="{D1432BF9-0EBB-4CA8-A5C9-E16D7A026E30}">
      <dgm:prSet/>
      <dgm:spPr/>
      <dgm:t>
        <a:bodyPr/>
        <a:lstStyle/>
        <a:p>
          <a:endParaRPr lang="en-US"/>
        </a:p>
      </dgm:t>
    </dgm:pt>
    <dgm:pt modelId="{8BA4C828-DE33-4DEA-BBF2-196B5F571AC9}">
      <dgm:prSet phldrT="[Text]"/>
      <dgm:spPr/>
      <dgm:t>
        <a:bodyPr/>
        <a:lstStyle/>
        <a:p>
          <a:r>
            <a:rPr lang="en-US" b="0" dirty="0"/>
            <a:t>Work in progress</a:t>
          </a:r>
          <a:endParaRPr lang="en-US" dirty="0"/>
        </a:p>
      </dgm:t>
    </dgm:pt>
    <dgm:pt modelId="{8D92FB7C-B010-497A-8FC4-7E2358FAA250}" type="parTrans" cxnId="{430B6AC6-BD7D-4A4E-AE43-A21273B6A854}">
      <dgm:prSet/>
      <dgm:spPr/>
      <dgm:t>
        <a:bodyPr/>
        <a:lstStyle/>
        <a:p>
          <a:endParaRPr lang="en-US"/>
        </a:p>
      </dgm:t>
    </dgm:pt>
    <dgm:pt modelId="{21ADB3B1-6237-4E97-8898-B6C655127AD6}" type="sibTrans" cxnId="{430B6AC6-BD7D-4A4E-AE43-A21273B6A854}">
      <dgm:prSet/>
      <dgm:spPr/>
      <dgm:t>
        <a:bodyPr/>
        <a:lstStyle/>
        <a:p>
          <a:endParaRPr lang="en-US"/>
        </a:p>
      </dgm:t>
    </dgm:pt>
    <dgm:pt modelId="{0DC59760-DE14-4EFE-87A8-3918C22BEB23}">
      <dgm:prSet phldrT="[Text]"/>
      <dgm:spPr/>
      <dgm:t>
        <a:bodyPr/>
        <a:lstStyle/>
        <a:p>
          <a:r>
            <a:rPr lang="en-US" dirty="0"/>
            <a:t>ECS implementation</a:t>
          </a:r>
        </a:p>
      </dgm:t>
    </dgm:pt>
    <dgm:pt modelId="{05C79C5F-9F98-449A-A6C1-D7B961469763}" type="parTrans" cxnId="{23BB56AE-94F5-4F32-BC82-96F21C28214B}">
      <dgm:prSet/>
      <dgm:spPr/>
      <dgm:t>
        <a:bodyPr/>
        <a:lstStyle/>
        <a:p>
          <a:endParaRPr lang="en-US"/>
        </a:p>
      </dgm:t>
    </dgm:pt>
    <dgm:pt modelId="{B8F968AC-4A4A-4C11-B9C5-056852F5FCF0}" type="sibTrans" cxnId="{23BB56AE-94F5-4F32-BC82-96F21C28214B}">
      <dgm:prSet/>
      <dgm:spPr/>
      <dgm:t>
        <a:bodyPr/>
        <a:lstStyle/>
        <a:p>
          <a:endParaRPr lang="en-US"/>
        </a:p>
      </dgm:t>
    </dgm:pt>
    <dgm:pt modelId="{97BBB160-68FB-41C3-AF1F-D67CF5B5E5AE}">
      <dgm:prSet phldrT="[Text]"/>
      <dgm:spPr/>
      <dgm:t>
        <a:bodyPr/>
        <a:lstStyle/>
        <a:p>
          <a:r>
            <a:rPr lang="en-US" dirty="0"/>
            <a:t>Current implementation of ECS storage is an external open-source library - </a:t>
          </a:r>
          <a:r>
            <a:rPr lang="en-US" dirty="0" err="1"/>
            <a:t>EnTT</a:t>
          </a:r>
          <a:endParaRPr lang="en-US" dirty="0"/>
        </a:p>
      </dgm:t>
    </dgm:pt>
    <dgm:pt modelId="{205C4DCE-43A9-44D0-BFF4-A5B13926E822}" type="parTrans" cxnId="{62B5DA7A-AD30-46B1-AAD0-71B886A6B7AA}">
      <dgm:prSet/>
      <dgm:spPr/>
      <dgm:t>
        <a:bodyPr/>
        <a:lstStyle/>
        <a:p>
          <a:endParaRPr lang="en-US"/>
        </a:p>
      </dgm:t>
    </dgm:pt>
    <dgm:pt modelId="{37DFAA3E-C134-4075-BA6E-A242DF1EA81F}" type="sibTrans" cxnId="{62B5DA7A-AD30-46B1-AAD0-71B886A6B7AA}">
      <dgm:prSet/>
      <dgm:spPr/>
      <dgm:t>
        <a:bodyPr/>
        <a:lstStyle/>
        <a:p>
          <a:endParaRPr lang="en-US"/>
        </a:p>
      </dgm:t>
    </dgm:pt>
    <dgm:pt modelId="{72C6858A-B1B9-4446-A0EA-2523725624B3}">
      <dgm:prSet phldrT="[Text]"/>
      <dgm:spPr/>
      <dgm:t>
        <a:bodyPr/>
        <a:lstStyle/>
        <a:p>
          <a:r>
            <a:rPr lang="en-US" dirty="0"/>
            <a:t>It provides additional customization features like Groups (synchronizing orders of components) and custom component storages (accessed through storage ID, not type)</a:t>
          </a:r>
        </a:p>
      </dgm:t>
    </dgm:pt>
    <dgm:pt modelId="{9EDFE563-971C-4B2E-BD6A-2F6AB80C9B85}" type="parTrans" cxnId="{D8035A14-22D6-41F2-93E2-A339CC4E7DF0}">
      <dgm:prSet/>
      <dgm:spPr/>
      <dgm:t>
        <a:bodyPr/>
        <a:lstStyle/>
        <a:p>
          <a:endParaRPr lang="en-US"/>
        </a:p>
      </dgm:t>
    </dgm:pt>
    <dgm:pt modelId="{A0ABE648-E076-43B8-83D0-604B621FCD82}" type="sibTrans" cxnId="{D8035A14-22D6-41F2-93E2-A339CC4E7DF0}">
      <dgm:prSet/>
      <dgm:spPr/>
      <dgm:t>
        <a:bodyPr/>
        <a:lstStyle/>
        <a:p>
          <a:endParaRPr lang="en-US"/>
        </a:p>
      </dgm:t>
    </dgm:pt>
    <dgm:pt modelId="{19399CE5-1E09-49E6-8B33-EE89858F9728}">
      <dgm:prSet phldrT="[Text]"/>
      <dgm:spPr/>
      <dgm:t>
        <a:bodyPr/>
        <a:lstStyle/>
        <a:p>
          <a:r>
            <a:rPr lang="en-US" dirty="0"/>
            <a:t>Direct usage of those customizations can result in breaking of fundamental design corner stones of the framework</a:t>
          </a:r>
        </a:p>
      </dgm:t>
    </dgm:pt>
    <dgm:pt modelId="{7CA15414-3031-4753-BC22-7FA522D42C2B}" type="parTrans" cxnId="{6015EF92-E458-4F28-AA96-6FCEC17B60F6}">
      <dgm:prSet/>
      <dgm:spPr/>
      <dgm:t>
        <a:bodyPr/>
        <a:lstStyle/>
        <a:p>
          <a:endParaRPr lang="en-US"/>
        </a:p>
      </dgm:t>
    </dgm:pt>
    <dgm:pt modelId="{7062DD87-885D-415F-880C-B7CB289E7983}" type="sibTrans" cxnId="{6015EF92-E458-4F28-AA96-6FCEC17B60F6}">
      <dgm:prSet/>
      <dgm:spPr/>
      <dgm:t>
        <a:bodyPr/>
        <a:lstStyle/>
        <a:p>
          <a:endParaRPr lang="en-US"/>
        </a:p>
      </dgm:t>
    </dgm:pt>
    <dgm:pt modelId="{1888B8AD-DD0C-48C5-BEAD-2E940A731F67}">
      <dgm:prSet phldrT="[Text]"/>
      <dgm:spPr/>
      <dgm:t>
        <a:bodyPr/>
        <a:lstStyle/>
        <a:p>
          <a:r>
            <a:rPr lang="en-US" dirty="0"/>
            <a:t>Proper integration of those is not yet designed</a:t>
          </a:r>
        </a:p>
      </dgm:t>
    </dgm:pt>
    <dgm:pt modelId="{F571AE5E-BB5E-4E08-8424-00DD9516E50C}" type="parTrans" cxnId="{FD28BC81-9CC6-479C-BA65-78E46B0F4D5D}">
      <dgm:prSet/>
      <dgm:spPr/>
      <dgm:t>
        <a:bodyPr/>
        <a:lstStyle/>
        <a:p>
          <a:endParaRPr lang="en-US"/>
        </a:p>
      </dgm:t>
    </dgm:pt>
    <dgm:pt modelId="{5E6E931A-6F7C-4CEC-B023-049CEEC95E5A}" type="sibTrans" cxnId="{FD28BC81-9CC6-479C-BA65-78E46B0F4D5D}">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1144DFDA-C6DA-49F1-96B9-392B4423890E}" type="pres">
      <dgm:prSet presAssocID="{0DC59760-DE14-4EFE-87A8-3918C22BEB23}" presName="parentLin" presStyleCnt="0"/>
      <dgm:spPr/>
    </dgm:pt>
    <dgm:pt modelId="{145C30DB-C38A-40B1-8203-BF80EAD063FE}" type="pres">
      <dgm:prSet presAssocID="{0DC59760-DE14-4EFE-87A8-3918C22BEB23}" presName="parentLeftMargin" presStyleLbl="node1" presStyleIdx="0" presStyleCnt="3"/>
      <dgm:spPr/>
    </dgm:pt>
    <dgm:pt modelId="{5CB8EF89-0362-4F97-AA51-CAF2531A76B4}" type="pres">
      <dgm:prSet presAssocID="{0DC59760-DE14-4EFE-87A8-3918C22BEB23}" presName="parentText" presStyleLbl="node1" presStyleIdx="0" presStyleCnt="3">
        <dgm:presLayoutVars>
          <dgm:chMax val="0"/>
          <dgm:bulletEnabled val="1"/>
        </dgm:presLayoutVars>
      </dgm:prSet>
      <dgm:spPr/>
    </dgm:pt>
    <dgm:pt modelId="{3DE9AB1D-FFC0-4F3D-99A4-7E603B698093}" type="pres">
      <dgm:prSet presAssocID="{0DC59760-DE14-4EFE-87A8-3918C22BEB23}" presName="negativeSpace" presStyleCnt="0"/>
      <dgm:spPr/>
    </dgm:pt>
    <dgm:pt modelId="{FB5522D7-8300-44EF-A473-1D874417E5C9}" type="pres">
      <dgm:prSet presAssocID="{0DC59760-DE14-4EFE-87A8-3918C22BEB23}" presName="childText" presStyleLbl="conFgAcc1" presStyleIdx="0" presStyleCnt="3">
        <dgm:presLayoutVars>
          <dgm:bulletEnabled val="1"/>
        </dgm:presLayoutVars>
      </dgm:prSet>
      <dgm:spPr/>
    </dgm:pt>
    <dgm:pt modelId="{6B05F0DE-18D6-4AA0-A9E2-E96BCE4F37B5}" type="pres">
      <dgm:prSet presAssocID="{B8F968AC-4A4A-4C11-B9C5-056852F5FCF0}" presName="spaceBetweenRectangles" presStyleCnt="0"/>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3"/>
      <dgm:spPr/>
    </dgm:pt>
    <dgm:pt modelId="{209595EF-DBDE-4625-8A02-72245026AB80}" type="pres">
      <dgm:prSet presAssocID="{43406D3E-7B15-4E76-ACAC-465411292BA1}" presName="parentText" presStyleLbl="node1" presStyleIdx="1" presStyleCnt="3">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1" presStyleCnt="3">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1" presStyleCnt="3"/>
      <dgm:spPr/>
    </dgm:pt>
    <dgm:pt modelId="{62890F6E-3283-45B8-BD02-33B8C694B3EC}" type="pres">
      <dgm:prSet presAssocID="{C93DF288-A9EF-43C4-920F-B98DA7352CAA}" presName="parentText" presStyleLbl="node1" presStyleIdx="2" presStyleCnt="3">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2" presStyleCnt="3">
        <dgm:presLayoutVars>
          <dgm:bulletEnabled val="1"/>
        </dgm:presLayoutVars>
      </dgm:prSet>
      <dgm:spPr/>
    </dgm:pt>
  </dgm:ptLst>
  <dgm:cxnLst>
    <dgm:cxn modelId="{D8035A14-22D6-41F2-93E2-A339CC4E7DF0}" srcId="{0DC59760-DE14-4EFE-87A8-3918C22BEB23}" destId="{72C6858A-B1B9-4446-A0EA-2523725624B3}" srcOrd="1" destOrd="0" parTransId="{9EDFE563-971C-4B2E-BD6A-2F6AB80C9B85}" sibTransId="{A0ABE648-E076-43B8-83D0-604B621FCD82}"/>
    <dgm:cxn modelId="{18E2CF2A-7264-426B-9F57-3CB2F9CD0035}" srcId="{43406D3E-7B15-4E76-ACAC-465411292BA1}" destId="{A6AAB1FE-B5FC-468A-9E1C-CF7BFC660B84}" srcOrd="1" destOrd="0" parTransId="{88128395-A64A-4277-B68E-43AB14C62BBA}" sibTransId="{690C7E45-5B61-4C3F-8B40-5850DB38B143}"/>
    <dgm:cxn modelId="{A65F3047-4726-449C-8F57-E0DE2906EF1F}" type="presOf" srcId="{A030583D-EF51-47D9-B2B8-5FBCAF1B34BD}" destId="{B4EC8322-410E-466F-9473-EFD63F8AD781}" srcOrd="0" destOrd="0" presId="urn:microsoft.com/office/officeart/2005/8/layout/list1"/>
    <dgm:cxn modelId="{783D4967-3C8C-4A3B-9DBF-414B43685F84}" type="presOf" srcId="{84F88DB2-A4BB-43A8-A1BA-4FB5A043CEE1}" destId="{217AD428-3163-4D64-8F0D-F1B0DC6014FB}" srcOrd="0" destOrd="1" presId="urn:microsoft.com/office/officeart/2005/8/layout/list1"/>
    <dgm:cxn modelId="{BCF3696C-6C7D-4DCC-B631-D552FC69BC76}" srcId="{A030583D-EF51-47D9-B2B8-5FBCAF1B34BD}" destId="{C93DF288-A9EF-43C4-920F-B98DA7352CAA}" srcOrd="2" destOrd="0" parTransId="{8E190944-988E-4AA4-9F9E-C53CDAFE65CA}" sibTransId="{4C47D438-9B6F-492F-AC23-919ADEF0C61F}"/>
    <dgm:cxn modelId="{19BCCD6F-0632-444B-8D31-3A7FAE622A20}" type="presOf" srcId="{43406D3E-7B15-4E76-ACAC-465411292BA1}" destId="{209595EF-DBDE-4625-8A02-72245026AB80}" srcOrd="1" destOrd="0" presId="urn:microsoft.com/office/officeart/2005/8/layout/list1"/>
    <dgm:cxn modelId="{18878070-B399-4BFD-A56F-E7A2FD60A20D}" type="presOf" srcId="{0DC59760-DE14-4EFE-87A8-3918C22BEB23}" destId="{145C30DB-C38A-40B1-8203-BF80EAD063FE}" srcOrd="0"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0" presId="urn:microsoft.com/office/officeart/2005/8/layout/list1"/>
    <dgm:cxn modelId="{1E700D58-1ABB-4916-B9E3-D006A910C1C0}" type="presOf" srcId="{8AFD5C9D-2EBD-4BD6-88D4-A4E2B2717405}" destId="{C588BC4D-7165-418E-944A-BE03734B9E27}" srcOrd="0" destOrd="0" presId="urn:microsoft.com/office/officeart/2005/8/layout/list1"/>
    <dgm:cxn modelId="{62B5DA7A-AD30-46B1-AAD0-71B886A6B7AA}" srcId="{0DC59760-DE14-4EFE-87A8-3918C22BEB23}" destId="{97BBB160-68FB-41C3-AF1F-D67CF5B5E5AE}" srcOrd="0" destOrd="0" parTransId="{205C4DCE-43A9-44D0-BFF4-A5B13926E822}" sibTransId="{37DFAA3E-C134-4075-BA6E-A242DF1EA81F}"/>
    <dgm:cxn modelId="{FD28BC81-9CC6-479C-BA65-78E46B0F4D5D}" srcId="{0DC59760-DE14-4EFE-87A8-3918C22BEB23}" destId="{1888B8AD-DD0C-48C5-BEAD-2E940A731F67}" srcOrd="3" destOrd="0" parTransId="{F571AE5E-BB5E-4E08-8424-00DD9516E50C}" sibTransId="{5E6E931A-6F7C-4CEC-B023-049CEEC95E5A}"/>
    <dgm:cxn modelId="{67B5F888-B8B4-4E0F-AC0E-125C9ABD3995}" type="presOf" srcId="{1888B8AD-DD0C-48C5-BEAD-2E940A731F67}" destId="{FB5522D7-8300-44EF-A473-1D874417E5C9}" srcOrd="0" destOrd="3" presId="urn:microsoft.com/office/officeart/2005/8/layout/list1"/>
    <dgm:cxn modelId="{EF9F8990-A001-4636-82A2-BC7C30CDCFDA}" type="presOf" srcId="{19399CE5-1E09-49E6-8B33-EE89858F9728}" destId="{FB5522D7-8300-44EF-A473-1D874417E5C9}" srcOrd="0" destOrd="2" presId="urn:microsoft.com/office/officeart/2005/8/layout/list1"/>
    <dgm:cxn modelId="{6015EF92-E458-4F28-AA96-6FCEC17B60F6}" srcId="{0DC59760-DE14-4EFE-87A8-3918C22BEB23}" destId="{19399CE5-1E09-49E6-8B33-EE89858F9728}" srcOrd="2" destOrd="0" parTransId="{7CA15414-3031-4753-BC22-7FA522D42C2B}" sibTransId="{7062DD87-885D-415F-880C-B7CB289E7983}"/>
    <dgm:cxn modelId="{E61A439A-BAC9-4016-8EA2-69B8271A5CE2}" srcId="{43406D3E-7B15-4E76-ACAC-465411292BA1}" destId="{8AFD5C9D-2EBD-4BD6-88D4-A4E2B2717405}" srcOrd="0" destOrd="0" parTransId="{37F2E655-5E75-43B9-A611-507258DA6EA0}" sibTransId="{22DC2E1F-C647-449C-97C2-EEABD0E7EB4F}"/>
    <dgm:cxn modelId="{6A6833AD-4CC1-415F-A4D2-B3E4B4991B13}" type="presOf" srcId="{C93DF288-A9EF-43C4-920F-B98DA7352CAA}" destId="{62890F6E-3283-45B8-BD02-33B8C694B3EC}" srcOrd="1" destOrd="0" presId="urn:microsoft.com/office/officeart/2005/8/layout/list1"/>
    <dgm:cxn modelId="{23BB56AE-94F5-4F32-BC82-96F21C28214B}" srcId="{A030583D-EF51-47D9-B2B8-5FBCAF1B34BD}" destId="{0DC59760-DE14-4EFE-87A8-3918C22BEB23}" srcOrd="0" destOrd="0" parTransId="{05C79C5F-9F98-449A-A6C1-D7B961469763}" sibTransId="{B8F968AC-4A4A-4C11-B9C5-056852F5FCF0}"/>
    <dgm:cxn modelId="{F250D9AE-1C36-4BE6-872F-2655F1FB51DE}" type="presOf" srcId="{72C6858A-B1B9-4446-A0EA-2523725624B3}" destId="{FB5522D7-8300-44EF-A473-1D874417E5C9}" srcOrd="0" destOrd="1" presId="urn:microsoft.com/office/officeart/2005/8/layout/list1"/>
    <dgm:cxn modelId="{3EC88FC0-6E72-45EC-AA64-4EC748F4B05E}" type="presOf" srcId="{8BA4C828-DE33-4DEA-BBF2-196B5F571AC9}" destId="{217AD428-3163-4D64-8F0D-F1B0DC6014FB}" srcOrd="0" destOrd="2" presId="urn:microsoft.com/office/officeart/2005/8/layout/list1"/>
    <dgm:cxn modelId="{430B6AC6-BD7D-4A4E-AE43-A21273B6A854}" srcId="{C93DF288-A9EF-43C4-920F-B98DA7352CAA}" destId="{8BA4C828-DE33-4DEA-BBF2-196B5F571AC9}" srcOrd="2" destOrd="0" parTransId="{8D92FB7C-B010-497A-8FC4-7E2358FAA250}" sibTransId="{21ADB3B1-6237-4E97-8898-B6C655127AD6}"/>
    <dgm:cxn modelId="{3252D3D1-2F46-4793-AA1F-1EC75B1D8DC3}" type="presOf" srcId="{0DC59760-DE14-4EFE-87A8-3918C22BEB23}" destId="{5CB8EF89-0362-4F97-AA51-CAF2531A76B4}" srcOrd="1" destOrd="0" presId="urn:microsoft.com/office/officeart/2005/8/layout/list1"/>
    <dgm:cxn modelId="{A9A577D4-DCBC-49D4-A78A-05A551B27305}" type="presOf" srcId="{97BBB160-68FB-41C3-AF1F-D67CF5B5E5AE}" destId="{FB5522D7-8300-44EF-A473-1D874417E5C9}" srcOrd="0" destOrd="0" presId="urn:microsoft.com/office/officeart/2005/8/layout/list1"/>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1" destOrd="0" parTransId="{3395321E-AD2A-4550-9683-62594E1D44E0}" sibTransId="{696296E6-304A-4518-9378-B36E3A3D5A54}"/>
    <dgm:cxn modelId="{D1432BF9-0EBB-4CA8-A5C9-E16D7A026E30}" srcId="{C93DF288-A9EF-43C4-920F-B98DA7352CAA}" destId="{84F88DB2-A4BB-43A8-A1BA-4FB5A043CEE1}" srcOrd="1" destOrd="0" parTransId="{5C332011-FC03-4E8D-8104-26FE5623CF12}" sibTransId="{D7A4875A-22BA-4E1A-B50E-A9170DCB6628}"/>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0" destOrd="0" parTransId="{7369E2C7-0F16-4999-ADD2-3DED4CD78516}" sibTransId="{5B70A0C6-23ED-4E50-9070-5C2E46269D07}"/>
    <dgm:cxn modelId="{E903E635-465A-4D19-970B-5ACFF68518EE}" type="presParOf" srcId="{B4EC8322-410E-466F-9473-EFD63F8AD781}" destId="{1144DFDA-C6DA-49F1-96B9-392B4423890E}" srcOrd="0" destOrd="0" presId="urn:microsoft.com/office/officeart/2005/8/layout/list1"/>
    <dgm:cxn modelId="{552FC73C-938F-492A-8733-68B88B13150E}" type="presParOf" srcId="{1144DFDA-C6DA-49F1-96B9-392B4423890E}" destId="{145C30DB-C38A-40B1-8203-BF80EAD063FE}" srcOrd="0" destOrd="0" presId="urn:microsoft.com/office/officeart/2005/8/layout/list1"/>
    <dgm:cxn modelId="{C636C491-8A86-41CE-9AC6-74B092044297}" type="presParOf" srcId="{1144DFDA-C6DA-49F1-96B9-392B4423890E}" destId="{5CB8EF89-0362-4F97-AA51-CAF2531A76B4}" srcOrd="1" destOrd="0" presId="urn:microsoft.com/office/officeart/2005/8/layout/list1"/>
    <dgm:cxn modelId="{B7F14AB2-A0FD-45B5-B579-327ED4900478}" type="presParOf" srcId="{B4EC8322-410E-466F-9473-EFD63F8AD781}" destId="{3DE9AB1D-FFC0-4F3D-99A4-7E603B698093}" srcOrd="1" destOrd="0" presId="urn:microsoft.com/office/officeart/2005/8/layout/list1"/>
    <dgm:cxn modelId="{7F6D841A-963E-4986-9F1B-2C177889EE90}" type="presParOf" srcId="{B4EC8322-410E-466F-9473-EFD63F8AD781}" destId="{FB5522D7-8300-44EF-A473-1D874417E5C9}" srcOrd="2" destOrd="0" presId="urn:microsoft.com/office/officeart/2005/8/layout/list1"/>
    <dgm:cxn modelId="{939E0263-5D1A-4F3F-9A22-BA610E754FFA}" type="presParOf" srcId="{B4EC8322-410E-466F-9473-EFD63F8AD781}" destId="{6B05F0DE-18D6-4AA0-A9E2-E96BCE4F37B5}" srcOrd="3" destOrd="0" presId="urn:microsoft.com/office/officeart/2005/8/layout/list1"/>
    <dgm:cxn modelId="{53C24DA3-8D7F-48E7-876B-14261C5C1176}" type="presParOf" srcId="{B4EC8322-410E-466F-9473-EFD63F8AD781}" destId="{8CADF6B0-57C5-4DD4-B4CB-6C7993F038C5}" srcOrd="4"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5" destOrd="0" presId="urn:microsoft.com/office/officeart/2005/8/layout/list1"/>
    <dgm:cxn modelId="{BE816EA4-6302-49AB-AD4F-2FA0DFF507AD}" type="presParOf" srcId="{B4EC8322-410E-466F-9473-EFD63F8AD781}" destId="{C588BC4D-7165-418E-944A-BE03734B9E27}" srcOrd="6" destOrd="0" presId="urn:microsoft.com/office/officeart/2005/8/layout/list1"/>
    <dgm:cxn modelId="{963E6C6C-D1E1-4124-89F4-1C3966677DC3}" type="presParOf" srcId="{B4EC8322-410E-466F-9473-EFD63F8AD781}" destId="{8DCDE4E2-FC18-4EB3-B715-5B7AE445AB0D}" srcOrd="7" destOrd="0" presId="urn:microsoft.com/office/officeart/2005/8/layout/list1"/>
    <dgm:cxn modelId="{FCB64730-D67E-4887-9DB2-CF02B945891F}" type="presParOf" srcId="{B4EC8322-410E-466F-9473-EFD63F8AD781}" destId="{9EF61FF6-B701-4AF2-8658-079425D170E5}" srcOrd="8"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9" destOrd="0" presId="urn:microsoft.com/office/officeart/2005/8/layout/list1"/>
    <dgm:cxn modelId="{D48BC33A-2E6C-4ECF-A2BF-E8B345428674}" type="presParOf" srcId="{B4EC8322-410E-466F-9473-EFD63F8AD781}" destId="{217AD428-3163-4D64-8F0D-F1B0DC6014FB}"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hot loading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02901"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embracing complexity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980"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Design challenges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131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57745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What are we even talking about?</a:t>
          </a:r>
          <a:endParaRPr lang="en-GB" sz="2000" kern="1200" dirty="0"/>
        </a:p>
      </dsp:txBody>
      <dsp:txXfrm>
        <a:off x="1183049" y="782313"/>
        <a:ext cx="3556368" cy="338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34FCF-E1E3-4CF5-8283-9EAC562D606B}">
      <dsp:nvSpPr>
        <dsp:cNvPr id="0" name=""/>
        <dsp:cNvSpPr/>
      </dsp:nvSpPr>
      <dsp:spPr>
        <a:xfrm>
          <a:off x="6273"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Game’s Data and Logic</a:t>
          </a:r>
        </a:p>
      </dsp:txBody>
      <dsp:txXfrm>
        <a:off x="6273" y="0"/>
        <a:ext cx="2201272" cy="1475537"/>
      </dsp:txXfrm>
    </dsp:sp>
    <dsp:sp modelId="{6D5C69A8-0857-4DAE-8E98-863DC2D546C9}">
      <dsp:nvSpPr>
        <dsp:cNvPr id="0" name=""/>
        <dsp:cNvSpPr/>
      </dsp:nvSpPr>
      <dsp:spPr>
        <a:xfrm>
          <a:off x="226400" y="1475657"/>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47386" y="1496643"/>
        <a:ext cx="1719045" cy="674542"/>
      </dsp:txXfrm>
    </dsp:sp>
    <dsp:sp modelId="{C7E47DF8-A7D0-4E89-9E25-FE391D996D96}">
      <dsp:nvSpPr>
        <dsp:cNvPr id="0" name=""/>
        <dsp:cNvSpPr/>
      </dsp:nvSpPr>
      <dsp:spPr>
        <a:xfrm>
          <a:off x="226400" y="2302404"/>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Divers</a:t>
          </a:r>
        </a:p>
      </dsp:txBody>
      <dsp:txXfrm>
        <a:off x="247386" y="2323390"/>
        <a:ext cx="1719045" cy="674542"/>
      </dsp:txXfrm>
    </dsp:sp>
    <dsp:sp modelId="{8B3D7E47-F631-4A8E-BEF0-EBD9D5A35E39}">
      <dsp:nvSpPr>
        <dsp:cNvPr id="0" name=""/>
        <dsp:cNvSpPr/>
      </dsp:nvSpPr>
      <dsp:spPr>
        <a:xfrm>
          <a:off x="226400" y="3129152"/>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noProof="0" dirty="0"/>
            <a:t>Dynamic</a:t>
          </a:r>
          <a:endParaRPr lang="en-US" sz="1800" kern="1200" dirty="0"/>
        </a:p>
      </dsp:txBody>
      <dsp:txXfrm>
        <a:off x="247386" y="3150138"/>
        <a:ext cx="1719045" cy="674542"/>
      </dsp:txXfrm>
    </dsp:sp>
    <dsp:sp modelId="{3DC8B134-308A-44EA-AD40-F281C5436EAD}">
      <dsp:nvSpPr>
        <dsp:cNvPr id="0" name=""/>
        <dsp:cNvSpPr/>
      </dsp:nvSpPr>
      <dsp:spPr>
        <a:xfrm>
          <a:off x="226400" y="3955899"/>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Densely interdependent</a:t>
          </a:r>
        </a:p>
      </dsp:txBody>
      <dsp:txXfrm>
        <a:off x="247386" y="3976885"/>
        <a:ext cx="1719045" cy="674542"/>
      </dsp:txXfrm>
    </dsp:sp>
    <dsp:sp modelId="{081BEDFA-9523-4046-9B91-BF15AC9BC725}">
      <dsp:nvSpPr>
        <dsp:cNvPr id="0" name=""/>
        <dsp:cNvSpPr/>
      </dsp:nvSpPr>
      <dsp:spPr>
        <a:xfrm>
          <a:off x="2372640"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development process</a:t>
          </a:r>
        </a:p>
      </dsp:txBody>
      <dsp:txXfrm>
        <a:off x="2372640" y="0"/>
        <a:ext cx="2201272" cy="1475537"/>
      </dsp:txXfrm>
    </dsp:sp>
    <dsp:sp modelId="{B69A23CE-C6BB-43C9-8B8B-7059295859C5}">
      <dsp:nvSpPr>
        <dsp:cNvPr id="0" name=""/>
        <dsp:cNvSpPr/>
      </dsp:nvSpPr>
      <dsp:spPr>
        <a:xfrm>
          <a:off x="2592767"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621068" y="1504258"/>
        <a:ext cx="1704415" cy="909677"/>
      </dsp:txXfrm>
    </dsp:sp>
    <dsp:sp modelId="{5C0B976F-3500-4647-89B6-F7C0A4A7367A}">
      <dsp:nvSpPr>
        <dsp:cNvPr id="0" name=""/>
        <dsp:cNvSpPr/>
      </dsp:nvSpPr>
      <dsp:spPr>
        <a:xfrm>
          <a:off x="2592767"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a:t>
          </a:r>
        </a:p>
      </dsp:txBody>
      <dsp:txXfrm>
        <a:off x="2621068" y="2619196"/>
        <a:ext cx="1704415" cy="909677"/>
      </dsp:txXfrm>
    </dsp:sp>
    <dsp:sp modelId="{A7BD634A-16D4-4F5A-A344-5B0ED924C4D6}">
      <dsp:nvSpPr>
        <dsp:cNvPr id="0" name=""/>
        <dsp:cNvSpPr/>
      </dsp:nvSpPr>
      <dsp:spPr>
        <a:xfrm>
          <a:off x="2592767"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Volatile</a:t>
          </a:r>
        </a:p>
      </dsp:txBody>
      <dsp:txXfrm>
        <a:off x="2621068" y="3734135"/>
        <a:ext cx="1704415" cy="909677"/>
      </dsp:txXfrm>
    </dsp:sp>
    <dsp:sp modelId="{DBC81239-399A-4168-ABC1-ACBF8B126BD9}">
      <dsp:nvSpPr>
        <dsp:cNvPr id="0" name=""/>
        <dsp:cNvSpPr/>
      </dsp:nvSpPr>
      <dsp:spPr>
        <a:xfrm>
          <a:off x="4739007"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Usability</a:t>
          </a:r>
        </a:p>
      </dsp:txBody>
      <dsp:txXfrm>
        <a:off x="4739007" y="0"/>
        <a:ext cx="2201272" cy="1475537"/>
      </dsp:txXfrm>
    </dsp:sp>
    <dsp:sp modelId="{6CD5CC1C-51B6-44C9-8C31-AAF0169B2F0B}">
      <dsp:nvSpPr>
        <dsp:cNvPr id="0" name=""/>
        <dsp:cNvSpPr/>
      </dsp:nvSpPr>
      <dsp:spPr>
        <a:xfrm>
          <a:off x="4959135"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Multiple users in one project</a:t>
          </a:r>
        </a:p>
      </dsp:txBody>
      <dsp:txXfrm>
        <a:off x="4987436" y="1504258"/>
        <a:ext cx="1704415" cy="909677"/>
      </dsp:txXfrm>
    </dsp:sp>
    <dsp:sp modelId="{2154CB65-2CFA-4381-9705-B131A1E4311C}">
      <dsp:nvSpPr>
        <dsp:cNvPr id="0" name=""/>
        <dsp:cNvSpPr/>
      </dsp:nvSpPr>
      <dsp:spPr>
        <a:xfrm>
          <a:off x="4959135"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Both technical and non-technical users</a:t>
          </a:r>
        </a:p>
      </dsp:txBody>
      <dsp:txXfrm>
        <a:off x="4987436" y="2619196"/>
        <a:ext cx="1704415" cy="909677"/>
      </dsp:txXfrm>
    </dsp:sp>
    <dsp:sp modelId="{58D3C32E-C1E9-4A57-8C51-55AC778BD862}">
      <dsp:nvSpPr>
        <dsp:cNvPr id="0" name=""/>
        <dsp:cNvSpPr/>
      </dsp:nvSpPr>
      <dsp:spPr>
        <a:xfrm>
          <a:off x="4959135"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Users of all levels of familiarity and experience</a:t>
          </a:r>
        </a:p>
      </dsp:txBody>
      <dsp:txXfrm>
        <a:off x="4987436" y="3734135"/>
        <a:ext cx="1704415" cy="909677"/>
      </dsp:txXfrm>
    </dsp:sp>
    <dsp:sp modelId="{B5DF80BA-1566-43BC-B5CC-CC11129ACAF1}">
      <dsp:nvSpPr>
        <dsp:cNvPr id="0" name=""/>
        <dsp:cNvSpPr/>
      </dsp:nvSpPr>
      <dsp:spPr>
        <a:xfrm>
          <a:off x="7105375"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Run-Time</a:t>
          </a:r>
        </a:p>
      </dsp:txBody>
      <dsp:txXfrm>
        <a:off x="7105375" y="0"/>
        <a:ext cx="2201272" cy="1475537"/>
      </dsp:txXfrm>
    </dsp:sp>
    <dsp:sp modelId="{6F51B21A-F525-4C47-9271-5C5AD69AD2EF}">
      <dsp:nvSpPr>
        <dsp:cNvPr id="0" name=""/>
        <dsp:cNvSpPr/>
      </dsp:nvSpPr>
      <dsp:spPr>
        <a:xfrm>
          <a:off x="7325502"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Performant</a:t>
          </a:r>
        </a:p>
      </dsp:txBody>
      <dsp:txXfrm>
        <a:off x="7353803" y="1504258"/>
        <a:ext cx="1704415" cy="909677"/>
      </dsp:txXfrm>
    </dsp:sp>
    <dsp:sp modelId="{7764C8EB-5DD2-4D37-9603-91884CB2191C}">
      <dsp:nvSpPr>
        <dsp:cNvPr id="0" name=""/>
        <dsp:cNvSpPr/>
      </dsp:nvSpPr>
      <dsp:spPr>
        <a:xfrm>
          <a:off x="7325502"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Hardware scalable</a:t>
          </a:r>
        </a:p>
      </dsp:txBody>
      <dsp:txXfrm>
        <a:off x="7353803" y="2619196"/>
        <a:ext cx="1704415" cy="909677"/>
      </dsp:txXfrm>
    </dsp:sp>
    <dsp:sp modelId="{672A393B-10A5-4948-B0C9-2D46185F7B9E}">
      <dsp:nvSpPr>
        <dsp:cNvPr id="0" name=""/>
        <dsp:cNvSpPr/>
      </dsp:nvSpPr>
      <dsp:spPr>
        <a:xfrm>
          <a:off x="7325502"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Stable and bug free</a:t>
          </a:r>
        </a:p>
      </dsp:txBody>
      <dsp:txXfrm>
        <a:off x="7353803" y="3734135"/>
        <a:ext cx="1704415" cy="909677"/>
      </dsp:txXfrm>
    </dsp:sp>
    <dsp:sp modelId="{00F1139B-D439-49B7-9C96-39C0D657FAC2}">
      <dsp:nvSpPr>
        <dsp:cNvPr id="0" name=""/>
        <dsp:cNvSpPr/>
      </dsp:nvSpPr>
      <dsp:spPr>
        <a:xfrm>
          <a:off x="9471742"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Integration</a:t>
          </a:r>
        </a:p>
      </dsp:txBody>
      <dsp:txXfrm>
        <a:off x="9471742" y="0"/>
        <a:ext cx="2201272" cy="1475537"/>
      </dsp:txXfrm>
    </dsp:sp>
    <dsp:sp modelId="{A96FF23C-FC99-46B1-8C71-2AF3FA50410C}">
      <dsp:nvSpPr>
        <dsp:cNvPr id="0" name=""/>
        <dsp:cNvSpPr/>
      </dsp:nvSpPr>
      <dsp:spPr>
        <a:xfrm>
          <a:off x="9691870"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Engine functionalities</a:t>
          </a:r>
        </a:p>
      </dsp:txBody>
      <dsp:txXfrm>
        <a:off x="9720171" y="1504258"/>
        <a:ext cx="1704415" cy="909677"/>
      </dsp:txXfrm>
    </dsp:sp>
    <dsp:sp modelId="{7231E2E3-2E74-4AEB-8878-1950CFBC25B9}">
      <dsp:nvSpPr>
        <dsp:cNvPr id="0" name=""/>
        <dsp:cNvSpPr/>
      </dsp:nvSpPr>
      <dsp:spPr>
        <a:xfrm>
          <a:off x="9691870"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Systemic game features</a:t>
          </a:r>
        </a:p>
      </dsp:txBody>
      <dsp:txXfrm>
        <a:off x="9720171" y="2619196"/>
        <a:ext cx="1704415" cy="909677"/>
      </dsp:txXfrm>
    </dsp:sp>
    <dsp:sp modelId="{F83B6BEB-7CB7-49DA-BBA3-62C3ADC5897E}">
      <dsp:nvSpPr>
        <dsp:cNvPr id="0" name=""/>
        <dsp:cNvSpPr/>
      </dsp:nvSpPr>
      <dsp:spPr>
        <a:xfrm>
          <a:off x="9691870"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Unique game features</a:t>
          </a:r>
        </a:p>
      </dsp:txBody>
      <dsp:txXfrm>
        <a:off x="9720171" y="3734135"/>
        <a:ext cx="1704415" cy="9096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708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Goals</a:t>
          </a:r>
        </a:p>
      </dsp:txBody>
      <dsp:txXfrm>
        <a:off x="1183049" y="782313"/>
        <a:ext cx="687579" cy="3389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99D2-631B-4E1D-ACB2-5D8DF7B5623D}">
      <dsp:nvSpPr>
        <dsp:cNvPr id="0" name=""/>
        <dsp:cNvSpPr/>
      </dsp:nvSpPr>
      <dsp:spPr>
        <a:xfrm rot="10800000">
          <a:off x="3904392" y="0"/>
          <a:ext cx="7579115"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Build-in extensive concurrency (including engine-game concurrency)</a:t>
          </a:r>
        </a:p>
        <a:p>
          <a:pPr marL="114300" lvl="1" indent="-114300" algn="l" defTabSz="533400">
            <a:lnSpc>
              <a:spcPct val="90000"/>
            </a:lnSpc>
            <a:spcBef>
              <a:spcPct val="0"/>
            </a:spcBef>
            <a:spcAft>
              <a:spcPct val="15000"/>
            </a:spcAft>
            <a:buChar char="•"/>
          </a:pPr>
          <a:r>
            <a:rPr lang="en-US" sz="1200" kern="1200" noProof="0" dirty="0"/>
            <a:t>Data oriented</a:t>
          </a:r>
        </a:p>
        <a:p>
          <a:pPr marL="114300" lvl="1" indent="-114300" algn="l" defTabSz="533400">
            <a:lnSpc>
              <a:spcPct val="90000"/>
            </a:lnSpc>
            <a:spcBef>
              <a:spcPct val="0"/>
            </a:spcBef>
            <a:spcAft>
              <a:spcPct val="15000"/>
            </a:spcAft>
            <a:buChar char="•"/>
          </a:pPr>
          <a:r>
            <a:rPr lang="en-US" sz="1200" kern="1200" noProof="0" dirty="0"/>
            <a:t>Service oriented (pay for what you need)</a:t>
          </a:r>
        </a:p>
      </dsp:txBody>
      <dsp:txXfrm rot="10800000">
        <a:off x="4880490" y="0"/>
        <a:ext cx="6603017" cy="1338630"/>
      </dsp:txXfrm>
    </dsp:sp>
    <dsp:sp modelId="{D77AB596-9AAB-4BC8-B17E-D2B7E72A8087}">
      <dsp:nvSpPr>
        <dsp:cNvPr id="0" name=""/>
        <dsp:cNvSpPr/>
      </dsp:nvSpPr>
      <dsp:spPr>
        <a:xfrm>
          <a:off x="2928294" y="0"/>
          <a:ext cx="1952196" cy="1338630"/>
        </a:xfrm>
        <a:prstGeom prst="trapezoid">
          <a:avLst>
            <a:gd name="adj" fmla="val 72918"/>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noProof="0" dirty="0"/>
            <a:t>Performant</a:t>
          </a:r>
          <a:endParaRPr lang="en-GB" sz="2400" kern="1200" dirty="0"/>
        </a:p>
      </dsp:txBody>
      <dsp:txXfrm>
        <a:off x="2928294" y="0"/>
        <a:ext cx="1952196" cy="1338630"/>
      </dsp:txXfrm>
    </dsp:sp>
    <dsp:sp modelId="{2DA931AF-9EEF-49B6-9829-2530708AA71E}">
      <dsp:nvSpPr>
        <dsp:cNvPr id="0" name=""/>
        <dsp:cNvSpPr/>
      </dsp:nvSpPr>
      <dsp:spPr>
        <a:xfrm rot="10800000">
          <a:off x="4880490" y="1338630"/>
          <a:ext cx="6603017"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Allows for multiple ways of implementing features</a:t>
          </a:r>
        </a:p>
        <a:p>
          <a:pPr marL="114300" lvl="1" indent="-114300" algn="l" defTabSz="533400">
            <a:lnSpc>
              <a:spcPct val="90000"/>
            </a:lnSpc>
            <a:spcBef>
              <a:spcPct val="0"/>
            </a:spcBef>
            <a:spcAft>
              <a:spcPct val="15000"/>
            </a:spcAft>
            <a:buChar char="•"/>
          </a:pPr>
          <a:r>
            <a:rPr lang="en-US" sz="1200" kern="1200" noProof="0" dirty="0"/>
            <a:t>Organizes game code</a:t>
          </a:r>
        </a:p>
        <a:p>
          <a:pPr marL="114300" lvl="1" indent="-114300" algn="l" defTabSz="533400">
            <a:lnSpc>
              <a:spcPct val="90000"/>
            </a:lnSpc>
            <a:spcBef>
              <a:spcPct val="0"/>
            </a:spcBef>
            <a:spcAft>
              <a:spcPct val="15000"/>
            </a:spcAft>
            <a:buChar char="•"/>
          </a:pPr>
          <a:r>
            <a:rPr lang="en-US" sz="1200" kern="1200" noProof="0" dirty="0"/>
            <a:t>Favors extendable and modifiable game code</a:t>
          </a:r>
        </a:p>
        <a:p>
          <a:pPr marL="114300" lvl="1" indent="-114300" algn="l" defTabSz="533400">
            <a:lnSpc>
              <a:spcPct val="90000"/>
            </a:lnSpc>
            <a:spcBef>
              <a:spcPct val="0"/>
            </a:spcBef>
            <a:spcAft>
              <a:spcPct val="15000"/>
            </a:spcAft>
            <a:buChar char="•"/>
          </a:pPr>
          <a:r>
            <a:rPr lang="en-US" sz="1200" kern="1200" noProof="0" dirty="0"/>
            <a:t>Customizable</a:t>
          </a:r>
        </a:p>
      </dsp:txBody>
      <dsp:txXfrm rot="10800000">
        <a:off x="5856589" y="1338630"/>
        <a:ext cx="5626918" cy="1338630"/>
      </dsp:txXfrm>
    </dsp:sp>
    <dsp:sp modelId="{1C2D0B8F-EE49-42CC-93BA-49A4E1A2A50B}">
      <dsp:nvSpPr>
        <dsp:cNvPr id="0" name=""/>
        <dsp:cNvSpPr/>
      </dsp:nvSpPr>
      <dsp:spPr>
        <a:xfrm>
          <a:off x="1952196" y="1338630"/>
          <a:ext cx="3904392" cy="1338630"/>
        </a:xfrm>
        <a:prstGeom prst="trapezoid">
          <a:avLst>
            <a:gd name="adj" fmla="val 72918"/>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noProof="0" dirty="0"/>
            <a:t>Flexible</a:t>
          </a:r>
        </a:p>
      </dsp:txBody>
      <dsp:txXfrm>
        <a:off x="2635465" y="1338630"/>
        <a:ext cx="2537855" cy="1338630"/>
      </dsp:txXfrm>
    </dsp:sp>
    <dsp:sp modelId="{9AD5D483-7798-406C-94F2-D047C082E941}">
      <dsp:nvSpPr>
        <dsp:cNvPr id="0" name=""/>
        <dsp:cNvSpPr/>
      </dsp:nvSpPr>
      <dsp:spPr>
        <a:xfrm rot="10800000">
          <a:off x="5856589" y="2677261"/>
          <a:ext cx="5626918"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Isolates game features</a:t>
          </a:r>
        </a:p>
        <a:p>
          <a:pPr marL="114300" lvl="1" indent="-114300" algn="l" defTabSz="533400">
            <a:lnSpc>
              <a:spcPct val="90000"/>
            </a:lnSpc>
            <a:spcBef>
              <a:spcPct val="0"/>
            </a:spcBef>
            <a:spcAft>
              <a:spcPct val="15000"/>
            </a:spcAft>
            <a:buChar char="•"/>
          </a:pPr>
          <a:r>
            <a:rPr lang="en-US" sz="1200" kern="1200" noProof="0" dirty="0"/>
            <a:t>Has clear rules for data access and dependencies</a:t>
          </a:r>
        </a:p>
        <a:p>
          <a:pPr marL="114300" lvl="1" indent="-114300" algn="l" defTabSz="533400">
            <a:lnSpc>
              <a:spcPct val="90000"/>
            </a:lnSpc>
            <a:spcBef>
              <a:spcPct val="0"/>
            </a:spcBef>
            <a:spcAft>
              <a:spcPct val="15000"/>
            </a:spcAft>
            <a:buChar char="•"/>
          </a:pPr>
          <a:r>
            <a:rPr lang="en-US" sz="1200" kern="1200" noProof="0" dirty="0"/>
            <a:t>Resolves execution order dependencies</a:t>
          </a:r>
        </a:p>
        <a:p>
          <a:pPr marL="114300" lvl="1" indent="-114300" algn="l" defTabSz="533400">
            <a:lnSpc>
              <a:spcPct val="90000"/>
            </a:lnSpc>
            <a:spcBef>
              <a:spcPct val="0"/>
            </a:spcBef>
            <a:spcAft>
              <a:spcPct val="15000"/>
            </a:spcAft>
            <a:buChar char="•"/>
          </a:pPr>
          <a:r>
            <a:rPr lang="en-US" sz="1200" kern="1200" noProof="0" dirty="0"/>
            <a:t>Prevents initialization order issues</a:t>
          </a:r>
        </a:p>
        <a:p>
          <a:pPr marL="114300" lvl="1" indent="-114300" algn="l" defTabSz="533400">
            <a:lnSpc>
              <a:spcPct val="90000"/>
            </a:lnSpc>
            <a:spcBef>
              <a:spcPct val="0"/>
            </a:spcBef>
            <a:spcAft>
              <a:spcPct val="15000"/>
            </a:spcAft>
            <a:buChar char="•"/>
          </a:pPr>
          <a:r>
            <a:rPr lang="en-US" sz="1200" kern="1200" noProof="0" dirty="0"/>
            <a:t>Does not allow for data races</a:t>
          </a:r>
        </a:p>
      </dsp:txBody>
      <dsp:txXfrm rot="10800000">
        <a:off x="6832687" y="2677261"/>
        <a:ext cx="4650820" cy="1338630"/>
      </dsp:txXfrm>
    </dsp:sp>
    <dsp:sp modelId="{DEF1D805-978E-4357-8907-231352BB8B79}">
      <dsp:nvSpPr>
        <dsp:cNvPr id="0" name=""/>
        <dsp:cNvSpPr/>
      </dsp:nvSpPr>
      <dsp:spPr>
        <a:xfrm>
          <a:off x="976098" y="2677261"/>
          <a:ext cx="5856589" cy="1338630"/>
        </a:xfrm>
        <a:prstGeom prst="trapezoid">
          <a:avLst>
            <a:gd name="adj" fmla="val 72918"/>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US" sz="4800" kern="1200" noProof="0" dirty="0"/>
            <a:t>Safe</a:t>
          </a:r>
        </a:p>
      </dsp:txBody>
      <dsp:txXfrm>
        <a:off x="2001001" y="2677261"/>
        <a:ext cx="3806782" cy="1338630"/>
      </dsp:txXfrm>
    </dsp:sp>
    <dsp:sp modelId="{AEB84919-E4AA-402B-B0C6-D2C43E0471EC}">
      <dsp:nvSpPr>
        <dsp:cNvPr id="0" name=""/>
        <dsp:cNvSpPr/>
      </dsp:nvSpPr>
      <dsp:spPr>
        <a:xfrm rot="10800000">
          <a:off x="6832687" y="4015892"/>
          <a:ext cx="4650820"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Provides multiple levels of conceptualization</a:t>
          </a:r>
        </a:p>
        <a:p>
          <a:pPr marL="114300" lvl="1" indent="-114300" algn="l" defTabSz="533400">
            <a:lnSpc>
              <a:spcPct val="90000"/>
            </a:lnSpc>
            <a:spcBef>
              <a:spcPct val="0"/>
            </a:spcBef>
            <a:spcAft>
              <a:spcPct val="15000"/>
            </a:spcAft>
            <a:buChar char="•"/>
          </a:pPr>
          <a:r>
            <a:rPr lang="en-US" sz="1200" kern="1200" noProof="0" dirty="0"/>
            <a:t>Has corresponding rules on them</a:t>
          </a:r>
        </a:p>
        <a:p>
          <a:pPr marL="114300" lvl="1" indent="-114300" algn="l" defTabSz="533400">
            <a:lnSpc>
              <a:spcPct val="90000"/>
            </a:lnSpc>
            <a:spcBef>
              <a:spcPct val="0"/>
            </a:spcBef>
            <a:spcAft>
              <a:spcPct val="15000"/>
            </a:spcAft>
            <a:buChar char="•"/>
          </a:pPr>
          <a:r>
            <a:rPr lang="en-US" sz="1200" kern="1200" noProof="0" dirty="0"/>
            <a:t>Has predictable execution flow</a:t>
          </a:r>
        </a:p>
        <a:p>
          <a:pPr marL="114300" lvl="1" indent="-114300" algn="l" defTabSz="533400">
            <a:lnSpc>
              <a:spcPct val="90000"/>
            </a:lnSpc>
            <a:spcBef>
              <a:spcPct val="0"/>
            </a:spcBef>
            <a:spcAft>
              <a:spcPct val="15000"/>
            </a:spcAft>
            <a:buChar char="•"/>
          </a:pPr>
          <a:r>
            <a:rPr lang="en-US" sz="1200" kern="1200" noProof="0" dirty="0"/>
            <a:t>Favors simple standardized designs patterns</a:t>
          </a:r>
        </a:p>
        <a:p>
          <a:pPr marL="114300" lvl="1" indent="-114300" algn="l" defTabSz="533400">
            <a:lnSpc>
              <a:spcPct val="90000"/>
            </a:lnSpc>
            <a:spcBef>
              <a:spcPct val="0"/>
            </a:spcBef>
            <a:spcAft>
              <a:spcPct val="15000"/>
            </a:spcAft>
            <a:buChar char="•"/>
          </a:pPr>
          <a:r>
            <a:rPr lang="en-US" sz="1200" kern="1200" noProof="0" dirty="0"/>
            <a:t>Fully symmetric life-cycle API</a:t>
          </a:r>
        </a:p>
        <a:p>
          <a:pPr marL="114300" lvl="1" indent="-114300" algn="l" defTabSz="533400">
            <a:lnSpc>
              <a:spcPct val="90000"/>
            </a:lnSpc>
            <a:spcBef>
              <a:spcPct val="0"/>
            </a:spcBef>
            <a:spcAft>
              <a:spcPct val="15000"/>
            </a:spcAft>
            <a:buChar char="•"/>
          </a:pPr>
          <a:r>
            <a:rPr lang="en-US" sz="1200" kern="1200" noProof="0" dirty="0"/>
            <a:t>Unified (engine build-in features and game code)</a:t>
          </a:r>
        </a:p>
      </dsp:txBody>
      <dsp:txXfrm rot="10800000">
        <a:off x="7808785" y="4015892"/>
        <a:ext cx="3674722" cy="1338630"/>
      </dsp:txXfrm>
    </dsp:sp>
    <dsp:sp modelId="{D8C58A04-C7BC-44F4-B737-81BEC4070174}">
      <dsp:nvSpPr>
        <dsp:cNvPr id="0" name=""/>
        <dsp:cNvSpPr/>
      </dsp:nvSpPr>
      <dsp:spPr>
        <a:xfrm>
          <a:off x="0" y="4015892"/>
          <a:ext cx="7808785" cy="1338630"/>
        </a:xfrm>
        <a:prstGeom prst="trapezoid">
          <a:avLst>
            <a:gd name="adj" fmla="val 7291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b" anchorCtr="0">
          <a:noAutofit/>
        </a:bodyPr>
        <a:lstStyle/>
        <a:p>
          <a:pPr marL="0" lvl="0" indent="0" algn="ctr" defTabSz="2933700">
            <a:lnSpc>
              <a:spcPct val="90000"/>
            </a:lnSpc>
            <a:spcBef>
              <a:spcPct val="0"/>
            </a:spcBef>
            <a:spcAft>
              <a:spcPct val="35000"/>
            </a:spcAft>
            <a:buNone/>
          </a:pPr>
          <a:r>
            <a:rPr lang="en-US" sz="6600" kern="1200" dirty="0"/>
            <a:t>Intuitive</a:t>
          </a:r>
          <a:endParaRPr lang="en-US" sz="6600" kern="1200" noProof="0" dirty="0"/>
        </a:p>
      </dsp:txBody>
      <dsp:txXfrm>
        <a:off x="1366537" y="4015892"/>
        <a:ext cx="5075710" cy="13386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87411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Overview of existing design patterns</a:t>
          </a:r>
          <a:endParaRPr lang="en-GB" sz="2000" kern="1200" dirty="0"/>
        </a:p>
      </dsp:txBody>
      <dsp:txXfrm>
        <a:off x="1183049" y="783062"/>
        <a:ext cx="3853022" cy="3389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60862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Corner Stones</a:t>
          </a:r>
        </a:p>
      </dsp:txBody>
      <dsp:txXfrm>
        <a:off x="1183049" y="783062"/>
        <a:ext cx="1587540" cy="3389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07C08-FA2B-47DD-B200-4A63F9CCD2AE}">
      <dsp:nvSpPr>
        <dsp:cNvPr id="0" name=""/>
        <dsp:cNvSpPr/>
      </dsp:nvSpPr>
      <dsp:spPr>
        <a:xfrm>
          <a:off x="0" y="436169"/>
          <a:ext cx="5655732" cy="1675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Provides methods to represent every aspect of a scene, including fully independent purely visual features (foliage, particles, etc.)</a:t>
          </a:r>
        </a:p>
        <a:p>
          <a:pPr marL="114300" lvl="1" indent="-114300" algn="l" defTabSz="622300">
            <a:lnSpc>
              <a:spcPct val="90000"/>
            </a:lnSpc>
            <a:spcBef>
              <a:spcPct val="0"/>
            </a:spcBef>
            <a:spcAft>
              <a:spcPct val="15000"/>
            </a:spcAft>
            <a:buChar char="•"/>
          </a:pPr>
          <a:r>
            <a:rPr lang="en-US" sz="1400" kern="1200" dirty="0"/>
            <a:t>Different composition/abstraction layers to choose from to implement any game feature in a suitable way</a:t>
          </a:r>
        </a:p>
        <a:p>
          <a:pPr marL="114300" lvl="1" indent="-114300" algn="l" defTabSz="622300">
            <a:lnSpc>
              <a:spcPct val="90000"/>
            </a:lnSpc>
            <a:spcBef>
              <a:spcPct val="0"/>
            </a:spcBef>
            <a:spcAft>
              <a:spcPct val="15000"/>
            </a:spcAft>
            <a:buChar char="•"/>
          </a:pPr>
          <a:r>
            <a:rPr lang="en-US" sz="1400" kern="1200" noProof="0" dirty="0"/>
            <a:t>Full isolation within the same conceptual layer</a:t>
          </a:r>
          <a:endParaRPr lang="en-US" sz="1400" kern="1200" dirty="0"/>
        </a:p>
        <a:p>
          <a:pPr marL="114300" lvl="1" indent="-114300" algn="l" defTabSz="622300">
            <a:lnSpc>
              <a:spcPct val="90000"/>
            </a:lnSpc>
            <a:spcBef>
              <a:spcPct val="0"/>
            </a:spcBef>
            <a:spcAft>
              <a:spcPct val="15000"/>
            </a:spcAft>
            <a:buChar char="•"/>
          </a:pPr>
          <a:r>
            <a:rPr lang="en-US" sz="1400" kern="1200" dirty="0"/>
            <a:t>Trivial parallelization of updates and initialization</a:t>
          </a:r>
        </a:p>
      </dsp:txBody>
      <dsp:txXfrm>
        <a:off x="0" y="436169"/>
        <a:ext cx="5655732" cy="1675800"/>
      </dsp:txXfrm>
    </dsp:sp>
    <dsp:sp modelId="{B4798EFE-C73C-4CFF-8BCD-ADB29C047A17}">
      <dsp:nvSpPr>
        <dsp:cNvPr id="0" name=""/>
        <dsp:cNvSpPr/>
      </dsp:nvSpPr>
      <dsp:spPr>
        <a:xfrm>
          <a:off x="282786" y="22952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Comprehensive feature set</a:t>
          </a:r>
        </a:p>
      </dsp:txBody>
      <dsp:txXfrm>
        <a:off x="302961" y="249704"/>
        <a:ext cx="3918662" cy="372930"/>
      </dsp:txXfrm>
    </dsp:sp>
    <dsp:sp modelId="{2AC21FAE-DCB7-4401-A252-46E5B268E737}">
      <dsp:nvSpPr>
        <dsp:cNvPr id="0" name=""/>
        <dsp:cNvSpPr/>
      </dsp:nvSpPr>
      <dsp:spPr>
        <a:xfrm>
          <a:off x="0" y="2394209"/>
          <a:ext cx="5655732"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Behavior deals with object’s internal state</a:t>
          </a:r>
        </a:p>
        <a:p>
          <a:pPr marL="228600" lvl="2" indent="-114300" algn="l" defTabSz="622300">
            <a:lnSpc>
              <a:spcPct val="90000"/>
            </a:lnSpc>
            <a:spcBef>
              <a:spcPct val="0"/>
            </a:spcBef>
            <a:spcAft>
              <a:spcPct val="15000"/>
            </a:spcAft>
            <a:buChar char="•"/>
          </a:pPr>
          <a:r>
            <a:rPr lang="en-US" sz="1400" kern="1200" dirty="0"/>
            <a:t>Component update</a:t>
          </a:r>
        </a:p>
        <a:p>
          <a:pPr marL="228600" lvl="2" indent="-114300" algn="l" defTabSz="622300">
            <a:lnSpc>
              <a:spcPct val="90000"/>
            </a:lnSpc>
            <a:spcBef>
              <a:spcPct val="0"/>
            </a:spcBef>
            <a:spcAft>
              <a:spcPct val="15000"/>
            </a:spcAft>
            <a:buChar char="•"/>
          </a:pPr>
          <a:r>
            <a:rPr lang="en-US" sz="1400" kern="1200" dirty="0"/>
            <a:t>Component–component data transfer</a:t>
          </a:r>
        </a:p>
        <a:p>
          <a:pPr marL="114300" lvl="1" indent="-114300" algn="l" defTabSz="622300">
            <a:lnSpc>
              <a:spcPct val="90000"/>
            </a:lnSpc>
            <a:spcBef>
              <a:spcPct val="0"/>
            </a:spcBef>
            <a:spcAft>
              <a:spcPct val="15000"/>
            </a:spcAft>
            <a:buChar char="•"/>
          </a:pPr>
          <a:r>
            <a:rPr lang="en-US" sz="1400" kern="1200" dirty="0"/>
            <a:t>System deals with world’s state</a:t>
          </a:r>
        </a:p>
        <a:p>
          <a:pPr marL="228600" lvl="2" indent="-114300" algn="l" defTabSz="622300">
            <a:lnSpc>
              <a:spcPct val="90000"/>
            </a:lnSpc>
            <a:spcBef>
              <a:spcPct val="0"/>
            </a:spcBef>
            <a:spcAft>
              <a:spcPct val="15000"/>
            </a:spcAft>
            <a:buChar char="•"/>
          </a:pPr>
          <a:r>
            <a:rPr lang="en-US" sz="1400" kern="1200" dirty="0"/>
            <a:t>Mass update of components (ECS style)</a:t>
          </a:r>
        </a:p>
        <a:p>
          <a:pPr marL="228600" lvl="2" indent="-114300" algn="l" defTabSz="622300">
            <a:lnSpc>
              <a:spcPct val="90000"/>
            </a:lnSpc>
            <a:spcBef>
              <a:spcPct val="0"/>
            </a:spcBef>
            <a:spcAft>
              <a:spcPct val="15000"/>
            </a:spcAft>
            <a:buChar char="•"/>
          </a:pPr>
          <a:r>
            <a:rPr lang="en-US" sz="1400" kern="1200" dirty="0"/>
            <a:t>Object–object data transfer</a:t>
          </a:r>
        </a:p>
      </dsp:txBody>
      <dsp:txXfrm>
        <a:off x="0" y="2394209"/>
        <a:ext cx="5655732" cy="1764000"/>
      </dsp:txXfrm>
    </dsp:sp>
    <dsp:sp modelId="{A1E81C9D-D4CC-4B38-90F1-B56966DCBCE5}">
      <dsp:nvSpPr>
        <dsp:cNvPr id="0" name=""/>
        <dsp:cNvSpPr/>
      </dsp:nvSpPr>
      <dsp:spPr>
        <a:xfrm>
          <a:off x="282786" y="218756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2 levels of logic: Behavior and System </a:t>
          </a:r>
        </a:p>
      </dsp:txBody>
      <dsp:txXfrm>
        <a:off x="302961" y="2207744"/>
        <a:ext cx="3918662" cy="372930"/>
      </dsp:txXfrm>
    </dsp:sp>
    <dsp:sp modelId="{179F90E4-1519-4711-B829-A97316E36F3D}">
      <dsp:nvSpPr>
        <dsp:cNvPr id="0" name=""/>
        <dsp:cNvSpPr/>
      </dsp:nvSpPr>
      <dsp:spPr>
        <a:xfrm>
          <a:off x="0" y="4440449"/>
          <a:ext cx="5655732" cy="1278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default update calls from the engine – enrollment always required</a:t>
          </a:r>
        </a:p>
        <a:p>
          <a:pPr marL="114300" lvl="1" indent="-114300" algn="l" defTabSz="622300">
            <a:lnSpc>
              <a:spcPct val="90000"/>
            </a:lnSpc>
            <a:spcBef>
              <a:spcPct val="0"/>
            </a:spcBef>
            <a:spcAft>
              <a:spcPct val="15000"/>
            </a:spcAft>
            <a:buChar char="•"/>
          </a:pPr>
          <a:r>
            <a:rPr lang="en-US" sz="1400" kern="1200" dirty="0"/>
            <a:t>A simple way of controlling execution order with 2 levels of control</a:t>
          </a:r>
        </a:p>
        <a:p>
          <a:pPr marL="228600" lvl="2" indent="-114300" algn="l" defTabSz="622300">
            <a:lnSpc>
              <a:spcPct val="90000"/>
            </a:lnSpc>
            <a:spcBef>
              <a:spcPct val="0"/>
            </a:spcBef>
            <a:spcAft>
              <a:spcPct val="15000"/>
            </a:spcAft>
            <a:buChar char="•"/>
          </a:pPr>
          <a:r>
            <a:rPr lang="pl-PL" sz="1400" kern="1200" dirty="0"/>
            <a:t>1 - </a:t>
          </a:r>
          <a:r>
            <a:rPr lang="en-US" sz="1400" kern="1200" dirty="0"/>
            <a:t>Simulation stages (big sync-points)</a:t>
          </a:r>
        </a:p>
        <a:p>
          <a:pPr marL="228600" lvl="2" indent="-114300" algn="l" defTabSz="622300">
            <a:lnSpc>
              <a:spcPct val="90000"/>
            </a:lnSpc>
            <a:spcBef>
              <a:spcPct val="0"/>
            </a:spcBef>
            <a:spcAft>
              <a:spcPct val="15000"/>
            </a:spcAft>
            <a:buChar char="•"/>
          </a:pPr>
          <a:r>
            <a:rPr lang="pl-PL" sz="1400" kern="1200" dirty="0"/>
            <a:t>2 - </a:t>
          </a:r>
          <a:r>
            <a:rPr lang="en-US" sz="1400" kern="1200" dirty="0"/>
            <a:t>Numerical priorities for update enrolls</a:t>
          </a:r>
        </a:p>
      </dsp:txBody>
      <dsp:txXfrm>
        <a:off x="0" y="4440449"/>
        <a:ext cx="5655732" cy="1278900"/>
      </dsp:txXfrm>
    </dsp:sp>
    <dsp:sp modelId="{91BD36F7-7B9C-41B1-9787-CEA08B5F2878}">
      <dsp:nvSpPr>
        <dsp:cNvPr id="0" name=""/>
        <dsp:cNvSpPr/>
      </dsp:nvSpPr>
      <dsp:spPr>
        <a:xfrm>
          <a:off x="282786" y="423380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Explicit execution flow control</a:t>
          </a:r>
        </a:p>
      </dsp:txBody>
      <dsp:txXfrm>
        <a:off x="302961" y="4253984"/>
        <a:ext cx="3918662" cy="3729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2866-91DD-4D20-8361-D10FD1A1B7E3}">
      <dsp:nvSpPr>
        <dsp:cNvPr id="0" name=""/>
        <dsp:cNvSpPr/>
      </dsp:nvSpPr>
      <dsp:spPr>
        <a:xfrm>
          <a:off x="0" y="327737"/>
          <a:ext cx="5745731"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Entity-Component-System compliant components storage architecture</a:t>
          </a:r>
        </a:p>
        <a:p>
          <a:pPr marL="114300" lvl="1" indent="-114300" algn="l" defTabSz="622300">
            <a:lnSpc>
              <a:spcPct val="90000"/>
            </a:lnSpc>
            <a:spcBef>
              <a:spcPct val="0"/>
            </a:spcBef>
            <a:spcAft>
              <a:spcPct val="15000"/>
            </a:spcAft>
            <a:buChar char="•"/>
          </a:pPr>
          <a:r>
            <a:rPr lang="en-US" sz="1400" kern="1200" dirty="0"/>
            <a:t>Customizable optimizations</a:t>
          </a:r>
        </a:p>
        <a:p>
          <a:pPr marL="114300" lvl="1" indent="-114300" algn="l" defTabSz="622300">
            <a:lnSpc>
              <a:spcPct val="90000"/>
            </a:lnSpc>
            <a:spcBef>
              <a:spcPct val="0"/>
            </a:spcBef>
            <a:spcAft>
              <a:spcPct val="15000"/>
            </a:spcAft>
            <a:buChar char="•"/>
          </a:pPr>
          <a:r>
            <a:rPr lang="en-US" sz="1400" kern="1200" dirty="0"/>
            <a:t>Continuity of a component’s storage (</a:t>
          </a:r>
          <a:r>
            <a:rPr lang="en-US" sz="1400" kern="1200" noProof="0" dirty="0"/>
            <a:t>cache-friendly iteration</a:t>
          </a:r>
          <a:r>
            <a:rPr lang="en-US" sz="1400" kern="1200" dirty="0"/>
            <a:t>)</a:t>
          </a:r>
        </a:p>
        <a:p>
          <a:pPr marL="114300" lvl="1" indent="-114300" algn="l" defTabSz="622300">
            <a:lnSpc>
              <a:spcPct val="90000"/>
            </a:lnSpc>
            <a:spcBef>
              <a:spcPct val="0"/>
            </a:spcBef>
            <a:spcAft>
              <a:spcPct val="15000"/>
            </a:spcAft>
            <a:buChar char="•"/>
          </a:pPr>
          <a:r>
            <a:rPr lang="en-US" sz="1400" kern="1200" dirty="0"/>
            <a:t>In frame pointer stability – no reallocation during component/entity creation and deferred destruction</a:t>
          </a:r>
        </a:p>
      </dsp:txBody>
      <dsp:txXfrm>
        <a:off x="0" y="327737"/>
        <a:ext cx="5745731" cy="1499400"/>
      </dsp:txXfrm>
    </dsp:sp>
    <dsp:sp modelId="{55244405-6809-460C-8324-5E4AE04D04E2}">
      <dsp:nvSpPr>
        <dsp:cNvPr id="0" name=""/>
        <dsp:cNvSpPr/>
      </dsp:nvSpPr>
      <dsp:spPr>
        <a:xfrm>
          <a:off x="287286" y="12109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dirty="0"/>
            <a:t>ECS Storage</a:t>
          </a:r>
        </a:p>
      </dsp:txBody>
      <dsp:txXfrm>
        <a:off x="307461" y="141272"/>
        <a:ext cx="3981661" cy="372930"/>
      </dsp:txXfrm>
    </dsp:sp>
    <dsp:sp modelId="{2BC1637A-FE49-4097-A5A2-F8970A99EEEC}">
      <dsp:nvSpPr>
        <dsp:cNvPr id="0" name=""/>
        <dsp:cNvSpPr/>
      </dsp:nvSpPr>
      <dsp:spPr>
        <a:xfrm>
          <a:off x="0" y="2114214"/>
          <a:ext cx="5745731" cy="194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Fully managed by the engine, hidden from the user</a:t>
          </a:r>
        </a:p>
        <a:p>
          <a:pPr marL="114300" lvl="1" indent="-114300" algn="l" defTabSz="622300">
            <a:lnSpc>
              <a:spcPct val="90000"/>
            </a:lnSpc>
            <a:spcBef>
              <a:spcPct val="0"/>
            </a:spcBef>
            <a:spcAft>
              <a:spcPct val="15000"/>
            </a:spcAft>
            <a:buChar char="•"/>
          </a:pPr>
          <a:r>
            <a:rPr lang="en-US" sz="1400" kern="1200" noProof="0" dirty="0"/>
            <a:t>Automated propagation of transform changes</a:t>
          </a:r>
        </a:p>
        <a:p>
          <a:pPr marL="114300" lvl="1" indent="-114300" algn="l" defTabSz="622300">
            <a:lnSpc>
              <a:spcPct val="90000"/>
            </a:lnSpc>
            <a:spcBef>
              <a:spcPct val="0"/>
            </a:spcBef>
            <a:spcAft>
              <a:spcPct val="15000"/>
            </a:spcAft>
            <a:buChar char="•"/>
          </a:pPr>
          <a:r>
            <a:rPr lang="en-US" sz="1400" kern="1200" noProof="0" dirty="0"/>
            <a:t>Global transform is always accurate on access</a:t>
          </a:r>
        </a:p>
        <a:p>
          <a:pPr marL="114300" lvl="1" indent="-114300" algn="l" defTabSz="622300">
            <a:lnSpc>
              <a:spcPct val="90000"/>
            </a:lnSpc>
            <a:spcBef>
              <a:spcPct val="0"/>
            </a:spcBef>
            <a:spcAft>
              <a:spcPct val="15000"/>
            </a:spcAft>
            <a:buChar char="•"/>
          </a:pPr>
          <a:r>
            <a:rPr lang="en-US" sz="1400" kern="1200" noProof="0" dirty="0"/>
            <a:t>Dictates update order (parent =&gt; child)</a:t>
          </a:r>
        </a:p>
        <a:p>
          <a:pPr marL="114300" lvl="1" indent="-114300" algn="l" defTabSz="622300">
            <a:lnSpc>
              <a:spcPct val="90000"/>
            </a:lnSpc>
            <a:spcBef>
              <a:spcPct val="0"/>
            </a:spcBef>
            <a:spcAft>
              <a:spcPct val="15000"/>
            </a:spcAft>
            <a:buChar char="•"/>
          </a:pPr>
          <a:r>
            <a:rPr lang="en-US" sz="1400" kern="1200" noProof="0" dirty="0"/>
            <a:t>Children are defined as a linked list to avoid additional heap allocations and indirections during hierarchy traversal</a:t>
          </a:r>
        </a:p>
        <a:p>
          <a:pPr marL="114300" lvl="1" indent="-114300" algn="l" defTabSz="622300">
            <a:lnSpc>
              <a:spcPct val="90000"/>
            </a:lnSpc>
            <a:spcBef>
              <a:spcPct val="0"/>
            </a:spcBef>
            <a:spcAft>
              <a:spcPct val="15000"/>
            </a:spcAft>
            <a:buChar char="•"/>
          </a:pPr>
          <a:r>
            <a:rPr lang="en-US" sz="1400" kern="1200" noProof="0" dirty="0"/>
            <a:t>Storage structure reflects hierarchy structure (cash-friendly traversal)</a:t>
          </a:r>
        </a:p>
      </dsp:txBody>
      <dsp:txXfrm>
        <a:off x="0" y="2114214"/>
        <a:ext cx="5745731" cy="1940400"/>
      </dsp:txXfrm>
    </dsp:sp>
    <dsp:sp modelId="{9C02FEFA-7658-480E-825F-A34100D39530}">
      <dsp:nvSpPr>
        <dsp:cNvPr id="0" name=""/>
        <dsp:cNvSpPr/>
      </dsp:nvSpPr>
      <dsp:spPr>
        <a:xfrm>
          <a:off x="287286" y="190273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Build-in spatial hierarchy</a:t>
          </a:r>
          <a:endParaRPr lang="en-US" sz="1400" kern="1200" dirty="0"/>
        </a:p>
      </dsp:txBody>
      <dsp:txXfrm>
        <a:off x="307461" y="1922912"/>
        <a:ext cx="3981661" cy="3729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55332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Decisions =&gt; hybrid everywhere</a:t>
          </a:r>
        </a:p>
      </dsp:txBody>
      <dsp:txXfrm>
        <a:off x="1183049" y="783062"/>
        <a:ext cx="3532232" cy="33891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50F2D-210E-4C79-BF45-6F54A61CF919}">
      <dsp:nvSpPr>
        <dsp:cNvPr id="0" name=""/>
        <dsp:cNvSpPr/>
      </dsp:nvSpPr>
      <dsp:spPr>
        <a:xfrm>
          <a:off x="3399"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Entity</a:t>
          </a:r>
        </a:p>
      </dsp:txBody>
      <dsp:txXfrm>
        <a:off x="3399" y="121494"/>
        <a:ext cx="3314382" cy="403200"/>
      </dsp:txXfrm>
    </dsp:sp>
    <dsp:sp modelId="{953D9357-AF9B-4499-9912-F672A0271C68}">
      <dsp:nvSpPr>
        <dsp:cNvPr id="0" name=""/>
        <dsp:cNvSpPr/>
      </dsp:nvSpPr>
      <dsp:spPr>
        <a:xfrm>
          <a:off x="3399"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ID only</a:t>
          </a:r>
        </a:p>
        <a:p>
          <a:pPr marL="114300" lvl="1" indent="-114300" algn="l" defTabSz="622300">
            <a:lnSpc>
              <a:spcPct val="90000"/>
            </a:lnSpc>
            <a:spcBef>
              <a:spcPct val="0"/>
            </a:spcBef>
            <a:spcAft>
              <a:spcPct val="15000"/>
            </a:spcAft>
            <a:buChar char="•"/>
          </a:pPr>
          <a:r>
            <a:rPr lang="en-US" sz="1400" kern="1200" dirty="0"/>
            <a:t>Some components universally guaranteed and protected (e.g. transform)</a:t>
          </a:r>
        </a:p>
        <a:p>
          <a:pPr marL="114300" lvl="1" indent="-114300" algn="l" defTabSz="622300">
            <a:lnSpc>
              <a:spcPct val="90000"/>
            </a:lnSpc>
            <a:spcBef>
              <a:spcPct val="0"/>
            </a:spcBef>
            <a:spcAft>
              <a:spcPct val="15000"/>
            </a:spcAft>
            <a:buChar char="•"/>
          </a:pPr>
          <a:r>
            <a:rPr lang="en-US" sz="1400" kern="1200" dirty="0"/>
            <a:t>Other dynamically added</a:t>
          </a:r>
        </a:p>
      </dsp:txBody>
      <dsp:txXfrm>
        <a:off x="3399" y="524694"/>
        <a:ext cx="3314382" cy="1037609"/>
      </dsp:txXfrm>
    </dsp:sp>
    <dsp:sp modelId="{69F595E1-E752-4737-BD2E-9F120F36ADC4}">
      <dsp:nvSpPr>
        <dsp:cNvPr id="0" name=""/>
        <dsp:cNvSpPr/>
      </dsp:nvSpPr>
      <dsp:spPr>
        <a:xfrm>
          <a:off x="3781795"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 storage</a:t>
          </a:r>
        </a:p>
      </dsp:txBody>
      <dsp:txXfrm>
        <a:off x="3781795" y="121494"/>
        <a:ext cx="3314382" cy="403200"/>
      </dsp:txXfrm>
    </dsp:sp>
    <dsp:sp modelId="{241859C1-B963-4B7B-B2B9-79715CCAE9EB}">
      <dsp:nvSpPr>
        <dsp:cNvPr id="0" name=""/>
        <dsp:cNvSpPr/>
      </dsp:nvSpPr>
      <dsp:spPr>
        <a:xfrm>
          <a:off x="3781795"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Off-the-shelf solution – </a:t>
          </a:r>
          <a:r>
            <a:rPr lang="en-US" sz="1400" kern="1200" dirty="0" err="1"/>
            <a:t>EnTT</a:t>
          </a:r>
          <a:r>
            <a:rPr lang="en-US" sz="1400" kern="1200" dirty="0"/>
            <a:t> library</a:t>
          </a:r>
        </a:p>
        <a:p>
          <a:pPr marL="228600" lvl="2" indent="-114300" algn="l" defTabSz="622300">
            <a:lnSpc>
              <a:spcPct val="90000"/>
            </a:lnSpc>
            <a:spcBef>
              <a:spcPct val="0"/>
            </a:spcBef>
            <a:spcAft>
              <a:spcPct val="15000"/>
            </a:spcAft>
            <a:buChar char="•"/>
          </a:pPr>
          <a:r>
            <a:rPr lang="en-US" sz="1400" kern="1200" dirty="0"/>
            <a:t>Paged sparse sets</a:t>
          </a:r>
        </a:p>
        <a:p>
          <a:pPr marL="228600" lvl="2" indent="-114300" algn="l" defTabSz="622300">
            <a:lnSpc>
              <a:spcPct val="90000"/>
            </a:lnSpc>
            <a:spcBef>
              <a:spcPct val="0"/>
            </a:spcBef>
            <a:spcAft>
              <a:spcPct val="15000"/>
            </a:spcAft>
            <a:buChar char="•"/>
          </a:pPr>
          <a:r>
            <a:rPr lang="en-US" sz="1400" kern="1200" dirty="0"/>
            <a:t>Archetype-like customizable optimizations</a:t>
          </a:r>
        </a:p>
      </dsp:txBody>
      <dsp:txXfrm>
        <a:off x="3781795" y="524694"/>
        <a:ext cx="3314382" cy="1037609"/>
      </dsp:txXfrm>
    </dsp:sp>
    <dsp:sp modelId="{739F3768-B14F-41C5-8328-4055CCE3EF39}">
      <dsp:nvSpPr>
        <dsp:cNvPr id="0" name=""/>
        <dsp:cNvSpPr/>
      </dsp:nvSpPr>
      <dsp:spPr>
        <a:xfrm>
          <a:off x="7560191"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Execution order control</a:t>
          </a:r>
        </a:p>
      </dsp:txBody>
      <dsp:txXfrm>
        <a:off x="7560191" y="121494"/>
        <a:ext cx="3314382" cy="403200"/>
      </dsp:txXfrm>
    </dsp:sp>
    <dsp:sp modelId="{D3E8B7C6-9108-4330-B9CD-37495A4C99BE}">
      <dsp:nvSpPr>
        <dsp:cNvPr id="0" name=""/>
        <dsp:cNvSpPr/>
      </dsp:nvSpPr>
      <dsp:spPr>
        <a:xfrm>
          <a:off x="7560191"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Multi-staged execution</a:t>
          </a:r>
        </a:p>
        <a:p>
          <a:pPr marL="114300" lvl="1" indent="-114300" algn="l" defTabSz="622300">
            <a:lnSpc>
              <a:spcPct val="90000"/>
            </a:lnSpc>
            <a:spcBef>
              <a:spcPct val="0"/>
            </a:spcBef>
            <a:spcAft>
              <a:spcPct val="15000"/>
            </a:spcAft>
            <a:buChar char="•"/>
          </a:pPr>
          <a:r>
            <a:rPr lang="en-US" sz="1400" kern="1200" dirty="0"/>
            <a:t>Explicit per instance update enrolls</a:t>
          </a:r>
        </a:p>
        <a:p>
          <a:pPr marL="114300" lvl="1" indent="-114300" algn="l" defTabSz="622300">
            <a:lnSpc>
              <a:spcPct val="90000"/>
            </a:lnSpc>
            <a:spcBef>
              <a:spcPct val="0"/>
            </a:spcBef>
            <a:spcAft>
              <a:spcPct val="15000"/>
            </a:spcAft>
            <a:buChar char="•"/>
          </a:pPr>
          <a:r>
            <a:rPr lang="en-US" sz="1400" kern="1200" dirty="0"/>
            <a:t>Explicit numerical priorities per update enroll for finer control</a:t>
          </a:r>
        </a:p>
      </dsp:txBody>
      <dsp:txXfrm>
        <a:off x="7560191" y="524694"/>
        <a:ext cx="3314382" cy="10376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1B5D-CD33-4608-9405-E732D1713A6C}">
      <dsp:nvSpPr>
        <dsp:cNvPr id="0" name=""/>
        <dsp:cNvSpPr/>
      </dsp:nvSpPr>
      <dsp:spPr>
        <a:xfrm>
          <a:off x="3399"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a:t>
          </a:r>
        </a:p>
      </dsp:txBody>
      <dsp:txXfrm>
        <a:off x="3399" y="99618"/>
        <a:ext cx="3314382" cy="403200"/>
      </dsp:txXfrm>
    </dsp:sp>
    <dsp:sp modelId="{0C5A0813-6C9D-4949-AC30-E97AD9A5DBD3}">
      <dsp:nvSpPr>
        <dsp:cNvPr id="0" name=""/>
        <dsp:cNvSpPr/>
      </dsp:nvSpPr>
      <dsp:spPr>
        <a:xfrm>
          <a:off x="3399"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Logic allowed and not enforced, banned referencing other components/entities – a black box with no dependencies</a:t>
          </a:r>
        </a:p>
        <a:p>
          <a:pPr marL="114300" lvl="1" indent="-114300" algn="l" defTabSz="622300">
            <a:lnSpc>
              <a:spcPct val="90000"/>
            </a:lnSpc>
            <a:spcBef>
              <a:spcPct val="0"/>
            </a:spcBef>
            <a:spcAft>
              <a:spcPct val="15000"/>
            </a:spcAft>
            <a:buChar char="•"/>
          </a:pPr>
          <a:r>
            <a:rPr lang="en-US" sz="1400" kern="1200" dirty="0"/>
            <a:t>Inheritance enforced (basic types)</a:t>
          </a:r>
        </a:p>
        <a:p>
          <a:pPr marL="114300" lvl="1" indent="-114300" algn="l" defTabSz="622300">
            <a:lnSpc>
              <a:spcPct val="90000"/>
            </a:lnSpc>
            <a:spcBef>
              <a:spcPct val="0"/>
            </a:spcBef>
            <a:spcAft>
              <a:spcPct val="15000"/>
            </a:spcAft>
            <a:buChar char="•"/>
          </a:pPr>
          <a:r>
            <a:rPr lang="en-US" sz="1400" kern="1200" dirty="0"/>
            <a:t>Further inheritance allowed (enforced), but considered as independent types</a:t>
          </a:r>
        </a:p>
        <a:p>
          <a:pPr marL="114300" lvl="1" indent="-114300" algn="l" defTabSz="622300">
            <a:lnSpc>
              <a:spcPct val="90000"/>
            </a:lnSpc>
            <a:spcBef>
              <a:spcPct val="0"/>
            </a:spcBef>
            <a:spcAft>
              <a:spcPct val="15000"/>
            </a:spcAft>
            <a:buChar char="•"/>
          </a:pPr>
          <a:r>
            <a:rPr lang="en-US" sz="1400" kern="1200" dirty="0"/>
            <a:t>Hierarchical components not available</a:t>
          </a:r>
        </a:p>
        <a:p>
          <a:pPr marL="114300" lvl="1" indent="-114300" algn="l" defTabSz="622300">
            <a:lnSpc>
              <a:spcPct val="90000"/>
            </a:lnSpc>
            <a:spcBef>
              <a:spcPct val="0"/>
            </a:spcBef>
            <a:spcAft>
              <a:spcPct val="15000"/>
            </a:spcAft>
            <a:buChar char="•"/>
          </a:pPr>
          <a:r>
            <a:rPr lang="en-US" sz="1400" kern="1200" dirty="0"/>
            <a:t>Spatial components allowed</a:t>
          </a:r>
        </a:p>
        <a:p>
          <a:pPr marL="114300" lvl="1" indent="-114300" algn="l" defTabSz="622300">
            <a:lnSpc>
              <a:spcPct val="90000"/>
            </a:lnSpc>
            <a:spcBef>
              <a:spcPct val="0"/>
            </a:spcBef>
            <a:spcAft>
              <a:spcPct val="15000"/>
            </a:spcAft>
            <a:buChar char="•"/>
          </a:pPr>
          <a:r>
            <a:rPr lang="en-US" sz="1400" kern="1200" dirty="0"/>
            <a:t>External storage allowed, but discouraged</a:t>
          </a:r>
        </a:p>
        <a:p>
          <a:pPr marL="114300" lvl="1" indent="-114300" algn="l" defTabSz="622300">
            <a:lnSpc>
              <a:spcPct val="90000"/>
            </a:lnSpc>
            <a:spcBef>
              <a:spcPct val="0"/>
            </a:spcBef>
            <a:spcAft>
              <a:spcPct val="15000"/>
            </a:spcAft>
            <a:buChar char="•"/>
          </a:pPr>
          <a:r>
            <a:rPr lang="en-US" sz="1400" kern="1200" dirty="0"/>
            <a:t>Pointer stability in frame, but not across frames – deferred destructions</a:t>
          </a:r>
        </a:p>
      </dsp:txBody>
      <dsp:txXfrm>
        <a:off x="3399" y="502818"/>
        <a:ext cx="3314382" cy="2536379"/>
      </dsp:txXfrm>
    </dsp:sp>
    <dsp:sp modelId="{295547BC-9119-4637-A008-05E02B33FB42}">
      <dsp:nvSpPr>
        <dsp:cNvPr id="0" name=""/>
        <dsp:cNvSpPr/>
      </dsp:nvSpPr>
      <dsp:spPr>
        <a:xfrm>
          <a:off x="3781795"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Spatial hierarchy</a:t>
          </a:r>
        </a:p>
      </dsp:txBody>
      <dsp:txXfrm>
        <a:off x="3781795" y="99618"/>
        <a:ext cx="3314382" cy="403200"/>
      </dsp:txXfrm>
    </dsp:sp>
    <dsp:sp modelId="{D7E5208C-7AB7-4FBE-A4CC-2E0AFC8FFAE3}">
      <dsp:nvSpPr>
        <dsp:cNvPr id="0" name=""/>
        <dsp:cNvSpPr/>
      </dsp:nvSpPr>
      <dsp:spPr>
        <a:xfrm>
          <a:off x="3781795"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 is a node stored as a component</a:t>
          </a:r>
        </a:p>
        <a:p>
          <a:pPr marL="114300" lvl="1" indent="-114300" algn="l" defTabSz="622300">
            <a:lnSpc>
              <a:spcPct val="90000"/>
            </a:lnSpc>
            <a:spcBef>
              <a:spcPct val="0"/>
            </a:spcBef>
            <a:spcAft>
              <a:spcPct val="15000"/>
            </a:spcAft>
            <a:buChar char="•"/>
          </a:pPr>
          <a:r>
            <a:rPr lang="en-US" sz="1400" kern="1200" dirty="0"/>
            <a:t>Definition: siblings as linked list + first child + parent</a:t>
          </a:r>
        </a:p>
        <a:p>
          <a:pPr marL="114300" lvl="1" indent="-114300" algn="l" defTabSz="622300">
            <a:lnSpc>
              <a:spcPct val="90000"/>
            </a:lnSpc>
            <a:spcBef>
              <a:spcPct val="0"/>
            </a:spcBef>
            <a:spcAft>
              <a:spcPct val="15000"/>
            </a:spcAft>
            <a:buChar char="•"/>
          </a:pPr>
          <a:r>
            <a:rPr lang="en-US" sz="1400" kern="1200" dirty="0"/>
            <a:t>Reference as entity ID</a:t>
          </a:r>
        </a:p>
        <a:p>
          <a:pPr marL="114300" lvl="1" indent="-114300" algn="l" defTabSz="622300">
            <a:lnSpc>
              <a:spcPct val="90000"/>
            </a:lnSpc>
            <a:spcBef>
              <a:spcPct val="0"/>
            </a:spcBef>
            <a:spcAft>
              <a:spcPct val="15000"/>
            </a:spcAft>
            <a:buChar char="•"/>
          </a:pPr>
          <a:r>
            <a:rPr lang="en-US" sz="1400" kern="1200" dirty="0"/>
            <a:t>Application of </a:t>
          </a:r>
          <a:r>
            <a:rPr lang="en-US" sz="1400" kern="1200" noProof="0" dirty="0"/>
            <a:t>transform</a:t>
          </a:r>
          <a:r>
            <a:rPr lang="pl-PL" sz="1400" kern="1200" dirty="0"/>
            <a:t> </a:t>
          </a:r>
          <a:r>
            <a:rPr lang="en-US" sz="1400" kern="1200" dirty="0"/>
            <a:t>changes: instant</a:t>
          </a:r>
        </a:p>
        <a:p>
          <a:pPr marL="114300" lvl="1" indent="-114300" algn="l" defTabSz="622300">
            <a:lnSpc>
              <a:spcPct val="90000"/>
            </a:lnSpc>
            <a:spcBef>
              <a:spcPct val="0"/>
            </a:spcBef>
            <a:spcAft>
              <a:spcPct val="15000"/>
            </a:spcAft>
            <a:buChar char="•"/>
          </a:pPr>
          <a:r>
            <a:rPr lang="en-US" sz="1400" kern="1200" dirty="0"/>
            <a:t>Global transform: cashed, recalculated upon access if </a:t>
          </a:r>
          <a:r>
            <a:rPr lang="en-US" sz="1400" kern="1200" noProof="0" dirty="0"/>
            <a:t>needed (dirty flag)</a:t>
          </a:r>
        </a:p>
        <a:p>
          <a:pPr marL="114300" lvl="1" indent="-114300" algn="l" defTabSz="622300">
            <a:lnSpc>
              <a:spcPct val="90000"/>
            </a:lnSpc>
            <a:spcBef>
              <a:spcPct val="0"/>
            </a:spcBef>
            <a:spcAft>
              <a:spcPct val="15000"/>
            </a:spcAft>
            <a:buChar char="•"/>
          </a:pPr>
          <a:r>
            <a:rPr lang="en-US" sz="1400" kern="1200" dirty="0"/>
            <a:t>Skeleton space: local</a:t>
          </a:r>
        </a:p>
        <a:p>
          <a:pPr marL="114300" lvl="1" indent="-114300" algn="l" defTabSz="622300">
            <a:lnSpc>
              <a:spcPct val="90000"/>
            </a:lnSpc>
            <a:spcBef>
              <a:spcPct val="0"/>
            </a:spcBef>
            <a:spcAft>
              <a:spcPct val="15000"/>
            </a:spcAft>
            <a:buChar char="•"/>
          </a:pPr>
          <a:r>
            <a:rPr lang="en-US" sz="1400" kern="1200" noProof="0" dirty="0"/>
            <a:t>No caching of global transforms of spatial components</a:t>
          </a:r>
        </a:p>
      </dsp:txBody>
      <dsp:txXfrm>
        <a:off x="3781795" y="502818"/>
        <a:ext cx="3314382" cy="2536379"/>
      </dsp:txXfrm>
    </dsp:sp>
    <dsp:sp modelId="{CC25D363-BE27-4FDC-8D75-DD4B99032593}">
      <dsp:nvSpPr>
        <dsp:cNvPr id="0" name=""/>
        <dsp:cNvSpPr/>
      </dsp:nvSpPr>
      <dsp:spPr>
        <a:xfrm>
          <a:off x="7560191"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Update calls</a:t>
          </a:r>
        </a:p>
      </dsp:txBody>
      <dsp:txXfrm>
        <a:off x="7560191" y="99618"/>
        <a:ext cx="3314382" cy="403200"/>
      </dsp:txXfrm>
    </dsp:sp>
    <dsp:sp modelId="{6A511E69-4B9D-45D0-AE20-783B52DA2167}">
      <dsp:nvSpPr>
        <dsp:cNvPr id="0" name=""/>
        <dsp:cNvSpPr/>
      </dsp:nvSpPr>
      <dsp:spPr>
        <a:xfrm>
          <a:off x="7560191"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Concurrent – hybrid</a:t>
          </a:r>
        </a:p>
        <a:p>
          <a:pPr marL="228600" lvl="2" indent="-114300" algn="l" defTabSz="622300">
            <a:lnSpc>
              <a:spcPct val="90000"/>
            </a:lnSpc>
            <a:spcBef>
              <a:spcPct val="0"/>
            </a:spcBef>
            <a:spcAft>
              <a:spcPct val="15000"/>
            </a:spcAft>
            <a:buChar char="•"/>
          </a:pPr>
          <a:r>
            <a:rPr lang="en-US" sz="1400" kern="1200" dirty="0"/>
            <a:t>Relational model (ECS)</a:t>
          </a:r>
        </a:p>
        <a:p>
          <a:pPr marL="228600" lvl="2" indent="-114300" algn="l" defTabSz="622300">
            <a:lnSpc>
              <a:spcPct val="90000"/>
            </a:lnSpc>
            <a:spcBef>
              <a:spcPct val="0"/>
            </a:spcBef>
            <a:spcAft>
              <a:spcPct val="15000"/>
            </a:spcAft>
            <a:buChar char="•"/>
          </a:pPr>
          <a:r>
            <a:rPr lang="en-US" sz="1400" kern="1200" dirty="0"/>
            <a:t>Actor model:</a:t>
          </a:r>
        </a:p>
        <a:p>
          <a:pPr marL="342900" lvl="3" indent="-114300" algn="l" defTabSz="622300">
            <a:lnSpc>
              <a:spcPct val="90000"/>
            </a:lnSpc>
            <a:spcBef>
              <a:spcPct val="0"/>
            </a:spcBef>
            <a:spcAft>
              <a:spcPct val="15000"/>
            </a:spcAft>
            <a:buChar char="•"/>
          </a:pPr>
          <a:r>
            <a:rPr lang="en-US" sz="1400" kern="1200" dirty="0"/>
            <a:t>Actor is a subsection of the entities’ hierarchy representing a single object (car, NPC, etc.)</a:t>
          </a:r>
        </a:p>
        <a:p>
          <a:pPr marL="342900" lvl="3" indent="-114300" algn="l" defTabSz="622300">
            <a:lnSpc>
              <a:spcPct val="90000"/>
            </a:lnSpc>
            <a:spcBef>
              <a:spcPct val="0"/>
            </a:spcBef>
            <a:spcAft>
              <a:spcPct val="15000"/>
            </a:spcAft>
            <a:buChar char="•"/>
          </a:pPr>
          <a:r>
            <a:rPr lang="en-US" sz="1400" kern="1200" dirty="0"/>
            <a:t>Actors are updated in the order defined by the hierarchy</a:t>
          </a:r>
        </a:p>
        <a:p>
          <a:pPr marL="342900" lvl="3" indent="-114300" algn="l" defTabSz="622300">
            <a:lnSpc>
              <a:spcPct val="90000"/>
            </a:lnSpc>
            <a:spcBef>
              <a:spcPct val="0"/>
            </a:spcBef>
            <a:spcAft>
              <a:spcPct val="15000"/>
            </a:spcAft>
            <a:buChar char="•"/>
          </a:pPr>
          <a:r>
            <a:rPr lang="en-US" sz="1400" kern="1200" dirty="0"/>
            <a:t>Internal execution of an actor is sequential using Behaviors that operate on components</a:t>
          </a:r>
        </a:p>
      </dsp:txBody>
      <dsp:txXfrm>
        <a:off x="7560191" y="502818"/>
        <a:ext cx="3314382" cy="2536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EBD8-5054-445C-9CA2-A50D057F27BB}">
      <dsp:nvSpPr>
        <dsp:cNvPr id="0" name=""/>
        <dsp:cNvSpPr/>
      </dsp:nvSpPr>
      <dsp:spPr>
        <a:xfrm>
          <a:off x="578398" y="14"/>
          <a:ext cx="4065325" cy="681288"/>
        </a:xfrm>
        <a:prstGeom prst="rect">
          <a:avLst/>
        </a:prstGeom>
        <a:solidFill>
          <a:srgbClr val="7030A0"/>
        </a:soli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Entity-Component-System</a:t>
          </a:r>
        </a:p>
      </dsp:txBody>
      <dsp:txXfrm>
        <a:off x="578398" y="14"/>
        <a:ext cx="4065325" cy="681288"/>
      </dsp:txXfrm>
    </dsp:sp>
    <dsp:sp modelId="{A0E4B9BA-C53D-413F-8665-45386ED6F82A}">
      <dsp:nvSpPr>
        <dsp:cNvPr id="0" name=""/>
        <dsp:cNvSpPr/>
      </dsp:nvSpPr>
      <dsp:spPr>
        <a:xfrm>
          <a:off x="4757271" y="14"/>
          <a:ext cx="741082" cy="681288"/>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p>
      </dsp:txBody>
      <dsp:txXfrm>
        <a:off x="4757271" y="14"/>
        <a:ext cx="741082" cy="681288"/>
      </dsp:txXfrm>
    </dsp:sp>
    <dsp:sp modelId="{97EE25EC-4964-4A18-AE45-A1516938CBBD}">
      <dsp:nvSpPr>
        <dsp:cNvPr id="0" name=""/>
        <dsp:cNvSpPr/>
      </dsp:nvSpPr>
      <dsp:spPr>
        <a:xfrm>
          <a:off x="5611902" y="14"/>
          <a:ext cx="4065325" cy="681288"/>
        </a:xfrm>
        <a:prstGeom prst="rect">
          <a:avLst/>
        </a:prstGeom>
        <a:solidFill>
          <a:schemeClr val="accent4"/>
        </a:soli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 system</a:t>
          </a:r>
        </a:p>
      </dsp:txBody>
      <dsp:txXfrm>
        <a:off x="5611902" y="14"/>
        <a:ext cx="4065325" cy="6812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6445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Structure overview</a:t>
          </a:r>
          <a:endParaRPr lang="en-GB" sz="2000" kern="1200" dirty="0"/>
        </a:p>
      </dsp:txBody>
      <dsp:txXfrm>
        <a:off x="1183049" y="782313"/>
        <a:ext cx="2043367" cy="33891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5F144-88AF-442A-98E1-1DC4DD727778}">
      <dsp:nvSpPr>
        <dsp:cNvPr id="0" name=""/>
        <dsp:cNvSpPr/>
      </dsp:nvSpPr>
      <dsp:spPr>
        <a:xfrm>
          <a:off x="379282" y="1675786"/>
          <a:ext cx="651521" cy="496801"/>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Root Entity</a:t>
          </a:r>
        </a:p>
      </dsp:txBody>
      <dsp:txXfrm>
        <a:off x="393833" y="1690337"/>
        <a:ext cx="622419" cy="467699"/>
      </dsp:txXfrm>
    </dsp:sp>
    <dsp:sp modelId="{6DEA0A13-E6DD-439E-989E-3AA4E1044A3D}">
      <dsp:nvSpPr>
        <dsp:cNvPr id="0" name=""/>
        <dsp:cNvSpPr/>
      </dsp:nvSpPr>
      <dsp:spPr>
        <a:xfrm rot="16888658">
          <a:off x="664653" y="1465299"/>
          <a:ext cx="914216" cy="21840"/>
        </a:xfrm>
        <a:custGeom>
          <a:avLst/>
          <a:gdLst/>
          <a:ahLst/>
          <a:cxnLst/>
          <a:rect l="0" t="0" r="0" b="0"/>
          <a:pathLst>
            <a:path>
              <a:moveTo>
                <a:pt x="0" y="10920"/>
              </a:moveTo>
              <a:lnTo>
                <a:pt x="91421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906" y="1453364"/>
        <a:ext cx="45710" cy="45710"/>
      </dsp:txXfrm>
    </dsp:sp>
    <dsp:sp modelId="{AE9C8CDF-0C07-4F75-A649-12FC75E0FFE0}">
      <dsp:nvSpPr>
        <dsp:cNvPr id="0" name=""/>
        <dsp:cNvSpPr/>
      </dsp:nvSpPr>
      <dsp:spPr>
        <a:xfrm>
          <a:off x="1212719"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808452"/>
        <a:ext cx="624167" cy="439599"/>
      </dsp:txXfrm>
    </dsp:sp>
    <dsp:sp modelId="{CC9A427C-C984-48B5-A396-B72E26E66128}">
      <dsp:nvSpPr>
        <dsp:cNvPr id="0" name=""/>
        <dsp:cNvSpPr/>
      </dsp:nvSpPr>
      <dsp:spPr>
        <a:xfrm rot="17454568">
          <a:off x="1679395" y="748833"/>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745382"/>
        <a:ext cx="28742" cy="28742"/>
      </dsp:txXfrm>
    </dsp:sp>
    <dsp:sp modelId="{E4E6C5BB-CCD6-4B2D-A26A-1BB0F92BC910}">
      <dsp:nvSpPr>
        <dsp:cNvPr id="0" name=""/>
        <dsp:cNvSpPr/>
      </dsp:nvSpPr>
      <dsp:spPr>
        <a:xfrm>
          <a:off x="2069402"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71456"/>
        <a:ext cx="624167" cy="439599"/>
      </dsp:txXfrm>
    </dsp:sp>
    <dsp:sp modelId="{7BCB01DB-66A0-4CB5-A3D6-86B016AC6ED2}">
      <dsp:nvSpPr>
        <dsp:cNvPr id="0" name=""/>
        <dsp:cNvSpPr/>
      </dsp:nvSpPr>
      <dsp:spPr>
        <a:xfrm>
          <a:off x="2720923" y="480335"/>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486418"/>
        <a:ext cx="9674" cy="9674"/>
      </dsp:txXfrm>
    </dsp:sp>
    <dsp:sp modelId="{DE119952-CE09-4E3F-B4D9-40B332AA8660}">
      <dsp:nvSpPr>
        <dsp:cNvPr id="0" name=""/>
        <dsp:cNvSpPr/>
      </dsp:nvSpPr>
      <dsp:spPr>
        <a:xfrm>
          <a:off x="2914410"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928087" y="271456"/>
        <a:ext cx="624167" cy="439599"/>
      </dsp:txXfrm>
    </dsp:sp>
    <dsp:sp modelId="{866C66C1-32DD-4BE4-993A-76F1275FFF9C}">
      <dsp:nvSpPr>
        <dsp:cNvPr id="0" name=""/>
        <dsp:cNvSpPr/>
      </dsp:nvSpPr>
      <dsp:spPr>
        <a:xfrm>
          <a:off x="1864241" y="1017332"/>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1023123"/>
        <a:ext cx="10258" cy="10258"/>
      </dsp:txXfrm>
    </dsp:sp>
    <dsp:sp modelId="{21C943D8-6C01-4832-993C-3A047D023375}">
      <dsp:nvSpPr>
        <dsp:cNvPr id="0" name=""/>
        <dsp:cNvSpPr/>
      </dsp:nvSpPr>
      <dsp:spPr>
        <a:xfrm>
          <a:off x="2069402"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808452"/>
        <a:ext cx="624167" cy="439599"/>
      </dsp:txXfrm>
    </dsp:sp>
    <dsp:sp modelId="{6A669643-5803-4591-AB5E-22C1B672E453}">
      <dsp:nvSpPr>
        <dsp:cNvPr id="0" name=""/>
        <dsp:cNvSpPr/>
      </dsp:nvSpPr>
      <dsp:spPr>
        <a:xfrm rot="4145432">
          <a:off x="1679395" y="1285830"/>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1282379"/>
        <a:ext cx="28742" cy="28742"/>
      </dsp:txXfrm>
    </dsp:sp>
    <dsp:sp modelId="{CD3360B3-4CDD-4141-9FA8-1B09906AEEF3}">
      <dsp:nvSpPr>
        <dsp:cNvPr id="0" name=""/>
        <dsp:cNvSpPr/>
      </dsp:nvSpPr>
      <dsp:spPr>
        <a:xfrm>
          <a:off x="2069402" y="133177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1345449"/>
        <a:ext cx="624167" cy="439599"/>
      </dsp:txXfrm>
    </dsp:sp>
    <dsp:sp modelId="{6578E9D7-8A64-49F7-83BA-B5DE10D0C906}">
      <dsp:nvSpPr>
        <dsp:cNvPr id="0" name=""/>
        <dsp:cNvSpPr/>
      </dsp:nvSpPr>
      <dsp:spPr>
        <a:xfrm rot="4733193">
          <a:off x="649872" y="2376307"/>
          <a:ext cx="943779" cy="21840"/>
        </a:xfrm>
        <a:custGeom>
          <a:avLst/>
          <a:gdLst/>
          <a:ahLst/>
          <a:cxnLst/>
          <a:rect l="0" t="0" r="0" b="0"/>
          <a:pathLst>
            <a:path>
              <a:moveTo>
                <a:pt x="0" y="10920"/>
              </a:moveTo>
              <a:lnTo>
                <a:pt x="943779"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167" y="2363633"/>
        <a:ext cx="47188" cy="47188"/>
      </dsp:txXfrm>
    </dsp:sp>
    <dsp:sp modelId="{95D7FE28-01D4-4C11-8505-5EBF187ACF85}">
      <dsp:nvSpPr>
        <dsp:cNvPr id="0" name=""/>
        <dsp:cNvSpPr/>
      </dsp:nvSpPr>
      <dsp:spPr>
        <a:xfrm>
          <a:off x="1212719"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2630468"/>
        <a:ext cx="624167" cy="439599"/>
      </dsp:txXfrm>
    </dsp:sp>
    <dsp:sp modelId="{CE8CA91C-3679-4CEA-9C01-6E6DDBB8B4B2}">
      <dsp:nvSpPr>
        <dsp:cNvPr id="0" name=""/>
        <dsp:cNvSpPr/>
      </dsp:nvSpPr>
      <dsp:spPr>
        <a:xfrm rot="17454568">
          <a:off x="1679395" y="2570849"/>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2567398"/>
        <a:ext cx="28742" cy="28742"/>
      </dsp:txXfrm>
    </dsp:sp>
    <dsp:sp modelId="{AE0AF4AC-D4A9-4DBF-8108-4C06BE82D6BE}">
      <dsp:nvSpPr>
        <dsp:cNvPr id="0" name=""/>
        <dsp:cNvSpPr/>
      </dsp:nvSpPr>
      <dsp:spPr>
        <a:xfrm>
          <a:off x="2069402" y="2079794"/>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093471"/>
        <a:ext cx="624167" cy="439599"/>
      </dsp:txXfrm>
    </dsp:sp>
    <dsp:sp modelId="{F0D55D01-4F23-4B73-8111-88ED7D77209A}">
      <dsp:nvSpPr>
        <dsp:cNvPr id="0" name=""/>
        <dsp:cNvSpPr/>
      </dsp:nvSpPr>
      <dsp:spPr>
        <a:xfrm>
          <a:off x="1864241" y="2839347"/>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2845139"/>
        <a:ext cx="10258" cy="10258"/>
      </dsp:txXfrm>
    </dsp:sp>
    <dsp:sp modelId="{89FA59B9-E8AD-4E34-B707-3543C955F0A5}">
      <dsp:nvSpPr>
        <dsp:cNvPr id="0" name=""/>
        <dsp:cNvSpPr/>
      </dsp:nvSpPr>
      <dsp:spPr>
        <a:xfrm>
          <a:off x="2069402"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630468"/>
        <a:ext cx="624167" cy="439599"/>
      </dsp:txXfrm>
    </dsp:sp>
    <dsp:sp modelId="{5AA8F42A-87F5-4F95-A328-2F7B70FE40BF}">
      <dsp:nvSpPr>
        <dsp:cNvPr id="0" name=""/>
        <dsp:cNvSpPr/>
      </dsp:nvSpPr>
      <dsp:spPr>
        <a:xfrm>
          <a:off x="2720923" y="2839347"/>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2845430"/>
        <a:ext cx="9674" cy="9674"/>
      </dsp:txXfrm>
    </dsp:sp>
    <dsp:sp modelId="{F4DE57ED-A299-49F5-82A6-91F7A8B49A16}">
      <dsp:nvSpPr>
        <dsp:cNvPr id="0" name=""/>
        <dsp:cNvSpPr/>
      </dsp:nvSpPr>
      <dsp:spPr>
        <a:xfrm>
          <a:off x="2914410"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2928087" y="2630468"/>
        <a:ext cx="624167" cy="439599"/>
      </dsp:txXfrm>
    </dsp:sp>
    <dsp:sp modelId="{0FDCABE0-8762-46AA-9EEB-1847D23E2230}">
      <dsp:nvSpPr>
        <dsp:cNvPr id="0" name=""/>
        <dsp:cNvSpPr/>
      </dsp:nvSpPr>
      <dsp:spPr>
        <a:xfrm rot="18247704">
          <a:off x="3494743" y="2705098"/>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707909"/>
        <a:ext cx="16217" cy="16217"/>
      </dsp:txXfrm>
    </dsp:sp>
    <dsp:sp modelId="{AF410895-F0CF-4DD2-BB47-2D2DADE1914D}">
      <dsp:nvSpPr>
        <dsp:cNvPr id="0" name=""/>
        <dsp:cNvSpPr/>
      </dsp:nvSpPr>
      <dsp:spPr>
        <a:xfrm>
          <a:off x="3747913" y="234829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361969"/>
        <a:ext cx="624167" cy="439599"/>
      </dsp:txXfrm>
    </dsp:sp>
    <dsp:sp modelId="{01D97E60-1FCD-4715-8DE1-A033EEBAE2DD}">
      <dsp:nvSpPr>
        <dsp:cNvPr id="0" name=""/>
        <dsp:cNvSpPr/>
      </dsp:nvSpPr>
      <dsp:spPr>
        <a:xfrm rot="3352296">
          <a:off x="3494743" y="2973596"/>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976408"/>
        <a:ext cx="16217" cy="16217"/>
      </dsp:txXfrm>
    </dsp:sp>
    <dsp:sp modelId="{09F7AB2A-9AEF-4FC4-A143-A6EDBD4F5F66}">
      <dsp:nvSpPr>
        <dsp:cNvPr id="0" name=""/>
        <dsp:cNvSpPr/>
      </dsp:nvSpPr>
      <dsp:spPr>
        <a:xfrm>
          <a:off x="3747913" y="288528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898966"/>
        <a:ext cx="624167" cy="439599"/>
      </dsp:txXfrm>
    </dsp:sp>
    <dsp:sp modelId="{E1830492-C821-48BA-8F29-24C23528E153}">
      <dsp:nvSpPr>
        <dsp:cNvPr id="0" name=""/>
        <dsp:cNvSpPr/>
      </dsp:nvSpPr>
      <dsp:spPr>
        <a:xfrm rot="4145432">
          <a:off x="1679395" y="3107845"/>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3104395"/>
        <a:ext cx="28742" cy="28742"/>
      </dsp:txXfrm>
    </dsp:sp>
    <dsp:sp modelId="{92A02D7C-1A0F-4333-9EEB-4099D1ED4838}">
      <dsp:nvSpPr>
        <dsp:cNvPr id="0" name=""/>
        <dsp:cNvSpPr/>
      </dsp:nvSpPr>
      <dsp:spPr>
        <a:xfrm>
          <a:off x="2069402" y="3153787"/>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3167464"/>
        <a:ext cx="624167" cy="4395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0FE5-D2E8-4703-896C-02160A8D773F}">
      <dsp:nvSpPr>
        <dsp:cNvPr id="0" name=""/>
        <dsp:cNvSpPr/>
      </dsp:nvSpPr>
      <dsp:spPr>
        <a:xfrm>
          <a:off x="1107739" y="135494"/>
          <a:ext cx="2211864" cy="4617766"/>
        </a:xfrm>
        <a:prstGeom prst="pie">
          <a:avLst>
            <a:gd name="adj1" fmla="val 5400000"/>
            <a:gd name="adj2" fmla="val 1620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sp>
    <dsp:sp modelId="{33030064-458E-4C8A-A9A7-248BD42839CE}">
      <dsp:nvSpPr>
        <dsp:cNvPr id="0" name=""/>
        <dsp:cNvSpPr/>
      </dsp:nvSpPr>
      <dsp:spPr>
        <a:xfrm>
          <a:off x="2213640" y="135471"/>
          <a:ext cx="5387394" cy="461776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Scene</a:t>
          </a:r>
        </a:p>
      </dsp:txBody>
      <dsp:txXfrm>
        <a:off x="2213640" y="135471"/>
        <a:ext cx="2693697" cy="738842"/>
      </dsp:txXfrm>
    </dsp:sp>
    <dsp:sp modelId="{8E0CE12B-C12D-492C-BFE9-1B705644B914}">
      <dsp:nvSpPr>
        <dsp:cNvPr id="0" name=""/>
        <dsp:cNvSpPr/>
      </dsp:nvSpPr>
      <dsp:spPr>
        <a:xfrm>
          <a:off x="1261713" y="874308"/>
          <a:ext cx="1903435" cy="3648035"/>
        </a:xfrm>
        <a:prstGeom prst="pie">
          <a:avLst>
            <a:gd name="adj1" fmla="val 5400000"/>
            <a:gd name="adj2" fmla="val 1620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 modelId="{B72251D9-9F7C-476B-ABBA-C4598ADCDCF2}">
      <dsp:nvSpPr>
        <dsp:cNvPr id="0" name=""/>
        <dsp:cNvSpPr/>
      </dsp:nvSpPr>
      <dsp:spPr>
        <a:xfrm>
          <a:off x="2212024" y="874326"/>
          <a:ext cx="5387394" cy="3648035"/>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World</a:t>
          </a:r>
        </a:p>
      </dsp:txBody>
      <dsp:txXfrm>
        <a:off x="2212024" y="874326"/>
        <a:ext cx="2693697" cy="738842"/>
      </dsp:txXfrm>
    </dsp:sp>
    <dsp:sp modelId="{A29975EB-97C0-4BA0-B2BB-8CE52438440C}">
      <dsp:nvSpPr>
        <dsp:cNvPr id="0" name=""/>
        <dsp:cNvSpPr/>
      </dsp:nvSpPr>
      <dsp:spPr>
        <a:xfrm>
          <a:off x="1549203" y="1636953"/>
          <a:ext cx="1331974" cy="2678304"/>
        </a:xfrm>
        <a:prstGeom prst="pie">
          <a:avLst>
            <a:gd name="adj1" fmla="val 5400000"/>
            <a:gd name="adj2" fmla="val 1620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sp>
    <dsp:sp modelId="{F2BDE503-2222-4629-A4BC-8AD9F500D207}">
      <dsp:nvSpPr>
        <dsp:cNvPr id="0" name=""/>
        <dsp:cNvSpPr/>
      </dsp:nvSpPr>
      <dsp:spPr>
        <a:xfrm>
          <a:off x="2213425" y="1636953"/>
          <a:ext cx="5387394" cy="2678304"/>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Actor</a:t>
          </a:r>
        </a:p>
      </dsp:txBody>
      <dsp:txXfrm>
        <a:off x="2213425" y="1636953"/>
        <a:ext cx="2693697" cy="738842"/>
      </dsp:txXfrm>
    </dsp:sp>
    <dsp:sp modelId="{45BEA0FC-ED93-423E-A119-1A2F4A878A98}">
      <dsp:nvSpPr>
        <dsp:cNvPr id="0" name=""/>
        <dsp:cNvSpPr/>
      </dsp:nvSpPr>
      <dsp:spPr>
        <a:xfrm>
          <a:off x="1782795" y="2402966"/>
          <a:ext cx="853859" cy="1708573"/>
        </a:xfrm>
        <a:prstGeom prst="pie">
          <a:avLst>
            <a:gd name="adj1" fmla="val 5400000"/>
            <a:gd name="adj2" fmla="val 1620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B247776B-4A93-4E81-AEAD-F964D06EE499}">
      <dsp:nvSpPr>
        <dsp:cNvPr id="0" name=""/>
        <dsp:cNvSpPr/>
      </dsp:nvSpPr>
      <dsp:spPr>
        <a:xfrm>
          <a:off x="2212294" y="2398310"/>
          <a:ext cx="5387394" cy="1708573"/>
        </a:xfrm>
        <a:prstGeom prst="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Entity</a:t>
          </a:r>
        </a:p>
      </dsp:txBody>
      <dsp:txXfrm>
        <a:off x="2212294" y="2398310"/>
        <a:ext cx="2693697" cy="738842"/>
      </dsp:txXfrm>
    </dsp:sp>
    <dsp:sp modelId="{79ADBE0F-F2CF-41EE-900F-4CBD20AA9310}">
      <dsp:nvSpPr>
        <dsp:cNvPr id="0" name=""/>
        <dsp:cNvSpPr/>
      </dsp:nvSpPr>
      <dsp:spPr>
        <a:xfrm>
          <a:off x="2010361" y="3126029"/>
          <a:ext cx="387685" cy="738842"/>
        </a:xfrm>
        <a:prstGeom prst="pie">
          <a:avLst>
            <a:gd name="adj1" fmla="val 5400000"/>
            <a:gd name="adj2" fmla="val 1620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EF57EC-ADA9-47D7-ACD8-75C8693DD370}">
      <dsp:nvSpPr>
        <dsp:cNvPr id="0" name=""/>
        <dsp:cNvSpPr/>
      </dsp:nvSpPr>
      <dsp:spPr>
        <a:xfrm>
          <a:off x="2213964" y="3126480"/>
          <a:ext cx="5387394" cy="738842"/>
        </a:xfrm>
        <a:prstGeom prst="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Component</a:t>
          </a:r>
        </a:p>
      </dsp:txBody>
      <dsp:txXfrm>
        <a:off x="2213964" y="3126480"/>
        <a:ext cx="2693697" cy="738842"/>
      </dsp:txXfrm>
    </dsp:sp>
    <dsp:sp modelId="{1CB4699F-F08A-4811-B111-1CA2CF94C442}">
      <dsp:nvSpPr>
        <dsp:cNvPr id="0" name=""/>
        <dsp:cNvSpPr/>
      </dsp:nvSpPr>
      <dsp:spPr>
        <a:xfrm>
          <a:off x="4505883" y="135837"/>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Different levels/maps in game</a:t>
          </a:r>
        </a:p>
      </dsp:txBody>
      <dsp:txXfrm>
        <a:off x="4505883" y="135837"/>
        <a:ext cx="3077037" cy="738842"/>
      </dsp:txXfrm>
    </dsp:sp>
    <dsp:sp modelId="{183361D2-B7F4-4391-B6F3-2C30546A1266}">
      <dsp:nvSpPr>
        <dsp:cNvPr id="0" name=""/>
        <dsp:cNvSpPr/>
      </dsp:nvSpPr>
      <dsp:spPr>
        <a:xfrm>
          <a:off x="4505883" y="881455"/>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Separation of indifferent domains</a:t>
          </a:r>
        </a:p>
        <a:p>
          <a:pPr marL="114300" lvl="1" indent="-114300" algn="l" defTabSz="533400">
            <a:lnSpc>
              <a:spcPct val="90000"/>
            </a:lnSpc>
            <a:spcBef>
              <a:spcPct val="0"/>
            </a:spcBef>
            <a:spcAft>
              <a:spcPct val="15000"/>
            </a:spcAft>
            <a:buChar char="•"/>
          </a:pPr>
          <a:r>
            <a:rPr lang="en-US" sz="1200" kern="1200" dirty="0"/>
            <a:t>Specialization of storage structure</a:t>
          </a:r>
        </a:p>
        <a:p>
          <a:pPr marL="114300" lvl="1" indent="-114300" algn="l" defTabSz="533400">
            <a:lnSpc>
              <a:spcPct val="90000"/>
            </a:lnSpc>
            <a:spcBef>
              <a:spcPct val="0"/>
            </a:spcBef>
            <a:spcAft>
              <a:spcPct val="15000"/>
            </a:spcAft>
            <a:buChar char="•"/>
          </a:pPr>
          <a:r>
            <a:rPr lang="en-US" sz="1200" kern="1200" dirty="0"/>
            <a:t>Examples: gameplay, particles, foliage</a:t>
          </a:r>
        </a:p>
      </dsp:txBody>
      <dsp:txXfrm>
        <a:off x="4505883" y="881455"/>
        <a:ext cx="3077037" cy="738842"/>
      </dsp:txXfrm>
    </dsp:sp>
    <dsp:sp modelId="{596486A9-0AEA-473B-946D-E616E9B6AA9A}">
      <dsp:nvSpPr>
        <dsp:cNvPr id="0" name=""/>
        <dsp:cNvSpPr/>
      </dsp:nvSpPr>
      <dsp:spPr>
        <a:xfrm>
          <a:off x="4505883" y="1647398"/>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Subsection of hierarchy of entities</a:t>
          </a:r>
        </a:p>
        <a:p>
          <a:pPr marL="114300" lvl="1" indent="-114300" algn="l" defTabSz="533400">
            <a:lnSpc>
              <a:spcPct val="90000"/>
            </a:lnSpc>
            <a:spcBef>
              <a:spcPct val="0"/>
            </a:spcBef>
            <a:spcAft>
              <a:spcPct val="15000"/>
            </a:spcAft>
            <a:buChar char="•"/>
          </a:pPr>
          <a:r>
            <a:rPr lang="en-US" sz="1200" kern="1200" dirty="0"/>
            <a:t>Dependance free</a:t>
          </a:r>
        </a:p>
        <a:p>
          <a:pPr marL="114300" lvl="1" indent="-114300" algn="l" defTabSz="533400">
            <a:lnSpc>
              <a:spcPct val="90000"/>
            </a:lnSpc>
            <a:spcBef>
              <a:spcPct val="0"/>
            </a:spcBef>
            <a:spcAft>
              <a:spcPct val="15000"/>
            </a:spcAft>
            <a:buChar char="•"/>
          </a:pPr>
          <a:r>
            <a:rPr lang="en-US" sz="1200" kern="1200" dirty="0"/>
            <a:t>Examples: players character, car, NPC</a:t>
          </a:r>
        </a:p>
      </dsp:txBody>
      <dsp:txXfrm>
        <a:off x="4505883" y="1647398"/>
        <a:ext cx="3077037" cy="738842"/>
      </dsp:txXfrm>
    </dsp:sp>
    <dsp:sp modelId="{891E8954-D25F-4C92-9713-BCC84131E9F4}">
      <dsp:nvSpPr>
        <dsp:cNvPr id="0" name=""/>
        <dsp:cNvSpPr/>
      </dsp:nvSpPr>
      <dsp:spPr>
        <a:xfrm>
          <a:off x="4505883" y="2393016"/>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Abstract container for components</a:t>
          </a:r>
        </a:p>
        <a:p>
          <a:pPr marL="114300" lvl="1" indent="-114300" algn="l" defTabSz="533400">
            <a:lnSpc>
              <a:spcPct val="90000"/>
            </a:lnSpc>
            <a:spcBef>
              <a:spcPct val="0"/>
            </a:spcBef>
            <a:spcAft>
              <a:spcPct val="15000"/>
            </a:spcAft>
            <a:buChar char="•"/>
          </a:pPr>
          <a:r>
            <a:rPr lang="en-US" sz="1200" kern="1200" dirty="0"/>
            <a:t>Organized in a hierarchy</a:t>
          </a:r>
        </a:p>
        <a:p>
          <a:pPr marL="114300" lvl="1" indent="-114300" algn="l" defTabSz="533400">
            <a:lnSpc>
              <a:spcPct val="90000"/>
            </a:lnSpc>
            <a:spcBef>
              <a:spcPct val="0"/>
            </a:spcBef>
            <a:spcAft>
              <a:spcPct val="15000"/>
            </a:spcAft>
            <a:buChar char="•"/>
          </a:pPr>
          <a:r>
            <a:rPr lang="en-US" sz="1200" kern="1200" dirty="0"/>
            <a:t>Examples: head, main body, weapon</a:t>
          </a:r>
        </a:p>
      </dsp:txBody>
      <dsp:txXfrm>
        <a:off x="4505883" y="2393016"/>
        <a:ext cx="3077037" cy="738842"/>
      </dsp:txXfrm>
    </dsp:sp>
    <dsp:sp modelId="{7A27FC41-A72F-4E8F-8197-91D787BDABD2}">
      <dsp:nvSpPr>
        <dsp:cNvPr id="0" name=""/>
        <dsp:cNvSpPr/>
      </dsp:nvSpPr>
      <dsp:spPr>
        <a:xfrm>
          <a:off x="4505883" y="3125084"/>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Mostly data, but can have logic</a:t>
          </a:r>
        </a:p>
        <a:p>
          <a:pPr marL="114300" lvl="1" indent="-114300" algn="l" defTabSz="533400">
            <a:lnSpc>
              <a:spcPct val="90000"/>
            </a:lnSpc>
            <a:spcBef>
              <a:spcPct val="0"/>
            </a:spcBef>
            <a:spcAft>
              <a:spcPct val="15000"/>
            </a:spcAft>
            <a:buChar char="•"/>
          </a:pPr>
          <a:r>
            <a:rPr lang="en-US" sz="1200" kern="1200" dirty="0"/>
            <a:t>Dependence free</a:t>
          </a:r>
        </a:p>
        <a:p>
          <a:pPr marL="114300" lvl="1" indent="-114300" algn="l" defTabSz="533400">
            <a:lnSpc>
              <a:spcPct val="90000"/>
            </a:lnSpc>
            <a:spcBef>
              <a:spcPct val="0"/>
            </a:spcBef>
            <a:spcAft>
              <a:spcPct val="15000"/>
            </a:spcAft>
            <a:buChar char="•"/>
          </a:pPr>
          <a:r>
            <a:rPr lang="en-US" sz="1200" kern="1200" dirty="0"/>
            <a:t>Examples: animation graph, skeletal mesh</a:t>
          </a:r>
        </a:p>
      </dsp:txBody>
      <dsp:txXfrm>
        <a:off x="4505883" y="3125084"/>
        <a:ext cx="3077037" cy="73884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91368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Execution and data routing</a:t>
          </a:r>
          <a:endParaRPr lang="en-GB" sz="2000" kern="1200" dirty="0"/>
        </a:p>
      </dsp:txBody>
      <dsp:txXfrm>
        <a:off x="1183049" y="783062"/>
        <a:ext cx="2892596" cy="33891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C7DF-C75E-4578-A578-D4B00CFC4742}">
      <dsp:nvSpPr>
        <dsp:cNvPr id="0" name=""/>
        <dsp:cNvSpPr/>
      </dsp:nvSpPr>
      <dsp:spPr>
        <a:xfrm>
          <a:off x="0" y="196744"/>
          <a:ext cx="4782882" cy="262080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Global – owned by World</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Actor-actor data transfer by state injection (similarly to messages in the actor model)</a:t>
          </a:r>
        </a:p>
        <a:p>
          <a:pPr marL="228600" lvl="2" indent="-114300" algn="l" defTabSz="577850">
            <a:lnSpc>
              <a:spcPct val="90000"/>
            </a:lnSpc>
            <a:spcBef>
              <a:spcPct val="0"/>
            </a:spcBef>
            <a:spcAft>
              <a:spcPct val="15000"/>
            </a:spcAft>
            <a:buChar char="•"/>
          </a:pPr>
          <a:r>
            <a:rPr lang="en-US" sz="1300" kern="1200" dirty="0"/>
            <a:t>Components update (ECS style)</a:t>
          </a:r>
        </a:p>
        <a:p>
          <a:pPr marL="114300" lvl="1" indent="-114300" algn="l" defTabSz="577850">
            <a:lnSpc>
              <a:spcPct val="90000"/>
            </a:lnSpc>
            <a:spcBef>
              <a:spcPct val="0"/>
            </a:spcBef>
            <a:spcAft>
              <a:spcPct val="15000"/>
            </a:spcAft>
            <a:buChar char="•"/>
          </a:pPr>
          <a:r>
            <a:rPr lang="en-US" sz="1300" kern="1200" dirty="0"/>
            <a:t>It can be an opt-in or opt-out service</a:t>
          </a:r>
        </a:p>
        <a:p>
          <a:pPr marL="114300" lvl="1" indent="-114300" algn="l" defTabSz="577850">
            <a:lnSpc>
              <a:spcPct val="90000"/>
            </a:lnSpc>
            <a:spcBef>
              <a:spcPct val="0"/>
            </a:spcBef>
            <a:spcAft>
              <a:spcPct val="15000"/>
            </a:spcAft>
            <a:buChar char="•"/>
          </a:pPr>
          <a:r>
            <a:rPr lang="en-US" sz="1300" kern="1200" noProof="0" dirty="0" err="1"/>
            <a:t>Opt</a:t>
          </a:r>
          <a:r>
            <a:rPr lang="pl-PL" sz="1300" kern="1200" dirty="0"/>
            <a:t>-in/out</a:t>
          </a:r>
          <a:r>
            <a:rPr lang="en-US" sz="1300" kern="1200" dirty="0"/>
            <a:t> can be direct or using an empty flag component and permanent or one-time</a:t>
          </a:r>
        </a:p>
        <a:p>
          <a:pPr marL="114300" lvl="1" indent="-114300" algn="l" defTabSz="577850">
            <a:lnSpc>
              <a:spcPct val="90000"/>
            </a:lnSpc>
            <a:spcBef>
              <a:spcPct val="0"/>
            </a:spcBef>
            <a:spcAft>
              <a:spcPct val="15000"/>
            </a:spcAft>
            <a:buChar char="•"/>
          </a:pPr>
          <a:r>
            <a:rPr lang="en-US" sz="1300" kern="1200" dirty="0"/>
            <a:t>Can use direct component references (entity IDs)</a:t>
          </a:r>
        </a:p>
        <a:p>
          <a:pPr marL="114300" lvl="1" indent="-114300" algn="l" defTabSz="577850">
            <a:lnSpc>
              <a:spcPct val="90000"/>
            </a:lnSpc>
            <a:spcBef>
              <a:spcPct val="0"/>
            </a:spcBef>
            <a:spcAft>
              <a:spcPct val="15000"/>
            </a:spcAft>
            <a:buChar char="•"/>
          </a:pPr>
          <a:r>
            <a:rPr lang="en-US" sz="1300" kern="1200" dirty="0"/>
            <a:t>Systems register for update from the world</a:t>
          </a:r>
        </a:p>
        <a:p>
          <a:pPr marL="114300" lvl="1" indent="-114300" algn="l" defTabSz="577850">
            <a:lnSpc>
              <a:spcPct val="90000"/>
            </a:lnSpc>
            <a:spcBef>
              <a:spcPct val="0"/>
            </a:spcBef>
            <a:spcAft>
              <a:spcPct val="15000"/>
            </a:spcAft>
            <a:buChar char="•"/>
          </a:pPr>
          <a:r>
            <a:rPr lang="en-US" sz="1300" kern="1200" dirty="0"/>
            <a:t>Examples: AI stim system, crowd sim system</a:t>
          </a:r>
        </a:p>
      </dsp:txBody>
      <dsp:txXfrm>
        <a:off x="0" y="196744"/>
        <a:ext cx="4782882" cy="2620800"/>
      </dsp:txXfrm>
    </dsp:sp>
    <dsp:sp modelId="{9A1628E6-1577-409F-9C70-016423FE4FAF}">
      <dsp:nvSpPr>
        <dsp:cNvPr id="0" name=""/>
        <dsp:cNvSpPr/>
      </dsp:nvSpPr>
      <dsp:spPr>
        <a:xfrm>
          <a:off x="239144" y="4864"/>
          <a:ext cx="3348017" cy="383760"/>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System</a:t>
          </a:r>
        </a:p>
      </dsp:txBody>
      <dsp:txXfrm>
        <a:off x="257878" y="23598"/>
        <a:ext cx="3310549" cy="346292"/>
      </dsp:txXfrm>
    </dsp:sp>
    <dsp:sp modelId="{975E59F3-3994-4A56-B3D0-F35CA2240A22}">
      <dsp:nvSpPr>
        <dsp:cNvPr id="0" name=""/>
        <dsp:cNvSpPr/>
      </dsp:nvSpPr>
      <dsp:spPr>
        <a:xfrm>
          <a:off x="0" y="3079625"/>
          <a:ext cx="4782882" cy="2047500"/>
        </a:xfrm>
        <a:prstGeom prst="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Actor’s “internal system” – owned by Actor</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Execution flow control between Components</a:t>
          </a:r>
        </a:p>
        <a:p>
          <a:pPr marL="228600" lvl="2" indent="-114300" algn="l" defTabSz="577850">
            <a:lnSpc>
              <a:spcPct val="90000"/>
            </a:lnSpc>
            <a:spcBef>
              <a:spcPct val="0"/>
            </a:spcBef>
            <a:spcAft>
              <a:spcPct val="15000"/>
            </a:spcAft>
            <a:buChar char="•"/>
          </a:pPr>
          <a:r>
            <a:rPr lang="en-US" sz="1300" kern="1200" dirty="0"/>
            <a:t>Component–component data transfer</a:t>
          </a:r>
        </a:p>
        <a:p>
          <a:pPr marL="114300" lvl="1" indent="-114300" algn="l" defTabSz="577850">
            <a:lnSpc>
              <a:spcPct val="90000"/>
            </a:lnSpc>
            <a:spcBef>
              <a:spcPct val="0"/>
            </a:spcBef>
            <a:spcAft>
              <a:spcPct val="15000"/>
            </a:spcAft>
            <a:buChar char="•"/>
          </a:pPr>
          <a:r>
            <a:rPr lang="en-US" sz="1300" kern="1200" dirty="0"/>
            <a:t>Uses direct component references (entity IDs)</a:t>
          </a:r>
        </a:p>
        <a:p>
          <a:pPr marL="114300" lvl="1" indent="-114300" algn="l" defTabSz="577850">
            <a:lnSpc>
              <a:spcPct val="90000"/>
            </a:lnSpc>
            <a:spcBef>
              <a:spcPct val="0"/>
            </a:spcBef>
            <a:spcAft>
              <a:spcPct val="15000"/>
            </a:spcAft>
            <a:buChar char="•"/>
          </a:pPr>
          <a:r>
            <a:rPr lang="en-US" sz="1300" kern="1200" dirty="0"/>
            <a:t>Actors update is an update of its behaviors</a:t>
          </a:r>
        </a:p>
        <a:p>
          <a:pPr marL="114300" lvl="1" indent="-114300" algn="l" defTabSz="577850">
            <a:lnSpc>
              <a:spcPct val="90000"/>
            </a:lnSpc>
            <a:spcBef>
              <a:spcPct val="0"/>
            </a:spcBef>
            <a:spcAft>
              <a:spcPct val="15000"/>
            </a:spcAft>
            <a:buChar char="•"/>
          </a:pPr>
          <a:r>
            <a:rPr lang="en-US" sz="1300" kern="1200" dirty="0"/>
            <a:t>Behaviors register for update from Actor</a:t>
          </a:r>
        </a:p>
        <a:p>
          <a:pPr marL="114300" lvl="1" indent="-114300" algn="l" defTabSz="577850">
            <a:lnSpc>
              <a:spcPct val="90000"/>
            </a:lnSpc>
            <a:spcBef>
              <a:spcPct val="0"/>
            </a:spcBef>
            <a:spcAft>
              <a:spcPct val="15000"/>
            </a:spcAft>
            <a:buChar char="•"/>
          </a:pPr>
          <a:r>
            <a:rPr lang="en-US" sz="1300" kern="1200" dirty="0"/>
            <a:t>Examples: animation, </a:t>
          </a:r>
          <a:r>
            <a:rPr lang="en-US" sz="1300" kern="1200" dirty="0" err="1"/>
            <a:t>characterController</a:t>
          </a:r>
          <a:endParaRPr lang="en-US" sz="1300" kern="1200" dirty="0"/>
        </a:p>
      </dsp:txBody>
      <dsp:txXfrm>
        <a:off x="0" y="3079625"/>
        <a:ext cx="4782882" cy="2047500"/>
      </dsp:txXfrm>
    </dsp:sp>
    <dsp:sp modelId="{45639DB1-C310-4D42-A9DA-6AE9E23FF7F8}">
      <dsp:nvSpPr>
        <dsp:cNvPr id="0" name=""/>
        <dsp:cNvSpPr/>
      </dsp:nvSpPr>
      <dsp:spPr>
        <a:xfrm>
          <a:off x="239144" y="2887745"/>
          <a:ext cx="3348017" cy="383760"/>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Behavior</a:t>
          </a:r>
        </a:p>
      </dsp:txBody>
      <dsp:txXfrm>
        <a:off x="257878" y="2906479"/>
        <a:ext cx="3310549" cy="34629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57626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Update Order</a:t>
          </a:r>
        </a:p>
      </dsp:txBody>
      <dsp:txXfrm>
        <a:off x="1183049" y="783062"/>
        <a:ext cx="1555180" cy="33891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8214-0580-41C4-8F7B-7511197083C7}">
      <dsp:nvSpPr>
        <dsp:cNvPr id="0" name=""/>
        <dsp:cNvSpPr/>
      </dsp:nvSpPr>
      <dsp:spPr>
        <a:xfrm>
          <a:off x="205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6563" y="100776"/>
        <a:ext cx="672315" cy="466293"/>
      </dsp:txXfrm>
    </dsp:sp>
    <dsp:sp modelId="{EE1AE2C2-F5C8-4673-BCE4-0FEF24DAC2E4}">
      <dsp:nvSpPr>
        <dsp:cNvPr id="0" name=""/>
        <dsp:cNvSpPr/>
      </dsp:nvSpPr>
      <dsp:spPr>
        <a:xfrm>
          <a:off x="878719"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System</a:t>
          </a:r>
          <a:endParaRPr lang="en-US" sz="1600" kern="1200" noProof="0" dirty="0"/>
        </a:p>
      </dsp:txBody>
      <dsp:txXfrm>
        <a:off x="893226" y="100776"/>
        <a:ext cx="672315" cy="466293"/>
      </dsp:txXfrm>
    </dsp:sp>
    <dsp:sp modelId="{E8434CBE-E859-4FC6-BF4D-C67A4B7104B4}">
      <dsp:nvSpPr>
        <dsp:cNvPr id="0" name=""/>
        <dsp:cNvSpPr/>
      </dsp:nvSpPr>
      <dsp:spPr>
        <a:xfrm>
          <a:off x="903132"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1D7C9-4D9F-4D54-BC9D-F7C0EAAF137F}">
      <dsp:nvSpPr>
        <dsp:cNvPr id="0" name=""/>
        <dsp:cNvSpPr/>
      </dsp:nvSpPr>
      <dsp:spPr>
        <a:xfrm>
          <a:off x="1018985"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1032165" y="682423"/>
        <a:ext cx="534703" cy="423641"/>
      </dsp:txXfrm>
    </dsp:sp>
    <dsp:sp modelId="{5DC051DE-D61C-4B4F-AD84-98BEAFFD0B06}">
      <dsp:nvSpPr>
        <dsp:cNvPr id="0" name=""/>
        <dsp:cNvSpPr/>
      </dsp:nvSpPr>
      <dsp:spPr>
        <a:xfrm>
          <a:off x="1755381"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769888" y="100776"/>
        <a:ext cx="672315" cy="466293"/>
      </dsp:txXfrm>
    </dsp:sp>
    <dsp:sp modelId="{C9EA565A-F347-46B2-B8BD-89B4000EE369}">
      <dsp:nvSpPr>
        <dsp:cNvPr id="0" name=""/>
        <dsp:cNvSpPr/>
      </dsp:nvSpPr>
      <dsp:spPr>
        <a:xfrm>
          <a:off x="2632043"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2646550" y="100776"/>
        <a:ext cx="672315" cy="466293"/>
      </dsp:txXfrm>
    </dsp:sp>
    <dsp:sp modelId="{B79A3C6F-B747-420A-81D4-2C036BA73634}">
      <dsp:nvSpPr>
        <dsp:cNvPr id="0" name=""/>
        <dsp:cNvSpPr/>
      </dsp:nvSpPr>
      <dsp:spPr>
        <a:xfrm>
          <a:off x="2656456"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264AA-3E47-4C2F-A0D5-13B10914F4E5}">
      <dsp:nvSpPr>
        <dsp:cNvPr id="0" name=""/>
        <dsp:cNvSpPr/>
      </dsp:nvSpPr>
      <dsp:spPr>
        <a:xfrm>
          <a:off x="2772309"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682423"/>
        <a:ext cx="534703" cy="423641"/>
      </dsp:txXfrm>
    </dsp:sp>
    <dsp:sp modelId="{B367B444-822A-47C2-9981-0253DBBDB00A}">
      <dsp:nvSpPr>
        <dsp:cNvPr id="0" name=""/>
        <dsp:cNvSpPr/>
      </dsp:nvSpPr>
      <dsp:spPr>
        <a:xfrm>
          <a:off x="2656456"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87D64C-AA6C-4393-8E91-FACABC2E729C}">
      <dsp:nvSpPr>
        <dsp:cNvPr id="0" name=""/>
        <dsp:cNvSpPr/>
      </dsp:nvSpPr>
      <dsp:spPr>
        <a:xfrm>
          <a:off x="2772309"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220091"/>
        <a:ext cx="534703" cy="423641"/>
      </dsp:txXfrm>
    </dsp:sp>
    <dsp:sp modelId="{A272055C-53EE-4CA0-BC29-6060F317EE24}">
      <dsp:nvSpPr>
        <dsp:cNvPr id="0" name=""/>
        <dsp:cNvSpPr/>
      </dsp:nvSpPr>
      <dsp:spPr>
        <a:xfrm>
          <a:off x="2656456"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29E93-B5EF-441A-932F-36F7AE404302}">
      <dsp:nvSpPr>
        <dsp:cNvPr id="0" name=""/>
        <dsp:cNvSpPr/>
      </dsp:nvSpPr>
      <dsp:spPr>
        <a:xfrm>
          <a:off x="2772309"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757758"/>
        <a:ext cx="534703" cy="423641"/>
      </dsp:txXfrm>
    </dsp:sp>
    <dsp:sp modelId="{3009D9E9-8820-41D1-9190-E51040E0BB2D}">
      <dsp:nvSpPr>
        <dsp:cNvPr id="0" name=""/>
        <dsp:cNvSpPr/>
      </dsp:nvSpPr>
      <dsp:spPr>
        <a:xfrm>
          <a:off x="350870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3523213" y="100776"/>
        <a:ext cx="672315" cy="466293"/>
      </dsp:txXfrm>
    </dsp:sp>
    <dsp:sp modelId="{80F9BBF3-188C-49D4-BA60-D50D654CA216}">
      <dsp:nvSpPr>
        <dsp:cNvPr id="0" name=""/>
        <dsp:cNvSpPr/>
      </dsp:nvSpPr>
      <dsp:spPr>
        <a:xfrm>
          <a:off x="3533119"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4B2337-E1C5-40BA-B2AC-3E3B8298BC80}">
      <dsp:nvSpPr>
        <dsp:cNvPr id="0" name=""/>
        <dsp:cNvSpPr/>
      </dsp:nvSpPr>
      <dsp:spPr>
        <a:xfrm>
          <a:off x="3648972"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682423"/>
        <a:ext cx="534703" cy="423641"/>
      </dsp:txXfrm>
    </dsp:sp>
    <dsp:sp modelId="{14B424DF-DA85-46E6-9558-AA872279DE52}">
      <dsp:nvSpPr>
        <dsp:cNvPr id="0" name=""/>
        <dsp:cNvSpPr/>
      </dsp:nvSpPr>
      <dsp:spPr>
        <a:xfrm>
          <a:off x="3533119"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EDFE3-0B96-4EA7-B071-F9374244868F}">
      <dsp:nvSpPr>
        <dsp:cNvPr id="0" name=""/>
        <dsp:cNvSpPr/>
      </dsp:nvSpPr>
      <dsp:spPr>
        <a:xfrm>
          <a:off x="3648972"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220091"/>
        <a:ext cx="534703" cy="423641"/>
      </dsp:txXfrm>
    </dsp:sp>
    <dsp:sp modelId="{D314FA92-4912-494E-8D02-7C2E49910A74}">
      <dsp:nvSpPr>
        <dsp:cNvPr id="0" name=""/>
        <dsp:cNvSpPr/>
      </dsp:nvSpPr>
      <dsp:spPr>
        <a:xfrm>
          <a:off x="3533119"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932DF-CA84-4B3D-823E-09D87919C616}">
      <dsp:nvSpPr>
        <dsp:cNvPr id="0" name=""/>
        <dsp:cNvSpPr/>
      </dsp:nvSpPr>
      <dsp:spPr>
        <a:xfrm>
          <a:off x="3648972"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757758"/>
        <a:ext cx="534703" cy="42364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EF64C-AFF4-44E1-9C92-D02507E7D717}">
      <dsp:nvSpPr>
        <dsp:cNvPr id="0" name=""/>
        <dsp:cNvSpPr/>
      </dsp:nvSpPr>
      <dsp:spPr>
        <a:xfrm>
          <a:off x="489" y="0"/>
          <a:ext cx="771980"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98719" y="99208"/>
        <a:ext cx="352814" cy="154396"/>
      </dsp:txXfrm>
    </dsp:sp>
    <dsp:sp modelId="{ACCE3DC4-3B2C-4CBA-9E39-C9D017316D7A}">
      <dsp:nvSpPr>
        <dsp:cNvPr id="0" name=""/>
        <dsp:cNvSpPr/>
      </dsp:nvSpPr>
      <dsp:spPr>
        <a:xfrm>
          <a:off x="154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54885" y="0"/>
        <a:ext cx="575125" cy="430261"/>
      </dsp:txXfrm>
    </dsp:sp>
    <dsp:sp modelId="{7CAC4F1E-72C9-4FD6-A8DB-6A1E79545023}">
      <dsp:nvSpPr>
        <dsp:cNvPr id="0" name=""/>
        <dsp:cNvSpPr/>
      </dsp:nvSpPr>
      <dsp:spPr>
        <a:xfrm>
          <a:off x="799489" y="0"/>
          <a:ext cx="771980" cy="430261"/>
        </a:xfrm>
        <a:prstGeom prst="roundRect">
          <a:avLst>
            <a:gd name="adj" fmla="val 5000"/>
          </a:avLst>
        </a:prstGeom>
        <a:solidFill>
          <a:schemeClr val="accent4">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700280" y="99208"/>
        <a:ext cx="352814" cy="154396"/>
      </dsp:txXfrm>
    </dsp:sp>
    <dsp:sp modelId="{321296EF-B04B-4E41-92EF-044283D2B404}">
      <dsp:nvSpPr>
        <dsp:cNvPr id="0" name=""/>
        <dsp:cNvSpPr/>
      </dsp:nvSpPr>
      <dsp:spPr>
        <a:xfrm rot="5400000">
          <a:off x="771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1E542C-32EF-4FCA-A72F-5B482A4B9E8C}">
      <dsp:nvSpPr>
        <dsp:cNvPr id="0" name=""/>
        <dsp:cNvSpPr/>
      </dsp:nvSpPr>
      <dsp:spPr>
        <a:xfrm>
          <a:off x="953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953885" y="0"/>
        <a:ext cx="575125" cy="430261"/>
      </dsp:txXfrm>
    </dsp:sp>
    <dsp:sp modelId="{CDCAD37B-3C3A-4643-90B1-A02CB575B126}">
      <dsp:nvSpPr>
        <dsp:cNvPr id="0" name=""/>
        <dsp:cNvSpPr/>
      </dsp:nvSpPr>
      <dsp:spPr>
        <a:xfrm>
          <a:off x="1598488" y="0"/>
          <a:ext cx="771980"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1499279" y="99208"/>
        <a:ext cx="352814" cy="154396"/>
      </dsp:txXfrm>
    </dsp:sp>
    <dsp:sp modelId="{26EAF60E-0134-4CE9-BC30-49A196546760}">
      <dsp:nvSpPr>
        <dsp:cNvPr id="0" name=""/>
        <dsp:cNvSpPr/>
      </dsp:nvSpPr>
      <dsp:spPr>
        <a:xfrm rot="5400000">
          <a:off x="1570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1752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752885" y="0"/>
        <a:ext cx="575125" cy="430261"/>
      </dsp:txXfrm>
    </dsp:sp>
    <dsp:sp modelId="{D7FDF9E0-91C4-486A-8706-E3C499BE8386}">
      <dsp:nvSpPr>
        <dsp:cNvPr id="0" name=""/>
        <dsp:cNvSpPr/>
      </dsp:nvSpPr>
      <dsp:spPr>
        <a:xfrm>
          <a:off x="2397488" y="0"/>
          <a:ext cx="771980"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2298279" y="99208"/>
        <a:ext cx="352814" cy="154396"/>
      </dsp:txXfrm>
    </dsp:sp>
    <dsp:sp modelId="{298EF709-B47F-4DBC-8206-C3ECAB92E2DA}">
      <dsp:nvSpPr>
        <dsp:cNvPr id="0" name=""/>
        <dsp:cNvSpPr/>
      </dsp:nvSpPr>
      <dsp:spPr>
        <a:xfrm rot="5400000">
          <a:off x="2369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2551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2551884" y="0"/>
        <a:ext cx="575125" cy="430261"/>
      </dsp:txXfrm>
    </dsp:sp>
    <dsp:sp modelId="{4A174704-AAFC-4A07-92A0-080908C3F9E1}">
      <dsp:nvSpPr>
        <dsp:cNvPr id="0" name=""/>
        <dsp:cNvSpPr/>
      </dsp:nvSpPr>
      <dsp:spPr>
        <a:xfrm>
          <a:off x="3196488" y="0"/>
          <a:ext cx="771980"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097279" y="99208"/>
        <a:ext cx="352814" cy="154396"/>
      </dsp:txXfrm>
    </dsp:sp>
    <dsp:sp modelId="{D6A98CB2-8699-4F2D-B38C-BED3D4208059}">
      <dsp:nvSpPr>
        <dsp:cNvPr id="0" name=""/>
        <dsp:cNvSpPr/>
      </dsp:nvSpPr>
      <dsp:spPr>
        <a:xfrm rot="5400000">
          <a:off x="3168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3350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3350884" y="0"/>
        <a:ext cx="575125" cy="430261"/>
      </dsp:txXfrm>
    </dsp:sp>
    <dsp:sp modelId="{B174F71B-B352-460D-9D39-4C3E6A3EFCFA}">
      <dsp:nvSpPr>
        <dsp:cNvPr id="0" name=""/>
        <dsp:cNvSpPr/>
      </dsp:nvSpPr>
      <dsp:spPr>
        <a:xfrm>
          <a:off x="3995488" y="0"/>
          <a:ext cx="771980" cy="430261"/>
        </a:xfrm>
        <a:prstGeom prst="roundRect">
          <a:avLst>
            <a:gd name="adj" fmla="val 5000"/>
          </a:avLst>
        </a:prstGeom>
        <a:solidFill>
          <a:schemeClr val="accent4">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896279" y="99208"/>
        <a:ext cx="352814" cy="154396"/>
      </dsp:txXfrm>
    </dsp:sp>
    <dsp:sp modelId="{F675C80C-94BF-495A-A8F5-8894F78015A6}">
      <dsp:nvSpPr>
        <dsp:cNvPr id="0" name=""/>
        <dsp:cNvSpPr/>
      </dsp:nvSpPr>
      <dsp:spPr>
        <a:xfrm rot="5400000">
          <a:off x="3967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4149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4149884" y="0"/>
        <a:ext cx="575125" cy="430261"/>
      </dsp:txXfrm>
    </dsp:sp>
    <dsp:sp modelId="{F74F9B22-65DF-4301-A6F7-B179997F64F8}">
      <dsp:nvSpPr>
        <dsp:cNvPr id="0" name=""/>
        <dsp:cNvSpPr/>
      </dsp:nvSpPr>
      <dsp:spPr>
        <a:xfrm>
          <a:off x="4794488" y="0"/>
          <a:ext cx="771980"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4695279" y="99208"/>
        <a:ext cx="352814" cy="154396"/>
      </dsp:txXfrm>
    </dsp:sp>
    <dsp:sp modelId="{ADE705ED-F645-4F79-811C-D3FA578BB340}">
      <dsp:nvSpPr>
        <dsp:cNvPr id="0" name=""/>
        <dsp:cNvSpPr/>
      </dsp:nvSpPr>
      <dsp:spPr>
        <a:xfrm rot="5400000">
          <a:off x="4766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4948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4948884" y="0"/>
        <a:ext cx="575125" cy="43026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C4F1E-72C9-4FD6-A8DB-6A1E79545023}">
      <dsp:nvSpPr>
        <dsp:cNvPr id="0" name=""/>
        <dsp:cNvSpPr/>
      </dsp:nvSpPr>
      <dsp:spPr>
        <a:xfrm>
          <a:off x="977" y="0"/>
          <a:ext cx="656282"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09801" y="110778"/>
        <a:ext cx="352814" cy="131256"/>
      </dsp:txXfrm>
    </dsp:sp>
    <dsp:sp modelId="{411E542C-32EF-4FCA-A72F-5B482A4B9E8C}">
      <dsp:nvSpPr>
        <dsp:cNvPr id="0" name=""/>
        <dsp:cNvSpPr/>
      </dsp:nvSpPr>
      <dsp:spPr>
        <a:xfrm>
          <a:off x="13223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32233" y="0"/>
        <a:ext cx="488930" cy="430261"/>
      </dsp:txXfrm>
    </dsp:sp>
    <dsp:sp modelId="{CDCAD37B-3C3A-4643-90B1-A02CB575B126}">
      <dsp:nvSpPr>
        <dsp:cNvPr id="0" name=""/>
        <dsp:cNvSpPr/>
      </dsp:nvSpPr>
      <dsp:spPr>
        <a:xfrm>
          <a:off x="680229" y="0"/>
          <a:ext cx="656282" cy="430261"/>
        </a:xfrm>
        <a:prstGeom prst="roundRect">
          <a:avLst>
            <a:gd name="adj" fmla="val 5000"/>
          </a:avLst>
        </a:prstGeom>
        <a:solidFill>
          <a:schemeClr val="accent4">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69451" y="110778"/>
        <a:ext cx="352814" cy="131256"/>
      </dsp:txXfrm>
    </dsp:sp>
    <dsp:sp modelId="{26EAF60E-0134-4CE9-BC30-49A196546760}">
      <dsp:nvSpPr>
        <dsp:cNvPr id="0" name=""/>
        <dsp:cNvSpPr/>
      </dsp:nvSpPr>
      <dsp:spPr>
        <a:xfrm rot="5400000">
          <a:off x="65188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811486"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811486" y="0"/>
        <a:ext cx="488930" cy="430261"/>
      </dsp:txXfrm>
    </dsp:sp>
    <dsp:sp modelId="{D7FDF9E0-91C4-486A-8706-E3C499BE8386}">
      <dsp:nvSpPr>
        <dsp:cNvPr id="0" name=""/>
        <dsp:cNvSpPr/>
      </dsp:nvSpPr>
      <dsp:spPr>
        <a:xfrm>
          <a:off x="1359482" y="0"/>
          <a:ext cx="656282" cy="430261"/>
        </a:xfrm>
        <a:prstGeom prst="roundRect">
          <a:avLst>
            <a:gd name="adj" fmla="val 5000"/>
          </a:avLst>
        </a:prstGeom>
        <a:solidFill>
          <a:schemeClr val="accent4">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48703" y="110778"/>
        <a:ext cx="352814" cy="131256"/>
      </dsp:txXfrm>
    </dsp:sp>
    <dsp:sp modelId="{298EF709-B47F-4DBC-8206-C3ECAB92E2DA}">
      <dsp:nvSpPr>
        <dsp:cNvPr id="0" name=""/>
        <dsp:cNvSpPr/>
      </dsp:nvSpPr>
      <dsp:spPr>
        <a:xfrm rot="5400000">
          <a:off x="1331137"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1490738"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1490738" y="0"/>
        <a:ext cx="488930" cy="430261"/>
      </dsp:txXfrm>
    </dsp:sp>
    <dsp:sp modelId="{4A174704-AAFC-4A07-92A0-080908C3F9E1}">
      <dsp:nvSpPr>
        <dsp:cNvPr id="0" name=""/>
        <dsp:cNvSpPr/>
      </dsp:nvSpPr>
      <dsp:spPr>
        <a:xfrm>
          <a:off x="2038734" y="0"/>
          <a:ext cx="656282" cy="430261"/>
        </a:xfrm>
        <a:prstGeom prst="roundRect">
          <a:avLst>
            <a:gd name="adj" fmla="val 5000"/>
          </a:avLst>
        </a:prstGeom>
        <a:solidFill>
          <a:schemeClr val="accent4">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927955" y="110778"/>
        <a:ext cx="352814" cy="131256"/>
      </dsp:txXfrm>
    </dsp:sp>
    <dsp:sp modelId="{D6A98CB2-8699-4F2D-B38C-BED3D4208059}">
      <dsp:nvSpPr>
        <dsp:cNvPr id="0" name=""/>
        <dsp:cNvSpPr/>
      </dsp:nvSpPr>
      <dsp:spPr>
        <a:xfrm rot="5400000">
          <a:off x="2010389"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2169990"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169990" y="0"/>
        <a:ext cx="488930" cy="430261"/>
      </dsp:txXfrm>
    </dsp:sp>
    <dsp:sp modelId="{B174F71B-B352-460D-9D39-4C3E6A3EFCFA}">
      <dsp:nvSpPr>
        <dsp:cNvPr id="0" name=""/>
        <dsp:cNvSpPr/>
      </dsp:nvSpPr>
      <dsp:spPr>
        <a:xfrm>
          <a:off x="2717986" y="0"/>
          <a:ext cx="656282" cy="430261"/>
        </a:xfrm>
        <a:prstGeom prst="roundRect">
          <a:avLst>
            <a:gd name="adj" fmla="val 5000"/>
          </a:avLst>
        </a:prstGeom>
        <a:solidFill>
          <a:schemeClr val="accent4">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2607207" y="110778"/>
        <a:ext cx="352814" cy="131256"/>
      </dsp:txXfrm>
    </dsp:sp>
    <dsp:sp modelId="{F675C80C-94BF-495A-A8F5-8894F78015A6}">
      <dsp:nvSpPr>
        <dsp:cNvPr id="0" name=""/>
        <dsp:cNvSpPr/>
      </dsp:nvSpPr>
      <dsp:spPr>
        <a:xfrm rot="5400000">
          <a:off x="2689641"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284924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849243" y="0"/>
        <a:ext cx="488930" cy="430261"/>
      </dsp:txXfrm>
    </dsp:sp>
    <dsp:sp modelId="{F74F9B22-65DF-4301-A6F7-B179997F64F8}">
      <dsp:nvSpPr>
        <dsp:cNvPr id="0" name=""/>
        <dsp:cNvSpPr/>
      </dsp:nvSpPr>
      <dsp:spPr>
        <a:xfrm>
          <a:off x="3397239" y="0"/>
          <a:ext cx="656282"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3286460" y="110778"/>
        <a:ext cx="352814" cy="131256"/>
      </dsp:txXfrm>
    </dsp:sp>
    <dsp:sp modelId="{ADE705ED-F645-4F79-811C-D3FA578BB340}">
      <dsp:nvSpPr>
        <dsp:cNvPr id="0" name=""/>
        <dsp:cNvSpPr/>
      </dsp:nvSpPr>
      <dsp:spPr>
        <a:xfrm rot="5400000">
          <a:off x="336889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3528495"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3528495" y="0"/>
        <a:ext cx="488930" cy="43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96431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Framework – what do we need it for?</a:t>
          </a:r>
          <a:endParaRPr lang="en-GB" sz="2000" kern="1200" dirty="0"/>
        </a:p>
      </dsp:txBody>
      <dsp:txXfrm>
        <a:off x="1183049" y="782313"/>
        <a:ext cx="3943229" cy="33891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800" y="0"/>
          <a:ext cx="481614"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27444" y="128245"/>
        <a:ext cx="352814" cy="96322"/>
      </dsp:txXfrm>
    </dsp:sp>
    <dsp:sp modelId="{2E475C84-7794-42FE-BFF7-E4A27AA426D6}">
      <dsp:nvSpPr>
        <dsp:cNvPr id="0" name=""/>
        <dsp:cNvSpPr/>
      </dsp:nvSpPr>
      <dsp:spPr>
        <a:xfrm>
          <a:off x="97123"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97123" y="0"/>
        <a:ext cx="358802" cy="430261"/>
      </dsp:txXfrm>
    </dsp:sp>
    <dsp:sp modelId="{B4AA07C8-45D4-4E9E-BF6F-5B0D8B78555B}">
      <dsp:nvSpPr>
        <dsp:cNvPr id="0" name=""/>
        <dsp:cNvSpPr/>
      </dsp:nvSpPr>
      <dsp:spPr>
        <a:xfrm>
          <a:off x="499271" y="0"/>
          <a:ext cx="481614"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371026" y="128245"/>
        <a:ext cx="352814" cy="96322"/>
      </dsp:txXfrm>
    </dsp:sp>
    <dsp:sp modelId="{F675C80C-94BF-495A-A8F5-8894F78015A6}">
      <dsp:nvSpPr>
        <dsp:cNvPr id="0" name=""/>
        <dsp:cNvSpPr/>
      </dsp:nvSpPr>
      <dsp:spPr>
        <a:xfrm rot="5400000">
          <a:off x="470051"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F4EA4C-63E4-4469-BBBE-E7186238AA9A}">
      <dsp:nvSpPr>
        <dsp:cNvPr id="0" name=""/>
        <dsp:cNvSpPr/>
      </dsp:nvSpPr>
      <dsp:spPr>
        <a:xfrm>
          <a:off x="595594"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595594" y="0"/>
        <a:ext cx="358802" cy="430261"/>
      </dsp:txXfrm>
    </dsp:sp>
    <dsp:sp modelId="{B174F71B-B352-460D-9D39-4C3E6A3EFCFA}">
      <dsp:nvSpPr>
        <dsp:cNvPr id="0" name=""/>
        <dsp:cNvSpPr/>
      </dsp:nvSpPr>
      <dsp:spPr>
        <a:xfrm>
          <a:off x="997742" y="0"/>
          <a:ext cx="481614"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869497" y="128245"/>
        <a:ext cx="352814" cy="96322"/>
      </dsp:txXfrm>
    </dsp:sp>
    <dsp:sp modelId="{01BD500B-DB5D-46F2-9544-D35ACC871370}">
      <dsp:nvSpPr>
        <dsp:cNvPr id="0" name=""/>
        <dsp:cNvSpPr/>
      </dsp:nvSpPr>
      <dsp:spPr>
        <a:xfrm rot="5400000">
          <a:off x="968522"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094065"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1094065" y="0"/>
        <a:ext cx="358802" cy="430261"/>
      </dsp:txXfrm>
    </dsp:sp>
    <dsp:sp modelId="{F74F9B22-65DF-4301-A6F7-B179997F64F8}">
      <dsp:nvSpPr>
        <dsp:cNvPr id="0" name=""/>
        <dsp:cNvSpPr/>
      </dsp:nvSpPr>
      <dsp:spPr>
        <a:xfrm>
          <a:off x="1496213" y="0"/>
          <a:ext cx="481614"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367968" y="128245"/>
        <a:ext cx="352814" cy="96322"/>
      </dsp:txXfrm>
    </dsp:sp>
    <dsp:sp modelId="{ADE705ED-F645-4F79-811C-D3FA578BB340}">
      <dsp:nvSpPr>
        <dsp:cNvPr id="0" name=""/>
        <dsp:cNvSpPr/>
      </dsp:nvSpPr>
      <dsp:spPr>
        <a:xfrm rot="5400000">
          <a:off x="1466993"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592536"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Actor</a:t>
          </a:r>
          <a:endParaRPr lang="en-GB" sz="1200" kern="1200" dirty="0"/>
        </a:p>
      </dsp:txBody>
      <dsp:txXfrm>
        <a:off x="1592536" y="0"/>
        <a:ext cx="358802" cy="43026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37" y="0"/>
          <a:ext cx="1021176"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74052" y="74289"/>
        <a:ext cx="352814" cy="204235"/>
      </dsp:txXfrm>
    </dsp:sp>
    <dsp:sp modelId="{2E475C84-7794-42FE-BFF7-E4A27AA426D6}">
      <dsp:nvSpPr>
        <dsp:cNvPr id="0" name=""/>
        <dsp:cNvSpPr/>
      </dsp:nvSpPr>
      <dsp:spPr>
        <a:xfrm>
          <a:off x="204472"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04472" y="0"/>
        <a:ext cx="760776" cy="430261"/>
      </dsp:txXfrm>
    </dsp:sp>
    <dsp:sp modelId="{B174F71B-B352-460D-9D39-4C3E6A3EFCFA}">
      <dsp:nvSpPr>
        <dsp:cNvPr id="0" name=""/>
        <dsp:cNvSpPr/>
      </dsp:nvSpPr>
      <dsp:spPr>
        <a:xfrm>
          <a:off x="1057154" y="0"/>
          <a:ext cx="1021176"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982865" y="74289"/>
        <a:ext cx="352814" cy="204235"/>
      </dsp:txXfrm>
    </dsp:sp>
    <dsp:sp modelId="{F675C80C-94BF-495A-A8F5-8894F78015A6}">
      <dsp:nvSpPr>
        <dsp:cNvPr id="0" name=""/>
        <dsp:cNvSpPr/>
      </dsp:nvSpPr>
      <dsp:spPr>
        <a:xfrm rot="5400000">
          <a:off x="1030626"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261389"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1261389" y="0"/>
        <a:ext cx="760776" cy="430261"/>
      </dsp:txXfrm>
    </dsp:sp>
    <dsp:sp modelId="{F74F9B22-65DF-4301-A6F7-B179997F64F8}">
      <dsp:nvSpPr>
        <dsp:cNvPr id="0" name=""/>
        <dsp:cNvSpPr/>
      </dsp:nvSpPr>
      <dsp:spPr>
        <a:xfrm>
          <a:off x="2114071" y="0"/>
          <a:ext cx="1021176"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2039782" y="74289"/>
        <a:ext cx="352814" cy="204235"/>
      </dsp:txXfrm>
    </dsp:sp>
    <dsp:sp modelId="{ADE705ED-F645-4F79-811C-D3FA578BB340}">
      <dsp:nvSpPr>
        <dsp:cNvPr id="0" name=""/>
        <dsp:cNvSpPr/>
      </dsp:nvSpPr>
      <dsp:spPr>
        <a:xfrm rot="5400000">
          <a:off x="2087543"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318306"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318306" y="0"/>
        <a:ext cx="760776" cy="43026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08" y="0"/>
          <a:ext cx="895671"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6631" y="86839"/>
        <a:ext cx="352814" cy="179134"/>
      </dsp:txXfrm>
    </dsp:sp>
    <dsp:sp modelId="{2E475C84-7794-42FE-BFF7-E4A27AA426D6}">
      <dsp:nvSpPr>
        <dsp:cNvPr id="0" name=""/>
        <dsp:cNvSpPr/>
      </dsp:nvSpPr>
      <dsp:spPr>
        <a:xfrm>
          <a:off x="17934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179342" y="0"/>
        <a:ext cx="667275" cy="430261"/>
      </dsp:txXfrm>
    </dsp:sp>
    <dsp:sp modelId="{B174F71B-B352-460D-9D39-4C3E6A3EFCFA}">
      <dsp:nvSpPr>
        <dsp:cNvPr id="0" name=""/>
        <dsp:cNvSpPr/>
      </dsp:nvSpPr>
      <dsp:spPr>
        <a:xfrm>
          <a:off x="927227" y="0"/>
          <a:ext cx="895671"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40387" y="86839"/>
        <a:ext cx="352814" cy="179134"/>
      </dsp:txXfrm>
    </dsp:sp>
    <dsp:sp modelId="{F675C80C-94BF-495A-A8F5-8894F78015A6}">
      <dsp:nvSpPr>
        <dsp:cNvPr id="0" name=""/>
        <dsp:cNvSpPr/>
      </dsp:nvSpPr>
      <dsp:spPr>
        <a:xfrm rot="5400000">
          <a:off x="90008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10636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a:t>Actor</a:t>
          </a:r>
          <a:endParaRPr lang="en-GB" sz="2300" kern="1200" dirty="0"/>
        </a:p>
      </dsp:txBody>
      <dsp:txXfrm>
        <a:off x="1106362" y="0"/>
        <a:ext cx="667275" cy="430261"/>
      </dsp:txXfrm>
    </dsp:sp>
    <dsp:sp modelId="{F74F9B22-65DF-4301-A6F7-B179997F64F8}">
      <dsp:nvSpPr>
        <dsp:cNvPr id="0" name=""/>
        <dsp:cNvSpPr/>
      </dsp:nvSpPr>
      <dsp:spPr>
        <a:xfrm>
          <a:off x="1854247" y="0"/>
          <a:ext cx="895671"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1767407" y="86839"/>
        <a:ext cx="352814" cy="179134"/>
      </dsp:txXfrm>
    </dsp:sp>
    <dsp:sp modelId="{ADE705ED-F645-4F79-811C-D3FA578BB340}">
      <dsp:nvSpPr>
        <dsp:cNvPr id="0" name=""/>
        <dsp:cNvSpPr/>
      </dsp:nvSpPr>
      <dsp:spPr>
        <a:xfrm rot="5400000">
          <a:off x="182710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033381"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2033381" y="0"/>
        <a:ext cx="667275" cy="43026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175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architecture issue</a:t>
          </a:r>
          <a:endParaRPr lang="en-GB" sz="2000" kern="1200" dirty="0"/>
        </a:p>
      </dsp:txBody>
      <dsp:txXfrm>
        <a:off x="1183049" y="782313"/>
        <a:ext cx="3796479" cy="33891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373689"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Component</a:t>
          </a:r>
          <a:endParaRPr lang="en-GB" sz="2000" kern="1200" dirty="0"/>
        </a:p>
      </dsp:txBody>
      <dsp:txXfrm>
        <a:off x="1183049" y="783062"/>
        <a:ext cx="1352601" cy="33891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4313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Can have data</a:t>
          </a:r>
        </a:p>
        <a:p>
          <a:pPr marL="114300" lvl="1" indent="-114300" algn="l" defTabSz="533400">
            <a:lnSpc>
              <a:spcPct val="90000"/>
            </a:lnSpc>
            <a:spcBef>
              <a:spcPct val="0"/>
            </a:spcBef>
            <a:spcAft>
              <a:spcPct val="15000"/>
            </a:spcAft>
            <a:buChar char="•"/>
          </a:pPr>
          <a:r>
            <a:rPr lang="en-US" sz="1200" kern="1200" noProof="0" dirty="0"/>
            <a:t>Can have resource references</a:t>
          </a:r>
        </a:p>
        <a:p>
          <a:pPr marL="114300" lvl="1" indent="-114300" algn="l" defTabSz="533400">
            <a:lnSpc>
              <a:spcPct val="90000"/>
            </a:lnSpc>
            <a:spcBef>
              <a:spcPct val="0"/>
            </a:spcBef>
            <a:spcAft>
              <a:spcPct val="15000"/>
            </a:spcAft>
            <a:buChar char="•"/>
          </a:pPr>
          <a:r>
            <a:rPr lang="en-US" sz="1200" kern="1200" noProof="0" dirty="0"/>
            <a:t>Can have logic</a:t>
          </a:r>
        </a:p>
        <a:p>
          <a:pPr marL="114300" lvl="1" indent="-114300" algn="l" defTabSz="533400">
            <a:lnSpc>
              <a:spcPct val="90000"/>
            </a:lnSpc>
            <a:spcBef>
              <a:spcPct val="0"/>
            </a:spcBef>
            <a:spcAft>
              <a:spcPct val="15000"/>
            </a:spcAft>
            <a:buChar char="•"/>
          </a:pPr>
          <a:r>
            <a:rPr lang="en-US" sz="1200" kern="1200" noProof="0" dirty="0"/>
            <a:t>Cannot reference anything in the scene (“black box”)</a:t>
          </a:r>
        </a:p>
      </dsp:txBody>
      <dsp:txXfrm>
        <a:off x="0" y="343133"/>
        <a:ext cx="5621835" cy="1096200"/>
      </dsp:txXfrm>
    </dsp:sp>
    <dsp:sp modelId="{6BE5FC12-C4AD-49D2-BA45-1C9F9E39BEFA}">
      <dsp:nvSpPr>
        <dsp:cNvPr id="0" name=""/>
        <dsp:cNvSpPr/>
      </dsp:nvSpPr>
      <dsp:spPr>
        <a:xfrm>
          <a:off x="281091" y="16601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building block</a:t>
          </a:r>
        </a:p>
      </dsp:txBody>
      <dsp:txXfrm>
        <a:off x="298384" y="183306"/>
        <a:ext cx="3900698" cy="319654"/>
      </dsp:txXfrm>
    </dsp:sp>
    <dsp:sp modelId="{C52E7A37-1EE3-46FC-8FAB-EC50B7DF1507}">
      <dsp:nvSpPr>
        <dsp:cNvPr id="0" name=""/>
        <dsp:cNvSpPr/>
      </dsp:nvSpPr>
      <dsp:spPr>
        <a:xfrm>
          <a:off x="0" y="168125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Mostly utility methods for operating on that component</a:t>
          </a:r>
        </a:p>
        <a:p>
          <a:pPr marL="114300" lvl="1" indent="-114300" algn="l" defTabSz="533400">
            <a:lnSpc>
              <a:spcPct val="90000"/>
            </a:lnSpc>
            <a:spcBef>
              <a:spcPct val="0"/>
            </a:spcBef>
            <a:spcAft>
              <a:spcPct val="15000"/>
            </a:spcAft>
            <a:buChar char="•"/>
          </a:pPr>
          <a:r>
            <a:rPr lang="en-US" sz="1200" kern="1200" noProof="0" dirty="0"/>
            <a:t>Can restrict access to its internal state and expose getters and setters</a:t>
          </a:r>
        </a:p>
        <a:p>
          <a:pPr marL="114300" lvl="1" indent="-114300" algn="l" defTabSz="533400">
            <a:lnSpc>
              <a:spcPct val="90000"/>
            </a:lnSpc>
            <a:spcBef>
              <a:spcPct val="0"/>
            </a:spcBef>
            <a:spcAft>
              <a:spcPct val="15000"/>
            </a:spcAft>
            <a:buChar char="•"/>
          </a:pPr>
          <a:r>
            <a:rPr lang="en-US" sz="1200" kern="1200" noProof="0" dirty="0"/>
            <a:t>Can perform its own update, but engine does not provide update call</a:t>
          </a:r>
        </a:p>
        <a:p>
          <a:pPr marL="114300" lvl="1" indent="-114300" algn="l" defTabSz="533400">
            <a:lnSpc>
              <a:spcPct val="90000"/>
            </a:lnSpc>
            <a:spcBef>
              <a:spcPct val="0"/>
            </a:spcBef>
            <a:spcAft>
              <a:spcPct val="15000"/>
            </a:spcAft>
            <a:buChar char="•"/>
          </a:pPr>
          <a:r>
            <a:rPr lang="en-US" sz="1200" kern="1200" noProof="0" dirty="0"/>
            <a:t>Can be updated by a Behavior or a System (directly or by a call)</a:t>
          </a:r>
        </a:p>
      </dsp:txBody>
      <dsp:txXfrm>
        <a:off x="0" y="1681253"/>
        <a:ext cx="5621835" cy="1096200"/>
      </dsp:txXfrm>
    </dsp:sp>
    <dsp:sp modelId="{3044ABE7-CEAD-4511-9DF9-0C8380AF1317}">
      <dsp:nvSpPr>
        <dsp:cNvPr id="0" name=""/>
        <dsp:cNvSpPr/>
      </dsp:nvSpPr>
      <dsp:spPr>
        <a:xfrm>
          <a:off x="281091" y="150413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Can have logic</a:t>
          </a:r>
        </a:p>
      </dsp:txBody>
      <dsp:txXfrm>
        <a:off x="298384" y="1521426"/>
        <a:ext cx="3900698" cy="319654"/>
      </dsp:txXfrm>
    </dsp:sp>
    <dsp:sp modelId="{DA5B3D29-5805-4952-8DF4-4C84A79E0026}">
      <dsp:nvSpPr>
        <dsp:cNvPr id="0" name=""/>
        <dsp:cNvSpPr/>
      </dsp:nvSpPr>
      <dsp:spPr>
        <a:xfrm>
          <a:off x="0" y="3019373"/>
          <a:ext cx="5621835" cy="6993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If inherits from another component they are considered as unrelated types</a:t>
          </a:r>
        </a:p>
        <a:p>
          <a:pPr marL="114300" lvl="1" indent="-114300" algn="l" defTabSz="533400">
            <a:lnSpc>
              <a:spcPct val="90000"/>
            </a:lnSpc>
            <a:spcBef>
              <a:spcPct val="0"/>
            </a:spcBef>
            <a:spcAft>
              <a:spcPct val="15000"/>
            </a:spcAft>
            <a:buChar char="•"/>
          </a:pPr>
          <a:r>
            <a:rPr lang="en-US" sz="1200" kern="1200" noProof="0" dirty="0"/>
            <a:t>Only one instance of a given component type per one </a:t>
          </a:r>
          <a:r>
            <a:rPr lang="en-US" sz="1200" kern="1200" noProof="0" dirty="0" err="1"/>
            <a:t>EntityID</a:t>
          </a:r>
          <a:r>
            <a:rPr lang="en-US" sz="1200" kern="1200" noProof="0" dirty="0"/>
            <a:t> in a world</a:t>
          </a:r>
        </a:p>
      </dsp:txBody>
      <dsp:txXfrm>
        <a:off x="0" y="3019373"/>
        <a:ext cx="5621835" cy="699300"/>
      </dsp:txXfrm>
    </dsp:sp>
    <dsp:sp modelId="{90154762-64BB-4E0A-9510-D86B469F4F60}">
      <dsp:nvSpPr>
        <dsp:cNvPr id="0" name=""/>
        <dsp:cNvSpPr/>
      </dsp:nvSpPr>
      <dsp:spPr>
        <a:xfrm>
          <a:off x="281091" y="284225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Stored in global ECS storage</a:t>
          </a:r>
        </a:p>
      </dsp:txBody>
      <dsp:txXfrm>
        <a:off x="298384" y="2859546"/>
        <a:ext cx="3900698" cy="319654"/>
      </dsp:txXfrm>
    </dsp:sp>
    <dsp:sp modelId="{326CD7AA-C998-4626-9BAA-ABA8476FA75D}">
      <dsp:nvSpPr>
        <dsp:cNvPr id="0" name=""/>
        <dsp:cNvSpPr/>
      </dsp:nvSpPr>
      <dsp:spPr>
        <a:xfrm>
          <a:off x="0" y="3959738"/>
          <a:ext cx="5621835" cy="189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dsp:txBody>
      <dsp:txXfrm>
        <a:off x="0" y="3959738"/>
        <a:ext cx="5621835" cy="1890000"/>
      </dsp:txXfrm>
    </dsp:sp>
    <dsp:sp modelId="{963D3A16-4BDE-4C89-B4F6-9F717824FB8C}">
      <dsp:nvSpPr>
        <dsp:cNvPr id="0" name=""/>
        <dsp:cNvSpPr/>
      </dsp:nvSpPr>
      <dsp:spPr>
        <a:xfrm>
          <a:off x="281091" y="378347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Types</a:t>
          </a:r>
        </a:p>
      </dsp:txBody>
      <dsp:txXfrm>
        <a:off x="298384" y="3800766"/>
        <a:ext cx="3900698" cy="31965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9B0FE-D58F-4E32-8EDD-402C63DB585D}">
      <dsp:nvSpPr>
        <dsp:cNvPr id="0" name=""/>
        <dsp:cNvSpPr/>
      </dsp:nvSpPr>
      <dsp:spPr>
        <a:xfrm>
          <a:off x="3522140" y="969090"/>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14773E-06D1-4B37-A86E-3BD4D6B0CB33}">
      <dsp:nvSpPr>
        <dsp:cNvPr id="0" name=""/>
        <dsp:cNvSpPr/>
      </dsp:nvSpPr>
      <dsp:spPr>
        <a:xfrm>
          <a:off x="3522140" y="625092"/>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D331AA-F42E-439F-A601-BF533336248D}">
      <dsp:nvSpPr>
        <dsp:cNvPr id="0" name=""/>
        <dsp:cNvSpPr/>
      </dsp:nvSpPr>
      <dsp:spPr>
        <a:xfrm>
          <a:off x="1602151" y="625092"/>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32E1AE-18B7-41EC-A5BF-1AEF735DBB2F}">
      <dsp:nvSpPr>
        <dsp:cNvPr id="0" name=""/>
        <dsp:cNvSpPr/>
      </dsp:nvSpPr>
      <dsp:spPr>
        <a:xfrm>
          <a:off x="1602151" y="281094"/>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FFD56C-853D-4FED-9555-8D64ECE46ABB}">
      <dsp:nvSpPr>
        <dsp:cNvPr id="0" name=""/>
        <dsp:cNvSpPr/>
      </dsp:nvSpPr>
      <dsp:spPr>
        <a:xfrm>
          <a:off x="2159"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Component</a:t>
          </a:r>
          <a:endParaRPr lang="en-US" sz="2300" b="1" kern="1200" dirty="0"/>
        </a:p>
      </dsp:txBody>
      <dsp:txXfrm>
        <a:off x="2159" y="381093"/>
        <a:ext cx="1599991" cy="487997"/>
      </dsp:txXfrm>
    </dsp:sp>
    <dsp:sp modelId="{723AB7E3-8BB4-41D5-9207-5C5D93CFD05B}">
      <dsp:nvSpPr>
        <dsp:cNvPr id="0" name=""/>
        <dsp:cNvSpPr/>
      </dsp:nvSpPr>
      <dsp:spPr>
        <a:xfrm>
          <a:off x="1922149" y="37095"/>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FlagComponent</a:t>
          </a:r>
          <a:br>
            <a:rPr lang="en-US" sz="1000" kern="1200" dirty="0"/>
          </a:br>
          <a:r>
            <a:rPr lang="en-US" sz="800" kern="1200" dirty="0"/>
            <a:t>Empty Struct</a:t>
          </a:r>
          <a:endParaRPr lang="en-US" sz="1000" kern="1200" dirty="0"/>
        </a:p>
      </dsp:txBody>
      <dsp:txXfrm>
        <a:off x="1922149" y="37095"/>
        <a:ext cx="1599991" cy="487997"/>
      </dsp:txXfrm>
    </dsp:sp>
    <dsp:sp modelId="{89E3B400-CB57-48F0-8801-82407DC9023A}">
      <dsp:nvSpPr>
        <dsp:cNvPr id="0" name=""/>
        <dsp:cNvSpPr/>
      </dsp:nvSpPr>
      <dsp:spPr>
        <a:xfrm>
          <a:off x="1922149" y="725091"/>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DataComponent</a:t>
          </a:r>
          <a:br>
            <a:rPr lang="en-US" sz="1000" kern="1200" dirty="0"/>
          </a:br>
          <a:r>
            <a:rPr lang="en-US" sz="800" kern="1200" dirty="0"/>
            <a:t>Standard</a:t>
          </a:r>
          <a:endParaRPr lang="en-US" sz="1000" kern="1200" dirty="0"/>
        </a:p>
      </dsp:txBody>
      <dsp:txXfrm>
        <a:off x="1922149" y="725091"/>
        <a:ext cx="1599991" cy="487997"/>
      </dsp:txXfrm>
    </dsp:sp>
    <dsp:sp modelId="{AC55B565-A9EF-428F-B65A-F99910FB8F6D}">
      <dsp:nvSpPr>
        <dsp:cNvPr id="0" name=""/>
        <dsp:cNvSpPr/>
      </dsp:nvSpPr>
      <dsp:spPr>
        <a:xfrm>
          <a:off x="3842138"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SpacialComponent</a:t>
          </a:r>
          <a:br>
            <a:rPr lang="en-US" sz="1000" kern="1200" dirty="0"/>
          </a:br>
          <a:r>
            <a:rPr lang="en-US" sz="800" kern="1200" dirty="0"/>
            <a:t>Adds transform offset</a:t>
          </a:r>
          <a:endParaRPr lang="en-US" sz="1000" kern="1200" dirty="0"/>
        </a:p>
      </dsp:txBody>
      <dsp:txXfrm>
        <a:off x="3842138" y="381093"/>
        <a:ext cx="1599991" cy="487997"/>
      </dsp:txXfrm>
    </dsp:sp>
    <dsp:sp modelId="{2492A1C7-547D-456E-B78A-F6156F09F8A4}">
      <dsp:nvSpPr>
        <dsp:cNvPr id="0" name=""/>
        <dsp:cNvSpPr/>
      </dsp:nvSpPr>
      <dsp:spPr>
        <a:xfrm>
          <a:off x="3842138" y="1069090"/>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ProtectedComponent</a:t>
          </a:r>
          <a:br>
            <a:rPr lang="en-US" sz="1000" kern="1200" dirty="0"/>
          </a:br>
          <a:r>
            <a:rPr lang="en-US" sz="800" kern="1200" dirty="0"/>
            <a:t>Not retrievable (engine managed)</a:t>
          </a:r>
          <a:endParaRPr lang="en-US" sz="1000" kern="1200" dirty="0"/>
        </a:p>
      </dsp:txBody>
      <dsp:txXfrm>
        <a:off x="3842138" y="1069090"/>
        <a:ext cx="1599991" cy="48799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6409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Entity</a:t>
          </a:r>
        </a:p>
      </dsp:txBody>
      <dsp:txXfrm>
        <a:off x="1183049" y="783062"/>
        <a:ext cx="743002" cy="33891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D54BF-B7A6-4362-A8D3-08E76568FEBA}">
      <dsp:nvSpPr>
        <dsp:cNvPr id="0" name=""/>
        <dsp:cNvSpPr/>
      </dsp:nvSpPr>
      <dsp:spPr>
        <a:xfrm>
          <a:off x="0" y="355412"/>
          <a:ext cx="5615093" cy="2116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33248" rIns="36000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 thin wrapper around World* and </a:t>
          </a:r>
          <a:r>
            <a:rPr lang="en-US" sz="1600" kern="1200" noProof="0" dirty="0" err="1"/>
            <a:t>EntityID</a:t>
          </a:r>
          <a:r>
            <a:rPr lang="en-US" sz="1600" kern="1200" noProof="0" dirty="0"/>
            <a:t> acting as a handle</a:t>
          </a:r>
        </a:p>
        <a:p>
          <a:pPr marL="171450" lvl="1" indent="-171450" algn="l" defTabSz="711200">
            <a:lnSpc>
              <a:spcPct val="90000"/>
            </a:lnSpc>
            <a:spcBef>
              <a:spcPct val="0"/>
            </a:spcBef>
            <a:spcAft>
              <a:spcPct val="15000"/>
            </a:spcAft>
            <a:buChar char="•"/>
          </a:pPr>
          <a:r>
            <a:rPr lang="en-US" sz="1600" kern="1200" noProof="0" dirty="0"/>
            <a:t>Provides utility API for operating on components of an Entity</a:t>
          </a:r>
        </a:p>
        <a:p>
          <a:pPr marL="171450" lvl="1" indent="-171450" algn="l" defTabSz="711200">
            <a:lnSpc>
              <a:spcPct val="90000"/>
            </a:lnSpc>
            <a:spcBef>
              <a:spcPct val="0"/>
            </a:spcBef>
            <a:spcAft>
              <a:spcPct val="15000"/>
            </a:spcAft>
            <a:buChar char="•"/>
          </a:pPr>
          <a:r>
            <a:rPr lang="en-US" sz="1600" kern="1200" noProof="0" dirty="0"/>
            <a:t>Provides additional handles and API to protected components responsible for carrying out functionalities of the whole model (e.g. Transform, </a:t>
          </a:r>
          <a:r>
            <a:rPr lang="en-US" sz="1600" kern="1200" noProof="0" dirty="0" err="1"/>
            <a:t>HierarchyNode</a:t>
          </a:r>
          <a:r>
            <a:rPr lang="en-US" sz="1600" kern="1200" noProof="0" dirty="0"/>
            <a:t>)</a:t>
          </a:r>
        </a:p>
      </dsp:txBody>
      <dsp:txXfrm>
        <a:off x="0" y="355412"/>
        <a:ext cx="5615093" cy="2116800"/>
      </dsp:txXfrm>
    </dsp:sp>
    <dsp:sp modelId="{9DA3671D-41AE-400A-8321-88B4E708FAA5}">
      <dsp:nvSpPr>
        <dsp:cNvPr id="0" name=""/>
        <dsp:cNvSpPr/>
      </dsp:nvSpPr>
      <dsp:spPr>
        <a:xfrm>
          <a:off x="280754" y="11925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Entity class</a:t>
          </a:r>
        </a:p>
      </dsp:txBody>
      <dsp:txXfrm>
        <a:off x="303811" y="142309"/>
        <a:ext cx="3884451" cy="426206"/>
      </dsp:txXfrm>
    </dsp:sp>
    <dsp:sp modelId="{BCE4D5B3-AD12-4237-814E-BE9795BB86A4}">
      <dsp:nvSpPr>
        <dsp:cNvPr id="0" name=""/>
        <dsp:cNvSpPr/>
      </dsp:nvSpPr>
      <dsp:spPr>
        <a:xfrm>
          <a:off x="0" y="2794773"/>
          <a:ext cx="5615093" cy="317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794" tIns="333248" rIns="43579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All Entities in a Gameplay World are part of one spatial hierarchy</a:t>
          </a:r>
        </a:p>
        <a:p>
          <a:pPr marL="171450" lvl="1" indent="-171450" algn="l" defTabSz="711200">
            <a:lnSpc>
              <a:spcPct val="90000"/>
            </a:lnSpc>
            <a:spcBef>
              <a:spcPct val="0"/>
            </a:spcBef>
            <a:spcAft>
              <a:spcPct val="15000"/>
            </a:spcAft>
            <a:buChar char="•"/>
          </a:pPr>
          <a:r>
            <a:rPr lang="en-US" sz="1600" kern="1200" noProof="0" dirty="0"/>
            <a:t>Defined by dedicated component – </a:t>
          </a:r>
          <a:r>
            <a:rPr lang="en-US" sz="1600" kern="1200" noProof="0" dirty="0" err="1"/>
            <a:t>HierarchyNode</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Children defined as linked list</a:t>
          </a:r>
        </a:p>
        <a:p>
          <a:pPr marL="342900" lvl="2" indent="-171450" algn="l" defTabSz="711200">
            <a:lnSpc>
              <a:spcPct val="90000"/>
            </a:lnSpc>
            <a:spcBef>
              <a:spcPct val="0"/>
            </a:spcBef>
            <a:spcAft>
              <a:spcPct val="15000"/>
            </a:spcAft>
            <a:buChar char="•"/>
          </a:pPr>
          <a:r>
            <a:rPr lang="en-US" sz="1600" kern="1200" noProof="0" dirty="0"/>
            <a:t>Children are sorted by their </a:t>
          </a:r>
          <a:r>
            <a:rPr lang="en-US" sz="1600" kern="1200" noProof="0" dirty="0" err="1"/>
            <a:t>EntityID</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Cashes information about its hierarchy depth and children count</a:t>
          </a:r>
        </a:p>
        <a:p>
          <a:pPr marL="171450" lvl="1" indent="-171450" algn="l" defTabSz="711200">
            <a:lnSpc>
              <a:spcPct val="90000"/>
            </a:lnSpc>
            <a:spcBef>
              <a:spcPct val="0"/>
            </a:spcBef>
            <a:spcAft>
              <a:spcPct val="15000"/>
            </a:spcAft>
            <a:buChar char="•"/>
          </a:pPr>
          <a:r>
            <a:rPr lang="en-US" sz="1600" kern="1200" noProof="0" dirty="0"/>
            <a:t>Fully managed by engine</a:t>
          </a:r>
        </a:p>
        <a:p>
          <a:pPr marL="171450" lvl="1" indent="-171450" algn="l" defTabSz="711200">
            <a:lnSpc>
              <a:spcPct val="90000"/>
            </a:lnSpc>
            <a:spcBef>
              <a:spcPct val="0"/>
            </a:spcBef>
            <a:spcAft>
              <a:spcPct val="15000"/>
            </a:spcAft>
            <a:buChar char="•"/>
          </a:pPr>
          <a:r>
            <a:rPr lang="en-US" sz="1600" kern="1200" noProof="0" dirty="0"/>
            <a:t>Used to organize storage of some components (e.g. Tags,  </a:t>
          </a:r>
          <a:r>
            <a:rPr lang="en-US" sz="1600" kern="1200" noProof="0" dirty="0" err="1"/>
            <a:t>HierarchyNode</a:t>
          </a:r>
          <a:r>
            <a:rPr lang="en-US" sz="1600" kern="1200" noProof="0" dirty="0"/>
            <a:t>, Transforms) for cash friendly traversals</a:t>
          </a:r>
        </a:p>
      </dsp:txBody>
      <dsp:txXfrm>
        <a:off x="0" y="2794773"/>
        <a:ext cx="5615093" cy="3175200"/>
      </dsp:txXfrm>
    </dsp:sp>
    <dsp:sp modelId="{6BE5FC12-C4AD-49D2-BA45-1C9F9E39BEFA}">
      <dsp:nvSpPr>
        <dsp:cNvPr id="0" name=""/>
        <dsp:cNvSpPr/>
      </dsp:nvSpPr>
      <dsp:spPr>
        <a:xfrm>
          <a:off x="280754" y="255861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Scene Hierarchy</a:t>
          </a:r>
        </a:p>
      </dsp:txBody>
      <dsp:txXfrm>
        <a:off x="303811" y="2581669"/>
        <a:ext cx="3884451" cy="42620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2DEE6-5A41-4ECB-A54F-F915F9B57BA4}">
      <dsp:nvSpPr>
        <dsp:cNvPr id="0" name=""/>
        <dsp:cNvSpPr/>
      </dsp:nvSpPr>
      <dsp:spPr>
        <a:xfrm>
          <a:off x="0" y="573202"/>
          <a:ext cx="5755770" cy="2721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Abstract container for conceptually/spatially connected components</a:t>
          </a:r>
        </a:p>
        <a:p>
          <a:pPr marL="171450" lvl="1" indent="-171450" algn="l" defTabSz="800100">
            <a:lnSpc>
              <a:spcPct val="90000"/>
            </a:lnSpc>
            <a:spcBef>
              <a:spcPct val="0"/>
            </a:spcBef>
            <a:spcAft>
              <a:spcPct val="15000"/>
            </a:spcAft>
            <a:buChar char="•"/>
          </a:pPr>
          <a:r>
            <a:rPr lang="en-US" sz="1800" kern="1200" noProof="0" dirty="0"/>
            <a:t>Is represented in memory as uint32_t - </a:t>
          </a:r>
          <a:r>
            <a:rPr lang="en-US" sz="1800" kern="1200" noProof="0" dirty="0" err="1"/>
            <a:t>EntityID</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EntityID</a:t>
          </a:r>
          <a:r>
            <a:rPr lang="en-US" sz="1800" kern="1200" noProof="0" dirty="0"/>
            <a:t> acts as a storage access key to components of an Entity</a:t>
          </a:r>
        </a:p>
        <a:p>
          <a:pPr marL="171450" lvl="1" indent="-171450" algn="l" defTabSz="800100">
            <a:lnSpc>
              <a:spcPct val="90000"/>
            </a:lnSpc>
            <a:spcBef>
              <a:spcPct val="0"/>
            </a:spcBef>
            <a:spcAft>
              <a:spcPct val="15000"/>
            </a:spcAft>
            <a:buChar char="•"/>
          </a:pPr>
          <a:r>
            <a:rPr lang="en-US" sz="1800" kern="1200" noProof="0" dirty="0"/>
            <a:t>Can contain only 1 instance of each component type</a:t>
          </a:r>
        </a:p>
        <a:p>
          <a:pPr marL="171450" lvl="1" indent="-171450" algn="l" defTabSz="800100">
            <a:lnSpc>
              <a:spcPct val="90000"/>
            </a:lnSpc>
            <a:spcBef>
              <a:spcPct val="0"/>
            </a:spcBef>
            <a:spcAft>
              <a:spcPct val="15000"/>
            </a:spcAft>
            <a:buChar char="•"/>
          </a:pPr>
          <a:r>
            <a:rPr lang="en-US" sz="1800" kern="1200" noProof="0" dirty="0"/>
            <a:t>Every Entity has </a:t>
          </a:r>
          <a:r>
            <a:rPr lang="en-US" sz="1800" kern="1200" noProof="0" dirty="0" err="1"/>
            <a:t>LocalTransform</a:t>
          </a:r>
          <a:r>
            <a:rPr lang="en-US" sz="1800" kern="1200" noProof="0" dirty="0"/>
            <a:t>, </a:t>
          </a:r>
          <a:r>
            <a:rPr lang="en-US" sz="1800" kern="1200" noProof="0" dirty="0" err="1"/>
            <a:t>GlobalTransform</a:t>
          </a:r>
          <a:r>
            <a:rPr lang="en-US" sz="1800" kern="1200" noProof="0" dirty="0"/>
            <a:t>, </a:t>
          </a:r>
          <a:r>
            <a:rPr lang="en-US" sz="1800" kern="1200" noProof="0" dirty="0" err="1"/>
            <a:t>EntityName</a:t>
          </a:r>
          <a:r>
            <a:rPr lang="en-US" sz="1800" kern="1200" noProof="0" dirty="0"/>
            <a:t>, </a:t>
          </a:r>
          <a:r>
            <a:rPr lang="en-US" sz="1800" kern="1200" noProof="0" dirty="0" err="1"/>
            <a:t>HierarchyNode</a:t>
          </a:r>
          <a:r>
            <a:rPr lang="en-US" sz="1800" kern="1200" noProof="0" dirty="0"/>
            <a:t> and Tags components</a:t>
          </a:r>
        </a:p>
      </dsp:txBody>
      <dsp:txXfrm>
        <a:off x="0" y="573202"/>
        <a:ext cx="5755770" cy="2721600"/>
      </dsp:txXfrm>
    </dsp:sp>
    <dsp:sp modelId="{5EDFBF16-E035-4EB4-A41D-53A7A75D162E}">
      <dsp:nvSpPr>
        <dsp:cNvPr id="0" name=""/>
        <dsp:cNvSpPr/>
      </dsp:nvSpPr>
      <dsp:spPr>
        <a:xfrm>
          <a:off x="287788" y="30752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Abstract container for Components</a:t>
          </a:r>
        </a:p>
      </dsp:txBody>
      <dsp:txXfrm>
        <a:off x="313727" y="333461"/>
        <a:ext cx="3977161" cy="479482"/>
      </dsp:txXfrm>
    </dsp:sp>
    <dsp:sp modelId="{1F5CE081-377F-4D62-8BD0-87A9501E6D56}">
      <dsp:nvSpPr>
        <dsp:cNvPr id="0" name=""/>
        <dsp:cNvSpPr/>
      </dsp:nvSpPr>
      <dsp:spPr>
        <a:xfrm>
          <a:off x="0" y="3657682"/>
          <a:ext cx="5755770" cy="1048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err="1"/>
            <a:t>NullEntityID</a:t>
          </a:r>
          <a:r>
            <a:rPr lang="en-US" sz="1800" kern="1200" noProof="0" dirty="0"/>
            <a:t> != 0, but </a:t>
          </a:r>
          <a:r>
            <a:rPr lang="en-US" sz="1800" kern="1200" noProof="0" dirty="0" err="1"/>
            <a:t>constexpr</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RootEntityID</a:t>
          </a:r>
          <a:r>
            <a:rPr lang="en-US" sz="1800" kern="1200" noProof="0" dirty="0"/>
            <a:t> = 0</a:t>
          </a:r>
        </a:p>
      </dsp:txBody>
      <dsp:txXfrm>
        <a:off x="0" y="3657682"/>
        <a:ext cx="5755770" cy="1048950"/>
      </dsp:txXfrm>
    </dsp:sp>
    <dsp:sp modelId="{BB99B0C4-8F6B-4506-839F-0E36FB9C94D4}">
      <dsp:nvSpPr>
        <dsp:cNvPr id="0" name=""/>
        <dsp:cNvSpPr/>
      </dsp:nvSpPr>
      <dsp:spPr>
        <a:xfrm>
          <a:off x="287788" y="339200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a:t>Unique EntityIDs</a:t>
          </a:r>
          <a:endParaRPr lang="en-US" sz="1800" kern="1200" noProof="0" dirty="0"/>
        </a:p>
      </dsp:txBody>
      <dsp:txXfrm>
        <a:off x="313727" y="3417941"/>
        <a:ext cx="3977161" cy="47948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81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Actor</a:t>
          </a:r>
          <a:endParaRPr lang="en-GB" sz="2000" kern="1200" dirty="0"/>
        </a:p>
      </dsp:txBody>
      <dsp:txXfrm>
        <a:off x="1183049" y="783062"/>
        <a:ext cx="760579" cy="33891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8400F-AAFD-482A-9915-F37AE885BCCA}">
      <dsp:nvSpPr>
        <dsp:cNvPr id="0" name=""/>
        <dsp:cNvSpPr/>
      </dsp:nvSpPr>
      <dsp:spPr>
        <a:xfrm>
          <a:off x="0" y="363156"/>
          <a:ext cx="5617280" cy="4032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333248" rIns="43596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Abstract object representing single “thing” from players perspective (e.g. player’s character, NPC, vehicle)</a:t>
          </a:r>
        </a:p>
        <a:p>
          <a:pPr marL="171450" lvl="1" indent="-171450" algn="l" defTabSz="711200">
            <a:lnSpc>
              <a:spcPct val="90000"/>
            </a:lnSpc>
            <a:spcBef>
              <a:spcPct val="0"/>
            </a:spcBef>
            <a:spcAft>
              <a:spcPct val="15000"/>
            </a:spcAft>
            <a:buChar char="•"/>
          </a:pPr>
          <a:r>
            <a:rPr lang="en-US" sz="1600" kern="1200" noProof="0" dirty="0"/>
            <a:t>Uses a subsection of hierarchy of Entities for storing it’s Components</a:t>
          </a:r>
        </a:p>
        <a:p>
          <a:pPr marL="171450" lvl="1" indent="-171450" algn="l" defTabSz="711200">
            <a:lnSpc>
              <a:spcPct val="90000"/>
            </a:lnSpc>
            <a:spcBef>
              <a:spcPct val="0"/>
            </a:spcBef>
            <a:spcAft>
              <a:spcPct val="15000"/>
            </a:spcAft>
            <a:buChar char="•"/>
          </a:pPr>
          <a:r>
            <a:rPr lang="en-US" sz="1600" kern="1200" noProof="0" dirty="0"/>
            <a:t>Stores it’s own data in an </a:t>
          </a:r>
          <a:r>
            <a:rPr lang="en-US" sz="1600" kern="1200" noProof="0" dirty="0" err="1"/>
            <a:t>ActorData</a:t>
          </a:r>
          <a:r>
            <a:rPr lang="en-US" sz="1600" kern="1200" noProof="0" dirty="0"/>
            <a:t> Component in a </a:t>
          </a:r>
          <a:r>
            <a:rPr lang="en-US" sz="1600" kern="1200" noProof="0" dirty="0" err="1"/>
            <a:t>HeadEntity</a:t>
          </a:r>
          <a:endParaRPr lang="en-US" sz="1600" kern="1200" noProof="0" dirty="0"/>
        </a:p>
        <a:p>
          <a:pPr marL="171450" lvl="1" indent="-171450" algn="l" defTabSz="711200">
            <a:lnSpc>
              <a:spcPct val="90000"/>
            </a:lnSpc>
            <a:spcBef>
              <a:spcPct val="0"/>
            </a:spcBef>
            <a:spcAft>
              <a:spcPct val="15000"/>
            </a:spcAft>
            <a:buChar char="•"/>
          </a:pPr>
          <a:r>
            <a:rPr lang="en-US" sz="1600" kern="1200" noProof="0" dirty="0"/>
            <a:t>Owns and manages Behaviors</a:t>
          </a:r>
        </a:p>
        <a:p>
          <a:pPr marL="171450" lvl="1" indent="-171450" algn="l" defTabSz="711200">
            <a:lnSpc>
              <a:spcPct val="90000"/>
            </a:lnSpc>
            <a:spcBef>
              <a:spcPct val="0"/>
            </a:spcBef>
            <a:spcAft>
              <a:spcPct val="15000"/>
            </a:spcAft>
            <a:buChar char="•"/>
          </a:pPr>
          <a:r>
            <a:rPr lang="en-US" sz="1600" kern="1200" noProof="0" dirty="0"/>
            <a:t>Provides Update calls to Behaviors</a:t>
          </a:r>
        </a:p>
        <a:p>
          <a:pPr marL="171450" lvl="1" indent="-171450" algn="l" defTabSz="711200">
            <a:lnSpc>
              <a:spcPct val="90000"/>
            </a:lnSpc>
            <a:spcBef>
              <a:spcPct val="0"/>
            </a:spcBef>
            <a:spcAft>
              <a:spcPct val="15000"/>
            </a:spcAft>
            <a:buChar char="•"/>
          </a:pPr>
          <a:r>
            <a:rPr lang="en-US" sz="1600" kern="1200" noProof="0" dirty="0"/>
            <a:t>Caches a dedicated list of Behaviors and their overridden Update methods enrolled for update per each simulation stage</a:t>
          </a:r>
        </a:p>
        <a:p>
          <a:pPr marL="171450" lvl="1" indent="-171450" algn="l" defTabSz="711200">
            <a:lnSpc>
              <a:spcPct val="90000"/>
            </a:lnSpc>
            <a:spcBef>
              <a:spcPct val="0"/>
            </a:spcBef>
            <a:spcAft>
              <a:spcPct val="15000"/>
            </a:spcAft>
            <a:buChar char="•"/>
          </a:pPr>
          <a:r>
            <a:rPr lang="en-US" sz="1600" kern="1200" noProof="0" dirty="0"/>
            <a:t>Resolves execution order dependencies between Behaviors within each simulation stage using numerical priorities</a:t>
          </a:r>
        </a:p>
      </dsp:txBody>
      <dsp:txXfrm>
        <a:off x="0" y="363156"/>
        <a:ext cx="5617280" cy="4032000"/>
      </dsp:txXfrm>
    </dsp:sp>
    <dsp:sp modelId="{0E452397-284A-4714-9D88-58C6FE7F9342}">
      <dsp:nvSpPr>
        <dsp:cNvPr id="0" name=""/>
        <dsp:cNvSpPr/>
      </dsp:nvSpPr>
      <dsp:spPr>
        <a:xfrm>
          <a:off x="280864" y="126996"/>
          <a:ext cx="3932096"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Abstract object</a:t>
          </a:r>
        </a:p>
      </dsp:txBody>
      <dsp:txXfrm>
        <a:off x="303921" y="150053"/>
        <a:ext cx="3885982" cy="42620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C19BD-171A-47AE-BDC5-D10543CB1ED8}">
      <dsp:nvSpPr>
        <dsp:cNvPr id="0" name=""/>
        <dsp:cNvSpPr/>
      </dsp:nvSpPr>
      <dsp:spPr>
        <a:xfrm>
          <a:off x="0" y="305314"/>
          <a:ext cx="5460819" cy="11592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33248" rIns="42382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Thin wrapper around Entity class</a:t>
          </a:r>
        </a:p>
        <a:p>
          <a:pPr marL="171450" lvl="1" indent="-171450" algn="l" defTabSz="711200">
            <a:lnSpc>
              <a:spcPct val="90000"/>
            </a:lnSpc>
            <a:spcBef>
              <a:spcPct val="0"/>
            </a:spcBef>
            <a:spcAft>
              <a:spcPct val="15000"/>
            </a:spcAft>
            <a:buChar char="•"/>
          </a:pPr>
          <a:r>
            <a:rPr lang="en-US" sz="1600" kern="1200" noProof="0" dirty="0"/>
            <a:t>Provides utility API for operating on Behaviors, Entities and Components constituting an Actor</a:t>
          </a:r>
        </a:p>
      </dsp:txBody>
      <dsp:txXfrm>
        <a:off x="0" y="305314"/>
        <a:ext cx="5460819" cy="1159200"/>
      </dsp:txXfrm>
    </dsp:sp>
    <dsp:sp modelId="{2CB0FD70-7931-45EE-9DC8-E43F74099D0A}">
      <dsp:nvSpPr>
        <dsp:cNvPr id="0" name=""/>
        <dsp:cNvSpPr/>
      </dsp:nvSpPr>
      <dsp:spPr>
        <a:xfrm>
          <a:off x="273041" y="69154"/>
          <a:ext cx="3822574"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Actor class</a:t>
          </a:r>
        </a:p>
      </dsp:txBody>
      <dsp:txXfrm>
        <a:off x="296098" y="92211"/>
        <a:ext cx="3776460" cy="426206"/>
      </dsp:txXfrm>
    </dsp:sp>
    <dsp:sp modelId="{44E80530-7866-4F14-84FD-34868EE2CE02}">
      <dsp:nvSpPr>
        <dsp:cNvPr id="0" name=""/>
        <dsp:cNvSpPr/>
      </dsp:nvSpPr>
      <dsp:spPr>
        <a:xfrm>
          <a:off x="0" y="1787074"/>
          <a:ext cx="5460819" cy="14364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33248" rIns="42382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Updates Component instances in a single Actor</a:t>
          </a:r>
        </a:p>
        <a:p>
          <a:pPr marL="171450" lvl="1" indent="-171450" algn="l" defTabSz="711200">
            <a:lnSpc>
              <a:spcPct val="90000"/>
            </a:lnSpc>
            <a:spcBef>
              <a:spcPct val="0"/>
            </a:spcBef>
            <a:spcAft>
              <a:spcPct val="15000"/>
            </a:spcAft>
            <a:buChar char="•"/>
          </a:pPr>
          <a:r>
            <a:rPr lang="en-US" sz="1600" kern="1200" noProof="0" dirty="0"/>
            <a:t>Facilitate control of data and execution flow between Components</a:t>
          </a:r>
        </a:p>
        <a:p>
          <a:pPr marL="171450" lvl="1" indent="-171450" algn="l" defTabSz="711200">
            <a:lnSpc>
              <a:spcPct val="90000"/>
            </a:lnSpc>
            <a:spcBef>
              <a:spcPct val="0"/>
            </a:spcBef>
            <a:spcAft>
              <a:spcPct val="15000"/>
            </a:spcAft>
            <a:buChar char="•"/>
          </a:pPr>
          <a:r>
            <a:rPr lang="en-US" sz="1600" kern="1200" noProof="0" dirty="0"/>
            <a:t>Can have properties and transient run-time state</a:t>
          </a:r>
        </a:p>
      </dsp:txBody>
      <dsp:txXfrm>
        <a:off x="0" y="1787074"/>
        <a:ext cx="5460819" cy="1436400"/>
      </dsp:txXfrm>
    </dsp:sp>
    <dsp:sp modelId="{598066EB-4B58-4EF1-A413-6BAEDB2FD398}">
      <dsp:nvSpPr>
        <dsp:cNvPr id="0" name=""/>
        <dsp:cNvSpPr/>
      </dsp:nvSpPr>
      <dsp:spPr>
        <a:xfrm>
          <a:off x="273041" y="1550914"/>
          <a:ext cx="3822574"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Behavior</a:t>
          </a:r>
        </a:p>
      </dsp:txBody>
      <dsp:txXfrm>
        <a:off x="296098" y="1573971"/>
        <a:ext cx="3776460" cy="426206"/>
      </dsp:txXfrm>
    </dsp:sp>
    <dsp:sp modelId="{FC6A11D0-915F-43B7-9B79-FF5E444BBE80}">
      <dsp:nvSpPr>
        <dsp:cNvPr id="0" name=""/>
        <dsp:cNvSpPr/>
      </dsp:nvSpPr>
      <dsp:spPr>
        <a:xfrm>
          <a:off x="0" y="3546035"/>
          <a:ext cx="5460819" cy="23688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33248" rIns="42382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Actor update is an update of all it’s Behaviors</a:t>
          </a:r>
        </a:p>
        <a:p>
          <a:pPr marL="171450" lvl="1" indent="-171450" algn="l" defTabSz="711200">
            <a:lnSpc>
              <a:spcPct val="90000"/>
            </a:lnSpc>
            <a:spcBef>
              <a:spcPct val="0"/>
            </a:spcBef>
            <a:spcAft>
              <a:spcPct val="15000"/>
            </a:spcAft>
            <a:buChar char="•"/>
          </a:pPr>
          <a:r>
            <a:rPr lang="en-US" sz="1600" kern="1200" noProof="0" dirty="0"/>
            <a:t>The engine updates actors in order defined by a spatial hierarchy (parent =&gt; child) to ensure the correctness of Transform changes propagation</a:t>
          </a:r>
        </a:p>
        <a:p>
          <a:pPr marL="171450" lvl="1" indent="-171450" algn="l" defTabSz="711200">
            <a:lnSpc>
              <a:spcPct val="90000"/>
            </a:lnSpc>
            <a:spcBef>
              <a:spcPct val="0"/>
            </a:spcBef>
            <a:spcAft>
              <a:spcPct val="15000"/>
            </a:spcAft>
            <a:buChar char="•"/>
          </a:pPr>
          <a:r>
            <a:rPr lang="en-US" sz="1600" kern="1200" noProof="0" dirty="0"/>
            <a:t>Update of all Actors is a multithreaded graph search of scene hierarchy</a:t>
          </a:r>
        </a:p>
        <a:p>
          <a:pPr marL="171450" lvl="1" indent="-171450" algn="l" defTabSz="711200">
            <a:lnSpc>
              <a:spcPct val="90000"/>
            </a:lnSpc>
            <a:spcBef>
              <a:spcPct val="0"/>
            </a:spcBef>
            <a:spcAft>
              <a:spcPct val="15000"/>
            </a:spcAft>
            <a:buChar char="•"/>
          </a:pPr>
          <a:r>
            <a:rPr lang="en-US" sz="1600" kern="1200" noProof="0" dirty="0"/>
            <a:t>An Actor’s hierarchy is maintained in parallel to Entities hierarchy as a simplified, collapsed version </a:t>
          </a:r>
        </a:p>
      </dsp:txBody>
      <dsp:txXfrm>
        <a:off x="0" y="3546035"/>
        <a:ext cx="5460819" cy="2368800"/>
      </dsp:txXfrm>
    </dsp:sp>
    <dsp:sp modelId="{FCD61E12-6E7D-4B7F-97FE-C7EA9DFF9498}">
      <dsp:nvSpPr>
        <dsp:cNvPr id="0" name=""/>
        <dsp:cNvSpPr/>
      </dsp:nvSpPr>
      <dsp:spPr>
        <a:xfrm>
          <a:off x="273041" y="3309874"/>
          <a:ext cx="3822574"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711200">
            <a:lnSpc>
              <a:spcPct val="90000"/>
            </a:lnSpc>
            <a:spcBef>
              <a:spcPct val="0"/>
            </a:spcBef>
            <a:spcAft>
              <a:spcPct val="35000"/>
            </a:spcAft>
            <a:buNone/>
          </a:pPr>
          <a:r>
            <a:rPr lang="en-US" sz="1600" kern="1200" noProof="0"/>
            <a:t>Update</a:t>
          </a:r>
          <a:endParaRPr lang="en-US" sz="1600" kern="1200" noProof="0" dirty="0"/>
        </a:p>
      </dsp:txBody>
      <dsp:txXfrm>
        <a:off x="296098" y="3332931"/>
        <a:ext cx="3776460" cy="426206"/>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86967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System</a:t>
          </a:r>
          <a:endParaRPr lang="en-GB" sz="2000" kern="1200" dirty="0"/>
        </a:p>
      </dsp:txBody>
      <dsp:txXfrm>
        <a:off x="1183049" y="783062"/>
        <a:ext cx="848585" cy="338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07059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a:t>
          </a:r>
          <a:r>
            <a:rPr lang="pl-PL" sz="2000" kern="1200" dirty="0"/>
            <a:t>s</a:t>
          </a:r>
          <a:r>
            <a:rPr lang="en-US" sz="2000" kern="1200" dirty="0"/>
            <a:t> usability</a:t>
          </a:r>
          <a:endParaRPr lang="en-GB" sz="2000" kern="1200" dirty="0"/>
        </a:p>
      </dsp:txBody>
      <dsp:txXfrm>
        <a:off x="1183049" y="782313"/>
        <a:ext cx="4049505" cy="33891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58253"/>
          <a:ext cx="6784347" cy="2457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270764" rIns="360000"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Global – owned by World</a:t>
          </a:r>
          <a:endParaRPr lang="en-US" sz="1300" kern="1200" noProof="0" dirty="0"/>
        </a:p>
        <a:p>
          <a:pPr marL="114300" lvl="1" indent="-114300" algn="just" defTabSz="577850">
            <a:lnSpc>
              <a:spcPct val="90000"/>
            </a:lnSpc>
            <a:spcBef>
              <a:spcPct val="0"/>
            </a:spcBef>
            <a:spcAft>
              <a:spcPct val="15000"/>
            </a:spcAft>
            <a:buChar char="•"/>
          </a:pPr>
          <a:r>
            <a:rPr lang="en-US" sz="1300" kern="1200" dirty="0"/>
            <a:t>Operates as a service for actors (behaviors and components):</a:t>
          </a:r>
          <a:endParaRPr lang="en-US" sz="1300" kern="1200" noProof="0" dirty="0"/>
        </a:p>
        <a:p>
          <a:pPr marL="228600" lvl="2" indent="-114300" algn="just" defTabSz="577850">
            <a:lnSpc>
              <a:spcPct val="90000"/>
            </a:lnSpc>
            <a:spcBef>
              <a:spcPct val="0"/>
            </a:spcBef>
            <a:spcAft>
              <a:spcPct val="15000"/>
            </a:spcAft>
            <a:buChar char="•"/>
          </a:pPr>
          <a:r>
            <a:rPr lang="en-US" sz="1300" kern="1200" dirty="0"/>
            <a:t>Can be an opt-in or opt-out service</a:t>
          </a:r>
          <a:endParaRPr lang="en-US" sz="1300" kern="1200" noProof="0" dirty="0"/>
        </a:p>
        <a:p>
          <a:pPr marL="228600" lvl="2" indent="-114300" algn="just" defTabSz="577850">
            <a:lnSpc>
              <a:spcPct val="90000"/>
            </a:lnSpc>
            <a:spcBef>
              <a:spcPct val="0"/>
            </a:spcBef>
            <a:spcAft>
              <a:spcPct val="15000"/>
            </a:spcAft>
            <a:buChar char="•"/>
          </a:pPr>
          <a:r>
            <a:rPr lang="en-US" sz="1300" kern="1200" dirty="0"/>
            <a:t>Enrollment can be direct call or using </a:t>
          </a:r>
          <a:r>
            <a:rPr lang="en-US" sz="1300" kern="1200" dirty="0" err="1"/>
            <a:t>FlagComponent</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Enrollment can be </a:t>
          </a:r>
          <a:r>
            <a:rPr lang="en-US" sz="1300" kern="1200" dirty="0"/>
            <a:t>permanent or one-time</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2 roles:</a:t>
          </a:r>
        </a:p>
        <a:p>
          <a:pPr marL="228600" lvl="2" indent="-114300" algn="just" defTabSz="577850">
            <a:lnSpc>
              <a:spcPct val="90000"/>
            </a:lnSpc>
            <a:spcBef>
              <a:spcPct val="0"/>
            </a:spcBef>
            <a:spcAft>
              <a:spcPct val="15000"/>
            </a:spcAft>
            <a:buChar char="•"/>
          </a:pPr>
          <a:r>
            <a:rPr lang="en-US" sz="1300" kern="1200" noProof="0" dirty="0"/>
            <a:t>Updating multiple instances of the same Component type </a:t>
          </a:r>
          <a:r>
            <a:rPr lang="en-US" sz="1300" kern="1200" dirty="0"/>
            <a:t>(ECS style)</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Actor-Actor communication using state injection </a:t>
          </a:r>
          <a:r>
            <a:rPr lang="en-US" sz="1300" kern="1200" dirty="0"/>
            <a:t>(similarly to messages in actor model)</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Systems have internal locks to resolve concurrent accesses from Actors</a:t>
          </a:r>
        </a:p>
        <a:p>
          <a:pPr marL="114300" lvl="1" indent="-114300" algn="just" defTabSz="577850">
            <a:lnSpc>
              <a:spcPct val="90000"/>
            </a:lnSpc>
            <a:spcBef>
              <a:spcPct val="0"/>
            </a:spcBef>
            <a:spcAft>
              <a:spcPct val="15000"/>
            </a:spcAft>
            <a:buChar char="•"/>
          </a:pPr>
          <a:r>
            <a:rPr lang="en-US" sz="1300" kern="1200" noProof="0" dirty="0"/>
            <a:t>System cannot reference other systems</a:t>
          </a:r>
        </a:p>
      </dsp:txBody>
      <dsp:txXfrm>
        <a:off x="0" y="358253"/>
        <a:ext cx="6784347" cy="2457000"/>
      </dsp:txXfrm>
    </dsp:sp>
    <dsp:sp modelId="{6BE5FC12-C4AD-49D2-BA45-1C9F9E39BEFA}">
      <dsp:nvSpPr>
        <dsp:cNvPr id="0" name=""/>
        <dsp:cNvSpPr/>
      </dsp:nvSpPr>
      <dsp:spPr>
        <a:xfrm>
          <a:off x="339217" y="166373"/>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Roles</a:t>
          </a:r>
        </a:p>
      </dsp:txBody>
      <dsp:txXfrm>
        <a:off x="357951" y="185107"/>
        <a:ext cx="4711574" cy="346292"/>
      </dsp:txXfrm>
    </dsp:sp>
    <dsp:sp modelId="{8B5D5669-35B7-491F-A9B4-3A5CDB4F027F}">
      <dsp:nvSpPr>
        <dsp:cNvPr id="0" name=""/>
        <dsp:cNvSpPr/>
      </dsp:nvSpPr>
      <dsp:spPr>
        <a:xfrm>
          <a:off x="0" y="3077334"/>
          <a:ext cx="6784347" cy="196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541" tIns="270764" rIns="526541"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noProof="0" dirty="0"/>
            <a:t>Systems can parallelize internally their workload</a:t>
          </a:r>
        </a:p>
        <a:p>
          <a:pPr marL="114300" lvl="1" indent="-114300" algn="just" defTabSz="577850">
            <a:lnSpc>
              <a:spcPct val="90000"/>
            </a:lnSpc>
            <a:spcBef>
              <a:spcPct val="0"/>
            </a:spcBef>
            <a:spcAft>
              <a:spcPct val="15000"/>
            </a:spcAft>
            <a:buChar char="•"/>
          </a:pPr>
          <a:r>
            <a:rPr lang="en-US" sz="1300" kern="1200" noProof="0" dirty="0"/>
            <a:t>Systems are executed sequentially by a World</a:t>
          </a:r>
        </a:p>
        <a:p>
          <a:pPr marL="114300" lvl="1" indent="-114300" algn="just" defTabSz="577850">
            <a:lnSpc>
              <a:spcPct val="90000"/>
            </a:lnSpc>
            <a:spcBef>
              <a:spcPct val="0"/>
            </a:spcBef>
            <a:spcAft>
              <a:spcPct val="15000"/>
            </a:spcAft>
            <a:buChar char="•"/>
          </a:pPr>
          <a:r>
            <a:rPr lang="en-US" sz="1300" kern="1200" noProof="0" dirty="0"/>
            <a:t>Systems register for update during a particular frame simulation stage (can register for multiple stages)</a:t>
          </a:r>
        </a:p>
        <a:p>
          <a:pPr marL="114300" lvl="1" indent="-114300" algn="just" defTabSz="577850">
            <a:lnSpc>
              <a:spcPct val="90000"/>
            </a:lnSpc>
            <a:spcBef>
              <a:spcPct val="0"/>
            </a:spcBef>
            <a:spcAft>
              <a:spcPct val="15000"/>
            </a:spcAft>
            <a:buChar char="•"/>
          </a:pPr>
          <a:r>
            <a:rPr lang="en-US" sz="1300" kern="1200" noProof="0" dirty="0"/>
            <a:t>World resolves execution order dependencies between Systems within each simulation stage using numerical priorities</a:t>
          </a:r>
        </a:p>
        <a:p>
          <a:pPr marL="114300" lvl="1" indent="-114300" algn="just" defTabSz="577850">
            <a:lnSpc>
              <a:spcPct val="90000"/>
            </a:lnSpc>
            <a:spcBef>
              <a:spcPct val="0"/>
            </a:spcBef>
            <a:spcAft>
              <a:spcPct val="15000"/>
            </a:spcAft>
            <a:buChar char="•"/>
          </a:pPr>
          <a:r>
            <a:rPr lang="en-US" sz="1300" kern="1200" noProof="0" dirty="0"/>
            <a:t>World caches a dedicated list of Systems and their overridden Update methods enrolled for update per each simulation stage</a:t>
          </a:r>
        </a:p>
      </dsp:txBody>
      <dsp:txXfrm>
        <a:off x="0" y="3077334"/>
        <a:ext cx="6784347" cy="1965600"/>
      </dsp:txXfrm>
    </dsp:sp>
    <dsp:sp modelId="{08413DD1-5432-4825-A6DB-94CA19F59381}">
      <dsp:nvSpPr>
        <dsp:cNvPr id="0" name=""/>
        <dsp:cNvSpPr/>
      </dsp:nvSpPr>
      <dsp:spPr>
        <a:xfrm>
          <a:off x="339217" y="2869965"/>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Execution</a:t>
          </a:r>
        </a:p>
      </dsp:txBody>
      <dsp:txXfrm>
        <a:off x="357951" y="2888699"/>
        <a:ext cx="4711574" cy="346292"/>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3472"/>
          <a:ext cx="5238434" cy="564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561" tIns="333248" rIns="406561"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263472"/>
        <a:ext cx="5238434" cy="5644800"/>
      </dsp:txXfrm>
    </dsp:sp>
    <dsp:sp modelId="{E99EECEE-FDBF-4D14-B04F-62EF577511CA}">
      <dsp:nvSpPr>
        <dsp:cNvPr id="0" name=""/>
        <dsp:cNvSpPr/>
      </dsp:nvSpPr>
      <dsp:spPr>
        <a:xfrm>
          <a:off x="261921" y="27312"/>
          <a:ext cx="366690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00" tIns="0" rIns="138600" bIns="0" numCol="1" spcCol="1270" anchor="ctr" anchorCtr="0">
          <a:noAutofit/>
        </a:bodyPr>
        <a:lstStyle/>
        <a:p>
          <a:pPr marL="0" lvl="0" indent="0" algn="l" defTabSz="711200">
            <a:lnSpc>
              <a:spcPct val="90000"/>
            </a:lnSpc>
            <a:spcBef>
              <a:spcPct val="0"/>
            </a:spcBef>
            <a:spcAft>
              <a:spcPct val="35000"/>
            </a:spcAft>
            <a:buNone/>
          </a:pPr>
          <a:r>
            <a:rPr lang="en-US" sz="1600" kern="1200" dirty="0"/>
            <a:t>Component Destruction</a:t>
          </a:r>
        </a:p>
      </dsp:txBody>
      <dsp:txXfrm>
        <a:off x="284978" y="50369"/>
        <a:ext cx="3620790" cy="426206"/>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07420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Deletions</a:t>
          </a:r>
          <a:endParaRPr lang="en-GB" sz="2000" kern="1200" dirty="0"/>
        </a:p>
      </dsp:txBody>
      <dsp:txXfrm>
        <a:off x="1183049" y="783062"/>
        <a:ext cx="1053116" cy="33891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465114"/>
          <a:ext cx="6018687" cy="198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Deletion of a Component (and by so also deletion of Entities and Actors) causes reshuffling of other Components of the same type in memory - invalidation of pointers and references</a:t>
          </a:r>
        </a:p>
        <a:p>
          <a:pPr marL="114300" lvl="1" indent="-114300" algn="l" defTabSz="666750">
            <a:lnSpc>
              <a:spcPct val="90000"/>
            </a:lnSpc>
            <a:spcBef>
              <a:spcPct val="0"/>
            </a:spcBef>
            <a:spcAft>
              <a:spcPct val="15000"/>
            </a:spcAft>
            <a:buChar char="•"/>
          </a:pPr>
          <a:r>
            <a:rPr lang="en-US" sz="1500" kern="1200" dirty="0"/>
            <a:t>All deletions has to be deferred to the end of the frame to achieve in-frame pointer stability</a:t>
          </a:r>
        </a:p>
        <a:p>
          <a:pPr marL="114300" lvl="1" indent="-114300" algn="l" defTabSz="666750">
            <a:lnSpc>
              <a:spcPct val="90000"/>
            </a:lnSpc>
            <a:spcBef>
              <a:spcPct val="0"/>
            </a:spcBef>
            <a:spcAft>
              <a:spcPct val="15000"/>
            </a:spcAft>
            <a:buChar char="•"/>
          </a:pPr>
          <a:r>
            <a:rPr lang="en-US" sz="1500" kern="1200" dirty="0"/>
            <a:t>Behaviors and Systems are not affected by this issue, as they do not reside in ECS storage</a:t>
          </a:r>
        </a:p>
      </dsp:txBody>
      <dsp:txXfrm>
        <a:off x="0" y="465114"/>
        <a:ext cx="6018687" cy="1984500"/>
      </dsp:txXfrm>
    </dsp:sp>
    <dsp:sp modelId="{E99EECEE-FDBF-4D14-B04F-62EF577511CA}">
      <dsp:nvSpPr>
        <dsp:cNvPr id="0" name=""/>
        <dsp:cNvSpPr/>
      </dsp:nvSpPr>
      <dsp:spPr>
        <a:xfrm>
          <a:off x="300934" y="243714"/>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Pointer stability issue</a:t>
          </a:r>
        </a:p>
      </dsp:txBody>
      <dsp:txXfrm>
        <a:off x="322550" y="265330"/>
        <a:ext cx="4169848" cy="399568"/>
      </dsp:txXfrm>
    </dsp:sp>
    <dsp:sp modelId="{396792D0-E6F1-4314-A4F4-FB03428C607B}">
      <dsp:nvSpPr>
        <dsp:cNvPr id="0" name=""/>
        <dsp:cNvSpPr/>
      </dsp:nvSpPr>
      <dsp:spPr>
        <a:xfrm>
          <a:off x="0" y="2752015"/>
          <a:ext cx="6018687" cy="203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Actors – deletion handled as deletion of underlying Entities</a:t>
          </a:r>
        </a:p>
        <a:p>
          <a:pPr marL="114300" lvl="1" indent="-114300" algn="l" defTabSz="666750">
            <a:lnSpc>
              <a:spcPct val="90000"/>
            </a:lnSpc>
            <a:spcBef>
              <a:spcPct val="0"/>
            </a:spcBef>
            <a:spcAft>
              <a:spcPct val="15000"/>
            </a:spcAft>
            <a:buChar char="•"/>
          </a:pPr>
          <a:r>
            <a:rPr lang="en-US" sz="1500" kern="1200" dirty="0"/>
            <a:t>Entities – marking with </a:t>
          </a:r>
          <a:r>
            <a:rPr lang="en-US" sz="1500" kern="1200" dirty="0" err="1"/>
            <a:t>DestroyFlag</a:t>
          </a:r>
          <a:r>
            <a:rPr lang="en-US" sz="1500" kern="1200" dirty="0"/>
            <a:t> component</a:t>
          </a:r>
        </a:p>
        <a:p>
          <a:pPr marL="114300" lvl="1" indent="-114300" algn="l" defTabSz="666750">
            <a:lnSpc>
              <a:spcPct val="90000"/>
            </a:lnSpc>
            <a:spcBef>
              <a:spcPct val="0"/>
            </a:spcBef>
            <a:spcAft>
              <a:spcPct val="15000"/>
            </a:spcAft>
            <a:buChar char="•"/>
          </a:pPr>
          <a:r>
            <a:rPr lang="en-US" sz="1500" kern="1200" dirty="0"/>
            <a:t>Components – enrolling for destruction in a buffer of </a:t>
          </a:r>
          <a:r>
            <a:rPr lang="en-US" sz="1500" kern="1200" dirty="0" err="1"/>
            <a:t>EntityIDs</a:t>
          </a:r>
          <a:r>
            <a:rPr lang="en-US" sz="1500" kern="1200" dirty="0"/>
            <a:t> and pointers to the destruction method applicable for a given type of component</a:t>
          </a:r>
        </a:p>
        <a:p>
          <a:pPr marL="114300" lvl="1" indent="-114300" algn="l" defTabSz="666750">
            <a:lnSpc>
              <a:spcPct val="90000"/>
            </a:lnSpc>
            <a:spcBef>
              <a:spcPct val="0"/>
            </a:spcBef>
            <a:spcAft>
              <a:spcPct val="15000"/>
            </a:spcAft>
            <a:buChar char="•"/>
          </a:pPr>
          <a:r>
            <a:rPr lang="en-US" sz="1500" kern="1200" dirty="0"/>
            <a:t>Component deletion is handled first, then Entities, as they may relate to the same components</a:t>
          </a:r>
        </a:p>
      </dsp:txBody>
      <dsp:txXfrm>
        <a:off x="0" y="2752015"/>
        <a:ext cx="6018687" cy="2031750"/>
      </dsp:txXfrm>
    </dsp:sp>
    <dsp:sp modelId="{29D57B68-C211-4A1C-AA1E-B143537239BF}">
      <dsp:nvSpPr>
        <dsp:cNvPr id="0" name=""/>
        <dsp:cNvSpPr/>
      </dsp:nvSpPr>
      <dsp:spPr>
        <a:xfrm>
          <a:off x="300934" y="2530615"/>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Deferring</a:t>
          </a:r>
        </a:p>
      </dsp:txBody>
      <dsp:txXfrm>
        <a:off x="322550" y="2552231"/>
        <a:ext cx="4169848" cy="399568"/>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15087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Transform</a:t>
          </a:r>
        </a:p>
      </dsp:txBody>
      <dsp:txXfrm>
        <a:off x="1183049" y="783062"/>
        <a:ext cx="1129789" cy="33891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09266"/>
          <a:ext cx="5445831"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components: Global and Local</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Local recalculated upon change, Global recalculated upon access if needed (has changed)</a:t>
          </a:r>
        </a:p>
      </dsp:txBody>
      <dsp:txXfrm>
        <a:off x="0" y="309266"/>
        <a:ext cx="5445831" cy="1167075"/>
      </dsp:txXfrm>
    </dsp:sp>
    <dsp:sp modelId="{6BE5FC12-C4AD-49D2-BA45-1C9F9E39BEFA}">
      <dsp:nvSpPr>
        <dsp:cNvPr id="0" name=""/>
        <dsp:cNvSpPr/>
      </dsp:nvSpPr>
      <dsp:spPr>
        <a:xfrm>
          <a:off x="272291" y="117386"/>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State Propagation</a:t>
          </a:r>
        </a:p>
      </dsp:txBody>
      <dsp:txXfrm>
        <a:off x="291025" y="136120"/>
        <a:ext cx="3774613" cy="346292"/>
      </dsp:txXfrm>
    </dsp:sp>
    <dsp:sp modelId="{8AC24B6B-8072-4BB2-B3C0-6DE2CAF9B989}">
      <dsp:nvSpPr>
        <dsp:cNvPr id="0" name=""/>
        <dsp:cNvSpPr/>
      </dsp:nvSpPr>
      <dsp:spPr>
        <a:xfrm>
          <a:off x="0" y="1738421"/>
          <a:ext cx="5445831" cy="1351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Not accessible directly</a:t>
          </a:r>
        </a:p>
        <a:p>
          <a:pPr marL="114300" lvl="1" indent="-114300" algn="l" defTabSz="577850">
            <a:lnSpc>
              <a:spcPct val="90000"/>
            </a:lnSpc>
            <a:spcBef>
              <a:spcPct val="0"/>
            </a:spcBef>
            <a:spcAft>
              <a:spcPct val="15000"/>
            </a:spcAft>
            <a:buChar char="•"/>
          </a:pPr>
          <a:r>
            <a:rPr lang="en-US" sz="1300" kern="1200" noProof="0" dirty="0"/>
            <a:t>Special handle provides a safe interface to operate on either Local or Global transform</a:t>
          </a:r>
        </a:p>
        <a:p>
          <a:pPr marL="114300" lvl="1" indent="-114300" algn="l" defTabSz="577850">
            <a:lnSpc>
              <a:spcPct val="90000"/>
            </a:lnSpc>
            <a:spcBef>
              <a:spcPct val="0"/>
            </a:spcBef>
            <a:spcAft>
              <a:spcPct val="15000"/>
            </a:spcAft>
            <a:buChar char="•"/>
          </a:pPr>
          <a:r>
            <a:rPr lang="en-US" sz="1300" kern="1200" noProof="0" dirty="0"/>
            <a:t>Overloaded operators allowing to treat it as if it was Global transform itself</a:t>
          </a:r>
        </a:p>
      </dsp:txBody>
      <dsp:txXfrm>
        <a:off x="0" y="1738421"/>
        <a:ext cx="5445831" cy="1351350"/>
      </dsp:txXfrm>
    </dsp:sp>
    <dsp:sp modelId="{0BDD42F6-9BAF-4C25-BB55-5C3F79D10394}">
      <dsp:nvSpPr>
        <dsp:cNvPr id="0" name=""/>
        <dsp:cNvSpPr/>
      </dsp:nvSpPr>
      <dsp:spPr>
        <a:xfrm>
          <a:off x="272291" y="154654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Availability</a:t>
          </a:r>
        </a:p>
      </dsp:txBody>
      <dsp:txXfrm>
        <a:off x="291025" y="1565275"/>
        <a:ext cx="3774613" cy="346292"/>
      </dsp:txXfrm>
    </dsp:sp>
    <dsp:sp modelId="{C52E7A37-1EE3-46FC-8FAB-EC50B7DF1507}">
      <dsp:nvSpPr>
        <dsp:cNvPr id="0" name=""/>
        <dsp:cNvSpPr/>
      </dsp:nvSpPr>
      <dsp:spPr>
        <a:xfrm>
          <a:off x="0" y="3351851"/>
          <a:ext cx="5445831"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Marks Global transform as „outdated”</a:t>
          </a:r>
        </a:p>
        <a:p>
          <a:pPr marL="114300" lvl="1" indent="-114300" algn="l" defTabSz="577850">
            <a:lnSpc>
              <a:spcPct val="90000"/>
            </a:lnSpc>
            <a:spcBef>
              <a:spcPct val="0"/>
            </a:spcBef>
            <a:spcAft>
              <a:spcPct val="15000"/>
            </a:spcAft>
            <a:buChar char="•"/>
          </a:pPr>
          <a:r>
            <a:rPr lang="en-US" sz="1300" kern="1200" noProof="0" dirty="0"/>
            <a:t>Emplaced in all descendant Entities upon Global modification (Local modification implies Global modification) </a:t>
          </a:r>
        </a:p>
        <a:p>
          <a:pPr marL="114300" lvl="1" indent="-114300" algn="l" defTabSz="577850">
            <a:lnSpc>
              <a:spcPct val="90000"/>
            </a:lnSpc>
            <a:spcBef>
              <a:spcPct val="0"/>
            </a:spcBef>
            <a:spcAft>
              <a:spcPct val="15000"/>
            </a:spcAft>
            <a:buChar char="•"/>
          </a:pPr>
          <a:r>
            <a:rPr lang="en-US" sz="1300" kern="1200" noProof="0" dirty="0"/>
            <a:t>Global is recalculated upon access if necessary (if marked as „dirty”) using a hierarchy chain starting from the closest „clean” ancestor</a:t>
          </a:r>
        </a:p>
        <a:p>
          <a:pPr marL="114300" lvl="1" indent="-114300" algn="l" defTabSz="577850">
            <a:lnSpc>
              <a:spcPct val="90000"/>
            </a:lnSpc>
            <a:spcBef>
              <a:spcPct val="0"/>
            </a:spcBef>
            <a:spcAft>
              <a:spcPct val="15000"/>
            </a:spcAft>
            <a:buChar char="•"/>
          </a:pPr>
          <a:r>
            <a:rPr lang="en-US" sz="1300" kern="1200" noProof="0" dirty="0"/>
            <a:t>Local is always accurate, Global appears as always accurate</a:t>
          </a:r>
        </a:p>
      </dsp:txBody>
      <dsp:txXfrm>
        <a:off x="0" y="3351851"/>
        <a:ext cx="5445831" cy="1760850"/>
      </dsp:txXfrm>
    </dsp:sp>
    <dsp:sp modelId="{3044ABE7-CEAD-4511-9DF9-0C8380AF1317}">
      <dsp:nvSpPr>
        <dsp:cNvPr id="0" name=""/>
        <dsp:cNvSpPr/>
      </dsp:nvSpPr>
      <dsp:spPr>
        <a:xfrm>
          <a:off x="272291" y="315997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err="1"/>
            <a:t>DirtyFlag</a:t>
          </a:r>
          <a:r>
            <a:rPr lang="en-US" sz="1300" kern="1200" noProof="0" dirty="0"/>
            <a:t> component</a:t>
          </a:r>
        </a:p>
      </dsp:txBody>
      <dsp:txXfrm>
        <a:off x="291025" y="3178705"/>
        <a:ext cx="3774613" cy="34629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57937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Tags</a:t>
          </a:r>
        </a:p>
      </dsp:txBody>
      <dsp:txXfrm>
        <a:off x="1183049" y="783062"/>
        <a:ext cx="558287" cy="33891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8B620-4E29-4A97-A04B-DE5B70536CF8}">
      <dsp:nvSpPr>
        <dsp:cNvPr id="0" name=""/>
        <dsp:cNvSpPr/>
      </dsp:nvSpPr>
      <dsp:spPr>
        <a:xfrm>
          <a:off x="0" y="221898"/>
          <a:ext cx="5934635" cy="139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Just uint64_t with bit flags - each bit flag represents an existence of a tag</a:t>
          </a:r>
          <a:endParaRPr lang="en-US" sz="1300" kern="1200" noProof="0" dirty="0"/>
        </a:p>
        <a:p>
          <a:pPr marL="114300" lvl="1" indent="-114300" algn="l" defTabSz="577850">
            <a:lnSpc>
              <a:spcPct val="90000"/>
            </a:lnSpc>
            <a:spcBef>
              <a:spcPct val="0"/>
            </a:spcBef>
            <a:spcAft>
              <a:spcPct val="15000"/>
            </a:spcAft>
            <a:buChar char="•"/>
          </a:pPr>
          <a:r>
            <a:rPr lang="en-US" sz="1300" kern="1200" dirty="0"/>
            <a:t>Meant to be used to easily recognize a given Entity’s purpose and conceptual identity</a:t>
          </a:r>
        </a:p>
        <a:p>
          <a:pPr marL="114300" lvl="1" indent="-114300" algn="l" defTabSz="577850">
            <a:lnSpc>
              <a:spcPct val="90000"/>
            </a:lnSpc>
            <a:spcBef>
              <a:spcPct val="0"/>
            </a:spcBef>
            <a:spcAft>
              <a:spcPct val="15000"/>
            </a:spcAft>
            <a:buChar char="•"/>
          </a:pPr>
          <a:r>
            <a:rPr lang="en-US" sz="1300" kern="1200" dirty="0"/>
            <a:t>Using it to send info down the hierarchy should be avoided</a:t>
          </a:r>
        </a:p>
        <a:p>
          <a:pPr marL="114300" lvl="1" indent="-114300" algn="l" defTabSz="577850">
            <a:lnSpc>
              <a:spcPct val="90000"/>
            </a:lnSpc>
            <a:spcBef>
              <a:spcPct val="0"/>
            </a:spcBef>
            <a:spcAft>
              <a:spcPct val="15000"/>
            </a:spcAft>
            <a:buChar char="•"/>
          </a:pPr>
          <a:r>
            <a:rPr lang="en-US" sz="1300" kern="1200" dirty="0"/>
            <a:t>Entity class provides utility methods, like </a:t>
          </a:r>
          <a:r>
            <a:rPr lang="en-US" sz="1300" kern="1200" dirty="0" err="1"/>
            <a:t>FindTagOrigin</a:t>
          </a:r>
          <a:r>
            <a:rPr lang="en-US" sz="1300" kern="1200" dirty="0"/>
            <a:t>()</a:t>
          </a:r>
        </a:p>
      </dsp:txBody>
      <dsp:txXfrm>
        <a:off x="0" y="221898"/>
        <a:ext cx="5934635" cy="1392300"/>
      </dsp:txXfrm>
    </dsp:sp>
    <dsp:sp modelId="{4C90D674-4029-42EF-9467-DF680147B9C4}">
      <dsp:nvSpPr>
        <dsp:cNvPr id="0" name=""/>
        <dsp:cNvSpPr/>
      </dsp:nvSpPr>
      <dsp:spPr>
        <a:xfrm>
          <a:off x="296731" y="30018"/>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Tags</a:t>
          </a:r>
        </a:p>
      </dsp:txBody>
      <dsp:txXfrm>
        <a:off x="315465" y="48752"/>
        <a:ext cx="4116776" cy="346292"/>
      </dsp:txXfrm>
    </dsp:sp>
    <dsp:sp modelId="{BCE4D5B3-AD12-4237-814E-BE9795BB86A4}">
      <dsp:nvSpPr>
        <dsp:cNvPr id="0" name=""/>
        <dsp:cNvSpPr/>
      </dsp:nvSpPr>
      <dsp:spPr>
        <a:xfrm>
          <a:off x="0" y="1876278"/>
          <a:ext cx="5934635" cy="1392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parts: Global, Local (in one component)</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Propagates down the hierarchy the same way as Transform and has similar handle, but triggers full recalculation upon each change</a:t>
          </a:r>
        </a:p>
        <a:p>
          <a:pPr marL="114300" lvl="1" indent="-114300" algn="l" defTabSz="577850">
            <a:lnSpc>
              <a:spcPct val="90000"/>
            </a:lnSpc>
            <a:spcBef>
              <a:spcPct val="0"/>
            </a:spcBef>
            <a:spcAft>
              <a:spcPct val="15000"/>
            </a:spcAft>
            <a:buChar char="•"/>
          </a:pPr>
          <a:r>
            <a:rPr lang="en-US" sz="1300" kern="1200" noProof="0" dirty="0"/>
            <a:t>Can only be modified in systems, not in actors</a:t>
          </a:r>
        </a:p>
      </dsp:txBody>
      <dsp:txXfrm>
        <a:off x="0" y="1876278"/>
        <a:ext cx="5934635" cy="1392300"/>
      </dsp:txXfrm>
    </dsp:sp>
    <dsp:sp modelId="{6BE5FC12-C4AD-49D2-BA45-1C9F9E39BEFA}">
      <dsp:nvSpPr>
        <dsp:cNvPr id="0" name=""/>
        <dsp:cNvSpPr/>
      </dsp:nvSpPr>
      <dsp:spPr>
        <a:xfrm>
          <a:off x="296731" y="1684398"/>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Propagation</a:t>
          </a:r>
        </a:p>
      </dsp:txBody>
      <dsp:txXfrm>
        <a:off x="315465" y="1703132"/>
        <a:ext cx="4116776" cy="34629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97657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Hierarchy Storage</a:t>
          </a:r>
          <a:endParaRPr lang="en-GB" sz="2000" kern="1200" dirty="0"/>
        </a:p>
      </dsp:txBody>
      <dsp:txXfrm>
        <a:off x="1183049" y="783062"/>
        <a:ext cx="1955482" cy="33891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8694"/>
          <a:ext cx="11335085" cy="241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8000" tIns="333248" rIns="8797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Storages of hierarchy related components are synchronized:</a:t>
          </a:r>
          <a:br>
            <a:rPr lang="en-US" sz="1600" kern="1200" dirty="0"/>
          </a:br>
          <a:r>
            <a:rPr lang="en-US" sz="1600" kern="1200" dirty="0" err="1"/>
            <a:t>EntityNode</a:t>
          </a:r>
          <a:r>
            <a:rPr lang="en-US" sz="1600" kern="1200" dirty="0"/>
            <a:t>, </a:t>
          </a:r>
          <a:r>
            <a:rPr lang="en-US" sz="1600" kern="1200" dirty="0" err="1"/>
            <a:t>LocalTransform</a:t>
          </a:r>
          <a:r>
            <a:rPr lang="en-US" sz="1600" kern="1200" dirty="0"/>
            <a:t>, </a:t>
          </a:r>
          <a:r>
            <a:rPr lang="en-US" sz="1600" kern="1200" dirty="0" err="1"/>
            <a:t>GlobalTransform</a:t>
          </a:r>
          <a:r>
            <a:rPr lang="en-US" sz="1600" kern="1200" dirty="0"/>
            <a:t>, Tags</a:t>
          </a:r>
        </a:p>
        <a:p>
          <a:pPr marL="171450" lvl="1" indent="-171450" algn="l" defTabSz="711200">
            <a:lnSpc>
              <a:spcPct val="90000"/>
            </a:lnSpc>
            <a:spcBef>
              <a:spcPct val="0"/>
            </a:spcBef>
            <a:spcAft>
              <a:spcPct val="15000"/>
            </a:spcAft>
            <a:buChar char="•"/>
          </a:pPr>
          <a:r>
            <a:rPr lang="en-US" sz="1600" kern="1200" dirty="0"/>
            <a:t>Siblings are grouped next to each other</a:t>
          </a:r>
        </a:p>
        <a:p>
          <a:pPr marL="171450" lvl="1" indent="-171450" algn="l" defTabSz="711200">
            <a:lnSpc>
              <a:spcPct val="90000"/>
            </a:lnSpc>
            <a:spcBef>
              <a:spcPct val="0"/>
            </a:spcBef>
            <a:spcAft>
              <a:spcPct val="15000"/>
            </a:spcAft>
            <a:buChar char="•"/>
          </a:pPr>
          <a:r>
            <a:rPr lang="en-US" sz="1600" kern="1200" dirty="0"/>
            <a:t>Siblings are sorted based on their </a:t>
          </a:r>
          <a:r>
            <a:rPr lang="en-US" sz="1600" kern="1200" dirty="0" err="1"/>
            <a:t>EntityID</a:t>
          </a:r>
          <a:br>
            <a:rPr lang="en-US" sz="1600" kern="1200" dirty="0"/>
          </a:br>
          <a:r>
            <a:rPr lang="en-US" sz="1600" kern="1200" dirty="0"/>
            <a:t>(logically in a linked list of Node Components and in storage)</a:t>
          </a:r>
        </a:p>
        <a:p>
          <a:pPr marL="171450" lvl="1" indent="-171450" algn="l" defTabSz="711200">
            <a:lnSpc>
              <a:spcPct val="90000"/>
            </a:lnSpc>
            <a:spcBef>
              <a:spcPct val="0"/>
            </a:spcBef>
            <a:spcAft>
              <a:spcPct val="15000"/>
            </a:spcAft>
            <a:buChar char="•"/>
          </a:pPr>
          <a:r>
            <a:rPr lang="en-US" sz="1600" kern="1200" dirty="0"/>
            <a:t>Groups of siblings are grouped based on their hierarchy level</a:t>
          </a:r>
        </a:p>
        <a:p>
          <a:pPr marL="171450" lvl="1" indent="-171450" algn="l" defTabSz="711200">
            <a:lnSpc>
              <a:spcPct val="90000"/>
            </a:lnSpc>
            <a:spcBef>
              <a:spcPct val="0"/>
            </a:spcBef>
            <a:spcAft>
              <a:spcPct val="15000"/>
            </a:spcAft>
            <a:buChar char="•"/>
          </a:pPr>
          <a:r>
            <a:rPr lang="en-US" sz="1600" kern="1200" dirty="0"/>
            <a:t>Groups of siblings on the same hierarchy level are sorted</a:t>
          </a:r>
          <a:br>
            <a:rPr lang="en-US" sz="1600" kern="1200" dirty="0"/>
          </a:br>
          <a:r>
            <a:rPr lang="en-US" sz="1600" kern="1200" dirty="0"/>
            <a:t>based on their parent </a:t>
          </a:r>
          <a:r>
            <a:rPr lang="en-US" sz="1600" kern="1200" dirty="0" err="1"/>
            <a:t>EntityID</a:t>
          </a:r>
          <a:endParaRPr lang="en-US" sz="1600" kern="1200" dirty="0"/>
        </a:p>
      </dsp:txBody>
      <dsp:txXfrm>
        <a:off x="0" y="268694"/>
        <a:ext cx="11335085" cy="2419200"/>
      </dsp:txXfrm>
    </dsp:sp>
    <dsp:sp modelId="{E99EECEE-FDBF-4D14-B04F-62EF577511CA}">
      <dsp:nvSpPr>
        <dsp:cNvPr id="0" name=""/>
        <dsp:cNvSpPr/>
      </dsp:nvSpPr>
      <dsp:spPr>
        <a:xfrm>
          <a:off x="566754" y="32533"/>
          <a:ext cx="7934559"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907" tIns="0" rIns="299907" bIns="0" numCol="1" spcCol="1270" anchor="ctr" anchorCtr="0">
          <a:noAutofit/>
        </a:bodyPr>
        <a:lstStyle/>
        <a:p>
          <a:pPr marL="0" lvl="0" indent="0" algn="l" defTabSz="711200">
            <a:lnSpc>
              <a:spcPct val="90000"/>
            </a:lnSpc>
            <a:spcBef>
              <a:spcPct val="0"/>
            </a:spcBef>
            <a:spcAft>
              <a:spcPct val="35000"/>
            </a:spcAft>
            <a:buNone/>
          </a:pPr>
          <a:r>
            <a:rPr lang="en-US" sz="1600" kern="1200" dirty="0"/>
            <a:t>Order of Components in storage reflects logical structure of the hierarchy</a:t>
          </a:r>
        </a:p>
      </dsp:txBody>
      <dsp:txXfrm>
        <a:off x="589811" y="55590"/>
        <a:ext cx="7888445"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32142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a:t>
          </a:r>
          <a:r>
            <a:rPr lang="pl-PL" sz="2000" kern="1200" dirty="0"/>
            <a:t>s</a:t>
          </a:r>
          <a:r>
            <a:rPr lang="en-US" sz="2000" kern="1200" dirty="0"/>
            <a:t> utilization</a:t>
          </a:r>
          <a:endParaRPr lang="en-GB" sz="2000" kern="1200" dirty="0"/>
        </a:p>
      </dsp:txBody>
      <dsp:txXfrm>
        <a:off x="1183049" y="782313"/>
        <a:ext cx="4300338" cy="33891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90678"/>
          <a:ext cx="5553464"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333248" rIns="43101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This order is not fully guaranteed, as maintaining it at all times would be too expensive</a:t>
          </a:r>
        </a:p>
        <a:p>
          <a:pPr marL="171450" lvl="1" indent="-171450" algn="l" defTabSz="711200">
            <a:lnSpc>
              <a:spcPct val="90000"/>
            </a:lnSpc>
            <a:spcBef>
              <a:spcPct val="0"/>
            </a:spcBef>
            <a:spcAft>
              <a:spcPct val="15000"/>
            </a:spcAft>
            <a:buChar char="•"/>
          </a:pPr>
          <a:r>
            <a:rPr lang="en-US" sz="1600" kern="1200" dirty="0"/>
            <a:t>Instead it is recreated once per frame after the simulation and before rendering</a:t>
          </a:r>
        </a:p>
        <a:p>
          <a:pPr marL="171450" lvl="1" indent="-171450" algn="l" defTabSz="711200">
            <a:lnSpc>
              <a:spcPct val="90000"/>
            </a:lnSpc>
            <a:spcBef>
              <a:spcPct val="0"/>
            </a:spcBef>
            <a:spcAft>
              <a:spcPct val="15000"/>
            </a:spcAft>
            <a:buChar char="•"/>
          </a:pPr>
          <a:r>
            <a:rPr lang="en-US" sz="1600" kern="1200" dirty="0"/>
            <a:t>It’s purpose is to make hierarchy traversal more cash friendly</a:t>
          </a:r>
        </a:p>
      </dsp:txBody>
      <dsp:txXfrm>
        <a:off x="0" y="290678"/>
        <a:ext cx="5553464" cy="1864800"/>
      </dsp:txXfrm>
    </dsp:sp>
    <dsp:sp modelId="{E99EECEE-FDBF-4D14-B04F-62EF577511CA}">
      <dsp:nvSpPr>
        <dsp:cNvPr id="0" name=""/>
        <dsp:cNvSpPr/>
      </dsp:nvSpPr>
      <dsp:spPr>
        <a:xfrm>
          <a:off x="277673" y="54517"/>
          <a:ext cx="388742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711200">
            <a:lnSpc>
              <a:spcPct val="90000"/>
            </a:lnSpc>
            <a:spcBef>
              <a:spcPct val="0"/>
            </a:spcBef>
            <a:spcAft>
              <a:spcPct val="35000"/>
            </a:spcAft>
            <a:buNone/>
          </a:pPr>
          <a:r>
            <a:rPr lang="en-US" sz="1600" kern="1200" dirty="0"/>
            <a:t>Maintenance</a:t>
          </a:r>
        </a:p>
      </dsp:txBody>
      <dsp:txXfrm>
        <a:off x="300730" y="77574"/>
        <a:ext cx="3841311" cy="426206"/>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0168"/>
          <a:ext cx="5553464"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291592" rIns="4310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Sorting is first performed on an array of just </a:t>
          </a:r>
          <a:r>
            <a:rPr lang="en-US" sz="1400" kern="1200" dirty="0" err="1"/>
            <a:t>EntityIDs</a:t>
          </a:r>
          <a:r>
            <a:rPr lang="en-US" sz="1400" kern="1200" dirty="0"/>
            <a:t> and then resulting permutation applied to component storages in linear time (sorting does not swap components unnecessarily)</a:t>
          </a:r>
        </a:p>
        <a:p>
          <a:pPr marL="114300" lvl="1" indent="-114300" algn="l" defTabSz="622300">
            <a:lnSpc>
              <a:spcPct val="90000"/>
            </a:lnSpc>
            <a:spcBef>
              <a:spcPct val="0"/>
            </a:spcBef>
            <a:spcAft>
              <a:spcPct val="15000"/>
            </a:spcAft>
            <a:buChar char="•"/>
          </a:pPr>
          <a:r>
            <a:rPr lang="en-US" sz="1400" kern="1200" dirty="0"/>
            <a:t>Sorting is performed in 2 stages:</a:t>
          </a:r>
        </a:p>
        <a:p>
          <a:pPr marL="228600" lvl="2" indent="-114300" algn="l" defTabSz="622300">
            <a:lnSpc>
              <a:spcPct val="90000"/>
            </a:lnSpc>
            <a:spcBef>
              <a:spcPct val="0"/>
            </a:spcBef>
            <a:spcAft>
              <a:spcPct val="15000"/>
            </a:spcAft>
            <a:buChar char="•"/>
          </a:pPr>
          <a:r>
            <a:rPr lang="en-US" sz="1400" kern="1200" dirty="0"/>
            <a:t>1: </a:t>
          </a:r>
          <a:r>
            <a:rPr lang="en-US" sz="1400" kern="1200" dirty="0" err="1"/>
            <a:t>QuickSort</a:t>
          </a:r>
          <a:r>
            <a:rPr lang="en-US" sz="1400" kern="1200" dirty="0"/>
            <a:t> groups each hierarchy level recursively</a:t>
          </a:r>
        </a:p>
        <a:p>
          <a:pPr marL="228600" lvl="2" indent="-114300" algn="l" defTabSz="622300">
            <a:lnSpc>
              <a:spcPct val="90000"/>
            </a:lnSpc>
            <a:spcBef>
              <a:spcPct val="0"/>
            </a:spcBef>
            <a:spcAft>
              <a:spcPct val="15000"/>
            </a:spcAft>
            <a:buChar char="•"/>
          </a:pPr>
          <a:r>
            <a:rPr lang="en-US" sz="1400" kern="1200" dirty="0"/>
            <a:t>2: Each level is then sorted concurrently with std::sort</a:t>
          </a:r>
        </a:p>
        <a:p>
          <a:pPr marL="114300" lvl="1" indent="-114300" algn="l" defTabSz="622300">
            <a:lnSpc>
              <a:spcPct val="90000"/>
            </a:lnSpc>
            <a:spcBef>
              <a:spcPct val="0"/>
            </a:spcBef>
            <a:spcAft>
              <a:spcPct val="15000"/>
            </a:spcAft>
            <a:buChar char="•"/>
          </a:pPr>
          <a:r>
            <a:rPr lang="en-US" sz="1400" kern="1200" dirty="0"/>
            <a:t>Continuous, amortized approach is still considered</a:t>
          </a:r>
        </a:p>
      </dsp:txBody>
      <dsp:txXfrm>
        <a:off x="0" y="260168"/>
        <a:ext cx="5553464" cy="1896300"/>
      </dsp:txXfrm>
    </dsp:sp>
    <dsp:sp modelId="{E99EECEE-FDBF-4D14-B04F-62EF577511CA}">
      <dsp:nvSpPr>
        <dsp:cNvPr id="0" name=""/>
        <dsp:cNvSpPr/>
      </dsp:nvSpPr>
      <dsp:spPr>
        <a:xfrm>
          <a:off x="277673" y="53527"/>
          <a:ext cx="3887425"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622300">
            <a:lnSpc>
              <a:spcPct val="90000"/>
            </a:lnSpc>
            <a:spcBef>
              <a:spcPct val="0"/>
            </a:spcBef>
            <a:spcAft>
              <a:spcPct val="35000"/>
            </a:spcAft>
            <a:buNone/>
          </a:pPr>
          <a:r>
            <a:rPr lang="en-US" sz="1400" kern="1200" dirty="0"/>
            <a:t>Sorting algorithm</a:t>
          </a:r>
        </a:p>
      </dsp:txBody>
      <dsp:txXfrm>
        <a:off x="297848" y="73702"/>
        <a:ext cx="3847075" cy="37293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46550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Storage Customization</a:t>
          </a:r>
          <a:endParaRPr lang="en-GB" sz="2000" kern="1200" dirty="0"/>
        </a:p>
      </dsp:txBody>
      <dsp:txXfrm>
        <a:off x="1183049" y="783062"/>
        <a:ext cx="2444419" cy="33891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8BC4D-7165-418E-944A-BE03734B9E27}">
      <dsp:nvSpPr>
        <dsp:cNvPr id="0" name=""/>
        <dsp:cNvSpPr/>
      </dsp:nvSpPr>
      <dsp:spPr>
        <a:xfrm>
          <a:off x="0" y="528175"/>
          <a:ext cx="5367421"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err="1"/>
            <a:t>EntityHierarchy</a:t>
          </a:r>
          <a:r>
            <a:rPr lang="en-US" sz="1500" b="0" kern="1200" dirty="0"/>
            <a:t> related Components (e.g. Transforms, Tags, </a:t>
          </a:r>
          <a:r>
            <a:rPr lang="en-US" sz="1500" b="0" kern="1200" dirty="0" err="1"/>
            <a:t>EntityNode</a:t>
          </a:r>
          <a:r>
            <a:rPr lang="en-US" sz="1500" b="0" kern="1200" dirty="0"/>
            <a:t>) are already grouped</a:t>
          </a:r>
        </a:p>
        <a:p>
          <a:pPr marL="114300" lvl="1" indent="-114300" algn="l" defTabSz="666750">
            <a:lnSpc>
              <a:spcPct val="90000"/>
            </a:lnSpc>
            <a:spcBef>
              <a:spcPct val="0"/>
            </a:spcBef>
            <a:spcAft>
              <a:spcPct val="15000"/>
            </a:spcAft>
            <a:buChar char="•"/>
          </a:pPr>
          <a:r>
            <a:rPr lang="en-US" sz="1500" b="0" kern="1200" dirty="0"/>
            <a:t>Actor related Components (</a:t>
          </a:r>
          <a:r>
            <a:rPr lang="en-US" sz="1500" b="0" kern="1200" dirty="0" err="1"/>
            <a:t>ActorData</a:t>
          </a:r>
          <a:r>
            <a:rPr lang="en-US" sz="1500" b="0" kern="1200" dirty="0"/>
            <a:t>, </a:t>
          </a:r>
          <a:r>
            <a:rPr lang="en-US" sz="1500" b="0" kern="1200" dirty="0" err="1"/>
            <a:t>ActorNode</a:t>
          </a:r>
          <a:r>
            <a:rPr lang="en-US" sz="1500" b="0" kern="1200" dirty="0"/>
            <a:t>) are already grouped</a:t>
          </a:r>
        </a:p>
      </dsp:txBody>
      <dsp:txXfrm>
        <a:off x="0" y="528175"/>
        <a:ext cx="5367421" cy="1795500"/>
      </dsp:txXfrm>
    </dsp:sp>
    <dsp:sp modelId="{209595EF-DBDE-4625-8A02-72245026AB80}">
      <dsp:nvSpPr>
        <dsp:cNvPr id="0" name=""/>
        <dsp:cNvSpPr/>
      </dsp:nvSpPr>
      <dsp:spPr>
        <a:xfrm>
          <a:off x="268371" y="3067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Grouping components</a:t>
          </a:r>
        </a:p>
      </dsp:txBody>
      <dsp:txXfrm>
        <a:off x="289987" y="328391"/>
        <a:ext cx="3713962" cy="399568"/>
      </dsp:txXfrm>
    </dsp:sp>
    <dsp:sp modelId="{217AD428-3163-4D64-8F0D-F1B0DC6014FB}">
      <dsp:nvSpPr>
        <dsp:cNvPr id="0" name=""/>
        <dsp:cNvSpPr/>
      </dsp:nvSpPr>
      <dsp:spPr>
        <a:xfrm>
          <a:off x="0" y="2626075"/>
          <a:ext cx="5367421" cy="283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Protected Components cannot be included in a Group (e.g. </a:t>
          </a:r>
          <a:r>
            <a:rPr lang="en-US" sz="1500" kern="1200" dirty="0" err="1"/>
            <a:t>ActorData</a:t>
          </a:r>
          <a:r>
            <a:rPr lang="en-US" sz="1500" kern="1200" dirty="0"/>
            <a:t>, Tags)</a:t>
          </a:r>
        </a:p>
        <a:p>
          <a:pPr marL="114300" lvl="1" indent="-114300" algn="l" defTabSz="666750">
            <a:lnSpc>
              <a:spcPct val="90000"/>
            </a:lnSpc>
            <a:spcBef>
              <a:spcPct val="0"/>
            </a:spcBef>
            <a:spcAft>
              <a:spcPct val="15000"/>
            </a:spcAft>
            <a:buChar char="•"/>
          </a:pPr>
          <a:r>
            <a:rPr lang="en-US" sz="1500" kern="1200" dirty="0"/>
            <a:t>Storages of component types managed by a Group lose pointer stability upon component creation</a:t>
          </a:r>
        </a:p>
        <a:p>
          <a:pPr marL="228600" lvl="2" indent="-114300" algn="l" defTabSz="666750">
            <a:lnSpc>
              <a:spcPct val="90000"/>
            </a:lnSpc>
            <a:spcBef>
              <a:spcPct val="0"/>
            </a:spcBef>
            <a:spcAft>
              <a:spcPct val="15000"/>
            </a:spcAft>
            <a:buChar char="•"/>
          </a:pPr>
          <a:r>
            <a:rPr lang="en-US" sz="1500" kern="1200" dirty="0"/>
            <a:t>They cannot be created by Actors (concurrently running Actor’s pointers and references to it’s own components will get invalidated) – creation should happen within a global system</a:t>
          </a:r>
        </a:p>
        <a:p>
          <a:pPr marL="228600" lvl="2" indent="-114300" algn="l" defTabSz="666750">
            <a:lnSpc>
              <a:spcPct val="90000"/>
            </a:lnSpc>
            <a:spcBef>
              <a:spcPct val="0"/>
            </a:spcBef>
            <a:spcAft>
              <a:spcPct val="15000"/>
            </a:spcAft>
            <a:buChar char="•"/>
          </a:pPr>
          <a:r>
            <a:rPr lang="en-US" sz="1500" kern="1200" dirty="0"/>
            <a:t>They cannot be accessed using </a:t>
          </a:r>
          <a:r>
            <a:rPr lang="en-US" sz="1500" kern="1200" dirty="0" err="1"/>
            <a:t>CompPtr</a:t>
          </a:r>
          <a:r>
            <a:rPr lang="en-US" sz="1500" kern="1200" dirty="0"/>
            <a:t> (automated cashing of component pointer within one frame) – go through registry/group using raw </a:t>
          </a:r>
          <a:r>
            <a:rPr lang="en-US" sz="1500" kern="1200" dirty="0" err="1"/>
            <a:t>EntityID</a:t>
          </a:r>
          <a:r>
            <a:rPr lang="en-US" sz="1500" kern="1200" dirty="0"/>
            <a:t> each time</a:t>
          </a:r>
        </a:p>
      </dsp:txBody>
      <dsp:txXfrm>
        <a:off x="0" y="2626075"/>
        <a:ext cx="5367421" cy="2835000"/>
      </dsp:txXfrm>
    </dsp:sp>
    <dsp:sp modelId="{62890F6E-3283-45B8-BD02-33B8C694B3EC}">
      <dsp:nvSpPr>
        <dsp:cNvPr id="0" name=""/>
        <dsp:cNvSpPr/>
      </dsp:nvSpPr>
      <dsp:spPr>
        <a:xfrm>
          <a:off x="268371" y="24046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Limitations</a:t>
          </a:r>
        </a:p>
      </dsp:txBody>
      <dsp:txXfrm>
        <a:off x="289987" y="2426291"/>
        <a:ext cx="3713962" cy="399568"/>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522D7-8300-44EF-A473-1D874417E5C9}">
      <dsp:nvSpPr>
        <dsp:cNvPr id="0" name=""/>
        <dsp:cNvSpPr/>
      </dsp:nvSpPr>
      <dsp:spPr>
        <a:xfrm>
          <a:off x="0" y="301423"/>
          <a:ext cx="5367421" cy="2072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Current implementation of ECS storage is an external open-source library - </a:t>
          </a:r>
          <a:r>
            <a:rPr lang="en-US" sz="1400" kern="1200" dirty="0" err="1"/>
            <a:t>EnTT</a:t>
          </a:r>
          <a:endParaRPr lang="en-US" sz="1400" kern="1200" dirty="0"/>
        </a:p>
        <a:p>
          <a:pPr marL="114300" lvl="1" indent="-114300" algn="l" defTabSz="622300">
            <a:lnSpc>
              <a:spcPct val="90000"/>
            </a:lnSpc>
            <a:spcBef>
              <a:spcPct val="0"/>
            </a:spcBef>
            <a:spcAft>
              <a:spcPct val="15000"/>
            </a:spcAft>
            <a:buChar char="•"/>
          </a:pPr>
          <a:r>
            <a:rPr lang="en-US" sz="1400" kern="1200" dirty="0"/>
            <a:t>It provides additional customization features like Groups (synchronizing orders of components) and custom component storages (accessed through storage ID, not type)</a:t>
          </a:r>
        </a:p>
        <a:p>
          <a:pPr marL="114300" lvl="1" indent="-114300" algn="l" defTabSz="622300">
            <a:lnSpc>
              <a:spcPct val="90000"/>
            </a:lnSpc>
            <a:spcBef>
              <a:spcPct val="0"/>
            </a:spcBef>
            <a:spcAft>
              <a:spcPct val="15000"/>
            </a:spcAft>
            <a:buChar char="•"/>
          </a:pPr>
          <a:r>
            <a:rPr lang="en-US" sz="1400" kern="1200" dirty="0"/>
            <a:t>Direct usage of those customizations can result in breaking of fundamental design corner stones of the framework</a:t>
          </a:r>
        </a:p>
        <a:p>
          <a:pPr marL="114300" lvl="1" indent="-114300" algn="l" defTabSz="622300">
            <a:lnSpc>
              <a:spcPct val="90000"/>
            </a:lnSpc>
            <a:spcBef>
              <a:spcPct val="0"/>
            </a:spcBef>
            <a:spcAft>
              <a:spcPct val="15000"/>
            </a:spcAft>
            <a:buChar char="•"/>
          </a:pPr>
          <a:r>
            <a:rPr lang="en-US" sz="1400" kern="1200" dirty="0"/>
            <a:t>Proper integration of those is not yet designed</a:t>
          </a:r>
        </a:p>
      </dsp:txBody>
      <dsp:txXfrm>
        <a:off x="0" y="301423"/>
        <a:ext cx="5367421" cy="2072700"/>
      </dsp:txXfrm>
    </dsp:sp>
    <dsp:sp modelId="{5CB8EF89-0362-4F97-AA51-CAF2531A76B4}">
      <dsp:nvSpPr>
        <dsp:cNvPr id="0" name=""/>
        <dsp:cNvSpPr/>
      </dsp:nvSpPr>
      <dsp:spPr>
        <a:xfrm>
          <a:off x="268371" y="9478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ECS implementation</a:t>
          </a:r>
        </a:p>
      </dsp:txBody>
      <dsp:txXfrm>
        <a:off x="288546" y="114958"/>
        <a:ext cx="3716844" cy="372930"/>
      </dsp:txXfrm>
    </dsp:sp>
    <dsp:sp modelId="{C588BC4D-7165-418E-944A-BE03734B9E27}">
      <dsp:nvSpPr>
        <dsp:cNvPr id="0" name=""/>
        <dsp:cNvSpPr/>
      </dsp:nvSpPr>
      <dsp:spPr>
        <a:xfrm>
          <a:off x="0" y="2656364"/>
          <a:ext cx="5367421"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2656364"/>
        <a:ext cx="5367421" cy="815850"/>
      </dsp:txXfrm>
    </dsp:sp>
    <dsp:sp modelId="{209595EF-DBDE-4625-8A02-72245026AB80}">
      <dsp:nvSpPr>
        <dsp:cNvPr id="0" name=""/>
        <dsp:cNvSpPr/>
      </dsp:nvSpPr>
      <dsp:spPr>
        <a:xfrm>
          <a:off x="268371" y="244972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Custom Storage</a:t>
          </a:r>
        </a:p>
      </dsp:txBody>
      <dsp:txXfrm>
        <a:off x="288546" y="2469898"/>
        <a:ext cx="3716844" cy="372930"/>
      </dsp:txXfrm>
    </dsp:sp>
    <dsp:sp modelId="{217AD428-3163-4D64-8F0D-F1B0DC6014FB}">
      <dsp:nvSpPr>
        <dsp:cNvPr id="0" name=""/>
        <dsp:cNvSpPr/>
      </dsp:nvSpPr>
      <dsp:spPr>
        <a:xfrm>
          <a:off x="0" y="3754454"/>
          <a:ext cx="5367421"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Custom storage cannot be involved in a Group</a:t>
          </a:r>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3754454"/>
        <a:ext cx="5367421" cy="1058400"/>
      </dsp:txXfrm>
    </dsp:sp>
    <dsp:sp modelId="{62890F6E-3283-45B8-BD02-33B8C694B3EC}">
      <dsp:nvSpPr>
        <dsp:cNvPr id="0" name=""/>
        <dsp:cNvSpPr/>
      </dsp:nvSpPr>
      <dsp:spPr>
        <a:xfrm>
          <a:off x="268371" y="3547814"/>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Limitations</a:t>
          </a:r>
        </a:p>
      </dsp:txBody>
      <dsp:txXfrm>
        <a:off x="288546" y="3567989"/>
        <a:ext cx="3716844"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80215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hot loading</a:t>
          </a:r>
          <a:endParaRPr lang="en-GB" sz="2000" kern="1200" dirty="0"/>
        </a:p>
      </dsp:txBody>
      <dsp:txXfrm>
        <a:off x="1183049" y="782313"/>
        <a:ext cx="2781065" cy="3389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205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embracing complexity</a:t>
          </a:r>
          <a:endParaRPr lang="en-GB" sz="2000" kern="1200" dirty="0"/>
        </a:p>
      </dsp:txBody>
      <dsp:txXfrm>
        <a:off x="1183049" y="782313"/>
        <a:ext cx="3799412" cy="3389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4740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Design challenges</a:t>
          </a:r>
          <a:endParaRPr lang="en-GB" sz="2000" kern="1200" dirty="0"/>
        </a:p>
      </dsp:txBody>
      <dsp:txXfrm>
        <a:off x="1183049" y="782313"/>
        <a:ext cx="2026318" cy="338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55FDC6-5063-E6AC-1ACD-B285EF11659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8525223-4938-4EB6-7D6B-F0B96D70D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6D5B557-5600-6039-C39D-6483E316231E}"/>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5" name="Symbol zastępczy stopki 4">
            <a:extLst>
              <a:ext uri="{FF2B5EF4-FFF2-40B4-BE49-F238E27FC236}">
                <a16:creationId xmlns:a16="http://schemas.microsoft.com/office/drawing/2014/main" id="{B0A99B54-0626-79F2-F137-5ABE2E680E9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A75762F-0823-DA28-0A6A-6B1412B7DFBA}"/>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3194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9FA16A-B6CE-4375-3FC4-2526BEEB2CD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70BB3A8-7E49-0F64-FF7C-F4CE682045F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80F8CAC-F309-DE60-C1D1-C7FA53CE515F}"/>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5" name="Symbol zastępczy stopki 4">
            <a:extLst>
              <a:ext uri="{FF2B5EF4-FFF2-40B4-BE49-F238E27FC236}">
                <a16:creationId xmlns:a16="http://schemas.microsoft.com/office/drawing/2014/main" id="{E32F24D7-E7CC-3C28-1E8E-9C84B40063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61831F1-59AE-B338-4AAE-38E92E025758}"/>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554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2A1AD48-4AE0-E87F-1080-E9F9CE5EF03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B7B085C-DD8D-5FE6-13C0-665180A6653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982D813-4BF0-9E29-6136-D8F8135BD7F6}"/>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5" name="Symbol zastępczy stopki 4">
            <a:extLst>
              <a:ext uri="{FF2B5EF4-FFF2-40B4-BE49-F238E27FC236}">
                <a16:creationId xmlns:a16="http://schemas.microsoft.com/office/drawing/2014/main" id="{3E62D1B3-A26D-DC1A-F293-717EF3DD9DF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E143747-BA7C-964F-4154-C092F1E350DB}"/>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8165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976225-26EC-0F45-A2A8-D0BC0608BAC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34971B-4A0B-CAA4-8DAC-024820C12C9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025AFA1-3224-27F8-DDA5-11A2A422A012}"/>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5" name="Symbol zastępczy stopki 4">
            <a:extLst>
              <a:ext uri="{FF2B5EF4-FFF2-40B4-BE49-F238E27FC236}">
                <a16:creationId xmlns:a16="http://schemas.microsoft.com/office/drawing/2014/main" id="{70067C4E-5AA6-05E8-AEC8-61D4A524E3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0C0F7AF-5AE8-7CC4-51B7-851D89E5BD43}"/>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429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165B73-77BF-84A0-20C0-4AE8CA928A24}"/>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6D91E8C-172F-3BC8-DE11-ACEAF69EB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7AEABF2-45C2-F51C-B053-891DD5E86933}"/>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5" name="Symbol zastępczy stopki 4">
            <a:extLst>
              <a:ext uri="{FF2B5EF4-FFF2-40B4-BE49-F238E27FC236}">
                <a16:creationId xmlns:a16="http://schemas.microsoft.com/office/drawing/2014/main" id="{58CFC0C8-FEF7-C0F5-486F-BC161201DE0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3B68270-DBBE-AF3F-53C7-080C77C49B9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4126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49D836-63A5-F74E-D440-067360CEB0C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BC2932-E389-53B7-AB05-1A9F58B9244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1CD60346-486D-8DD4-32E6-085F4DDCA06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77F4498-11E6-7F55-16B1-B4886ABC4295}"/>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6" name="Symbol zastępczy stopki 5">
            <a:extLst>
              <a:ext uri="{FF2B5EF4-FFF2-40B4-BE49-F238E27FC236}">
                <a16:creationId xmlns:a16="http://schemas.microsoft.com/office/drawing/2014/main" id="{3EB9A736-8762-6D1D-F49B-0D3895CC210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9CD6ADF-BCC4-CB52-4C6B-CC4307FB1F94}"/>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8463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8FE8FD-894A-0C49-E8A6-17A615F87F99}"/>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FE89236-EA79-2F64-7A6C-25B84319B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91FBBF4-6B53-1571-BB11-1E2AA386386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0915DFED-8211-86BF-8D61-FCAB74683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AF5CC03-1815-34FA-B731-3C59B1E7762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57BAED15-72D0-16A9-EC74-700A5A908A7D}"/>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8" name="Symbol zastępczy stopki 7">
            <a:extLst>
              <a:ext uri="{FF2B5EF4-FFF2-40B4-BE49-F238E27FC236}">
                <a16:creationId xmlns:a16="http://schemas.microsoft.com/office/drawing/2014/main" id="{99479D27-D372-780D-DD2A-EC0B01C84071}"/>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5740CC5-94F2-38ED-AB55-3AFC707A4C69}"/>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9360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8D59EF-46EC-61AE-F51A-F842A43BC14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22AF1E6-2431-7D76-D4A7-7561D5C881D9}"/>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4" name="Symbol zastępczy stopki 3">
            <a:extLst>
              <a:ext uri="{FF2B5EF4-FFF2-40B4-BE49-F238E27FC236}">
                <a16:creationId xmlns:a16="http://schemas.microsoft.com/office/drawing/2014/main" id="{5F7F25DB-CB7A-4F31-BC7B-4FF759D77BE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69A2B21-974E-4EDF-BBA4-84064EAB60A2}"/>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7115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5B9D654-9E35-947E-3CB3-789EEE524FA2}"/>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3" name="Symbol zastępczy stopki 2">
            <a:extLst>
              <a:ext uri="{FF2B5EF4-FFF2-40B4-BE49-F238E27FC236}">
                <a16:creationId xmlns:a16="http://schemas.microsoft.com/office/drawing/2014/main" id="{8081ABDE-7C7C-5117-70A2-68F3C15922B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2AE3FC3-92DB-3738-8790-AD61262AA5A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657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F908E2-D97F-B643-D939-161D8FABC08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CC66B20A-FCF5-8C84-4FCE-EF4DF37A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870CCA3-3889-A16E-D41A-8932662D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C3C0753-D9A1-28E6-56F4-F08D15B6F681}"/>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6" name="Symbol zastępczy stopki 5">
            <a:extLst>
              <a:ext uri="{FF2B5EF4-FFF2-40B4-BE49-F238E27FC236}">
                <a16:creationId xmlns:a16="http://schemas.microsoft.com/office/drawing/2014/main" id="{7DEFF6B4-FA5D-2330-6CA0-3FB6714C16F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C15B5AF-D29A-90E1-7BD5-254CEAA844E6}"/>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400167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C1E9DF-8FEE-44B9-60B5-74364A324AB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B7761DA-6A64-C802-9315-5E047CFAC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15F63191-8CCB-5548-990E-9BBD510DD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97B362A-DDAF-0E45-8561-0979C23DBF54}"/>
              </a:ext>
            </a:extLst>
          </p:cNvPr>
          <p:cNvSpPr>
            <a:spLocks noGrp="1"/>
          </p:cNvSpPr>
          <p:nvPr>
            <p:ph type="dt" sz="half" idx="10"/>
          </p:nvPr>
        </p:nvSpPr>
        <p:spPr/>
        <p:txBody>
          <a:bodyPr/>
          <a:lstStyle/>
          <a:p>
            <a:fld id="{B46862E0-E6B0-4FCC-861C-641A2CD7AC89}" type="datetimeFigureOut">
              <a:rPr lang="pl-PL" smtClean="0"/>
              <a:t>29.07.2024</a:t>
            </a:fld>
            <a:endParaRPr lang="pl-PL"/>
          </a:p>
        </p:txBody>
      </p:sp>
      <p:sp>
        <p:nvSpPr>
          <p:cNvPr id="6" name="Symbol zastępczy stopki 5">
            <a:extLst>
              <a:ext uri="{FF2B5EF4-FFF2-40B4-BE49-F238E27FC236}">
                <a16:creationId xmlns:a16="http://schemas.microsoft.com/office/drawing/2014/main" id="{64B8612D-4A7F-32EF-D12D-F604F1A8ACC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744E6-2C66-1363-20F7-D244E604AD8C}"/>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1134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B9FE159-790C-9907-64AC-EB15AD0A7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0076DC8-6992-5EC4-C6DB-A7FA4739F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D6E3FF-FFB3-25EE-A78A-0E20C6BE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862E0-E6B0-4FCC-861C-641A2CD7AC89}" type="datetimeFigureOut">
              <a:rPr lang="pl-PL" smtClean="0"/>
              <a:t>29.07.2024</a:t>
            </a:fld>
            <a:endParaRPr lang="pl-PL"/>
          </a:p>
        </p:txBody>
      </p:sp>
      <p:sp>
        <p:nvSpPr>
          <p:cNvPr id="5" name="Symbol zastępczy stopki 4">
            <a:extLst>
              <a:ext uri="{FF2B5EF4-FFF2-40B4-BE49-F238E27FC236}">
                <a16:creationId xmlns:a16="http://schemas.microsoft.com/office/drawing/2014/main" id="{A6526951-3F45-7292-4CA8-AFE10ED92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D7BBF2B4-D010-670B-017C-2E9427584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1C3B-6B11-42A4-B6CC-82A93BB6D609}" type="slidenum">
              <a:rPr lang="pl-PL" smtClean="0"/>
              <a:t>‹#›</a:t>
            </a:fld>
            <a:endParaRPr lang="pl-PL"/>
          </a:p>
        </p:txBody>
      </p:sp>
    </p:spTree>
    <p:extLst>
      <p:ext uri="{BB962C8B-B14F-4D97-AF65-F5344CB8AC3E}">
        <p14:creationId xmlns:p14="http://schemas.microsoft.com/office/powerpoint/2010/main" val="27298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diagramData" Target="../diagrams/data17.xml"/><Relationship Id="rId16" Type="http://schemas.microsoft.com/office/2007/relationships/diagramDrawing" Target="../diagrams/drawing19.xml"/><Relationship Id="rId1" Type="http://schemas.openxmlformats.org/officeDocument/2006/relationships/slideLayout" Target="../slideLayouts/slideLayout7.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diagramData" Target="../diagrams/data22.xml"/><Relationship Id="rId2" Type="http://schemas.openxmlformats.org/officeDocument/2006/relationships/diagramData" Target="../diagrams/data20.xml"/><Relationship Id="rId16" Type="http://schemas.microsoft.com/office/2007/relationships/diagramDrawing" Target="../diagrams/drawing22.xml"/><Relationship Id="rId1" Type="http://schemas.openxmlformats.org/officeDocument/2006/relationships/slideLayout" Target="../slideLayouts/slideLayout7.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diagramColors" Target="../diagrams/colors22.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27.xml"/><Relationship Id="rId18" Type="http://schemas.openxmlformats.org/officeDocument/2006/relationships/diagramLayout" Target="../diagrams/layout28.xml"/><Relationship Id="rId26" Type="http://schemas.microsoft.com/office/2007/relationships/diagramDrawing" Target="../diagrams/drawing29.xml"/><Relationship Id="rId39" Type="http://schemas.openxmlformats.org/officeDocument/2006/relationships/diagramQuickStyle" Target="../diagrams/quickStyle32.xml"/><Relationship Id="rId21" Type="http://schemas.microsoft.com/office/2007/relationships/diagramDrawing" Target="../diagrams/drawing28.xml"/><Relationship Id="rId34" Type="http://schemas.openxmlformats.org/officeDocument/2006/relationships/diagramQuickStyle" Target="../diagrams/quickStyle31.xml"/><Relationship Id="rId42" Type="http://schemas.openxmlformats.org/officeDocument/2006/relationships/diagramData" Target="../diagrams/data33.xml"/><Relationship Id="rId47" Type="http://schemas.openxmlformats.org/officeDocument/2006/relationships/diagramData" Target="../diagrams/data34.xml"/><Relationship Id="rId50" Type="http://schemas.openxmlformats.org/officeDocument/2006/relationships/diagramColors" Target="../diagrams/colors34.xml"/><Relationship Id="rId55" Type="http://schemas.openxmlformats.org/officeDocument/2006/relationships/diagramColors" Target="../diagrams/colors35.xml"/><Relationship Id="rId63" Type="http://schemas.openxmlformats.org/officeDocument/2006/relationships/diagramLayout" Target="../diagrams/layout37.xml"/><Relationship Id="rId68" Type="http://schemas.openxmlformats.org/officeDocument/2006/relationships/diagramLayout" Target="../diagrams/layout38.xml"/><Relationship Id="rId76" Type="http://schemas.microsoft.com/office/2007/relationships/diagramDrawing" Target="../diagrams/drawing39.xml"/><Relationship Id="rId7" Type="http://schemas.openxmlformats.org/officeDocument/2006/relationships/diagramData" Target="../diagrams/data26.xml"/><Relationship Id="rId71" Type="http://schemas.microsoft.com/office/2007/relationships/diagramDrawing" Target="../diagrams/drawing38.xml"/><Relationship Id="rId2" Type="http://schemas.openxmlformats.org/officeDocument/2006/relationships/diagramData" Target="../diagrams/data25.xml"/><Relationship Id="rId16" Type="http://schemas.microsoft.com/office/2007/relationships/diagramDrawing" Target="../diagrams/drawing27.xml"/><Relationship Id="rId29" Type="http://schemas.openxmlformats.org/officeDocument/2006/relationships/diagramQuickStyle" Target="../diagrams/quickStyle30.xml"/><Relationship Id="rId11" Type="http://schemas.microsoft.com/office/2007/relationships/diagramDrawing" Target="../diagrams/drawing26.xml"/><Relationship Id="rId24" Type="http://schemas.openxmlformats.org/officeDocument/2006/relationships/diagramQuickStyle" Target="../diagrams/quickStyle29.xml"/><Relationship Id="rId32" Type="http://schemas.openxmlformats.org/officeDocument/2006/relationships/diagramData" Target="../diagrams/data31.xml"/><Relationship Id="rId37" Type="http://schemas.openxmlformats.org/officeDocument/2006/relationships/diagramData" Target="../diagrams/data32.xml"/><Relationship Id="rId40" Type="http://schemas.openxmlformats.org/officeDocument/2006/relationships/diagramColors" Target="../diagrams/colors32.xml"/><Relationship Id="rId45" Type="http://schemas.openxmlformats.org/officeDocument/2006/relationships/diagramColors" Target="../diagrams/colors33.xml"/><Relationship Id="rId53" Type="http://schemas.openxmlformats.org/officeDocument/2006/relationships/diagramLayout" Target="../diagrams/layout35.xml"/><Relationship Id="rId58" Type="http://schemas.openxmlformats.org/officeDocument/2006/relationships/diagramLayout" Target="../diagrams/layout36.xml"/><Relationship Id="rId66" Type="http://schemas.microsoft.com/office/2007/relationships/diagramDrawing" Target="../diagrams/drawing37.xml"/><Relationship Id="rId74" Type="http://schemas.openxmlformats.org/officeDocument/2006/relationships/diagramQuickStyle" Target="../diagrams/quickStyle39.xml"/><Relationship Id="rId5" Type="http://schemas.openxmlformats.org/officeDocument/2006/relationships/diagramColors" Target="../diagrams/colors25.xml"/><Relationship Id="rId15" Type="http://schemas.openxmlformats.org/officeDocument/2006/relationships/diagramColors" Target="../diagrams/colors27.xml"/><Relationship Id="rId23" Type="http://schemas.openxmlformats.org/officeDocument/2006/relationships/diagramLayout" Target="../diagrams/layout29.xml"/><Relationship Id="rId28" Type="http://schemas.openxmlformats.org/officeDocument/2006/relationships/diagramLayout" Target="../diagrams/layout30.xml"/><Relationship Id="rId36" Type="http://schemas.microsoft.com/office/2007/relationships/diagramDrawing" Target="../diagrams/drawing31.xml"/><Relationship Id="rId49" Type="http://schemas.openxmlformats.org/officeDocument/2006/relationships/diagramQuickStyle" Target="../diagrams/quickStyle34.xml"/><Relationship Id="rId57" Type="http://schemas.openxmlformats.org/officeDocument/2006/relationships/diagramData" Target="../diagrams/data36.xml"/><Relationship Id="rId61" Type="http://schemas.microsoft.com/office/2007/relationships/diagramDrawing" Target="../diagrams/drawing36.xml"/><Relationship Id="rId10" Type="http://schemas.openxmlformats.org/officeDocument/2006/relationships/diagramColors" Target="../diagrams/colors26.xml"/><Relationship Id="rId19" Type="http://schemas.openxmlformats.org/officeDocument/2006/relationships/diagramQuickStyle" Target="../diagrams/quickStyle28.xml"/><Relationship Id="rId31" Type="http://schemas.microsoft.com/office/2007/relationships/diagramDrawing" Target="../diagrams/drawing30.xml"/><Relationship Id="rId44" Type="http://schemas.openxmlformats.org/officeDocument/2006/relationships/diagramQuickStyle" Target="../diagrams/quickStyle33.xml"/><Relationship Id="rId52" Type="http://schemas.openxmlformats.org/officeDocument/2006/relationships/diagramData" Target="../diagrams/data35.xml"/><Relationship Id="rId60" Type="http://schemas.openxmlformats.org/officeDocument/2006/relationships/diagramColors" Target="../diagrams/colors36.xml"/><Relationship Id="rId65" Type="http://schemas.openxmlformats.org/officeDocument/2006/relationships/diagramColors" Target="../diagrams/colors37.xml"/><Relationship Id="rId73" Type="http://schemas.openxmlformats.org/officeDocument/2006/relationships/diagramLayout" Target="../diagrams/layout39.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7.xml"/><Relationship Id="rId22" Type="http://schemas.openxmlformats.org/officeDocument/2006/relationships/diagramData" Target="../diagrams/data29.xml"/><Relationship Id="rId27" Type="http://schemas.openxmlformats.org/officeDocument/2006/relationships/diagramData" Target="../diagrams/data30.xml"/><Relationship Id="rId30" Type="http://schemas.openxmlformats.org/officeDocument/2006/relationships/diagramColors" Target="../diagrams/colors30.xml"/><Relationship Id="rId35" Type="http://schemas.openxmlformats.org/officeDocument/2006/relationships/diagramColors" Target="../diagrams/colors31.xml"/><Relationship Id="rId43" Type="http://schemas.openxmlformats.org/officeDocument/2006/relationships/diagramLayout" Target="../diagrams/layout33.xml"/><Relationship Id="rId48" Type="http://schemas.openxmlformats.org/officeDocument/2006/relationships/diagramLayout" Target="../diagrams/layout34.xml"/><Relationship Id="rId56" Type="http://schemas.microsoft.com/office/2007/relationships/diagramDrawing" Target="../diagrams/drawing35.xml"/><Relationship Id="rId64" Type="http://schemas.openxmlformats.org/officeDocument/2006/relationships/diagramQuickStyle" Target="../diagrams/quickStyle37.xml"/><Relationship Id="rId69" Type="http://schemas.openxmlformats.org/officeDocument/2006/relationships/diagramQuickStyle" Target="../diagrams/quickStyle38.xml"/><Relationship Id="rId8" Type="http://schemas.openxmlformats.org/officeDocument/2006/relationships/diagramLayout" Target="../diagrams/layout26.xml"/><Relationship Id="rId51" Type="http://schemas.microsoft.com/office/2007/relationships/diagramDrawing" Target="../diagrams/drawing34.xml"/><Relationship Id="rId72" Type="http://schemas.openxmlformats.org/officeDocument/2006/relationships/diagramData" Target="../diagrams/data39.xml"/><Relationship Id="rId3" Type="http://schemas.openxmlformats.org/officeDocument/2006/relationships/diagramLayout" Target="../diagrams/layout25.xml"/><Relationship Id="rId12" Type="http://schemas.openxmlformats.org/officeDocument/2006/relationships/diagramData" Target="../diagrams/data27.xml"/><Relationship Id="rId17" Type="http://schemas.openxmlformats.org/officeDocument/2006/relationships/diagramData" Target="../diagrams/data28.xml"/><Relationship Id="rId25" Type="http://schemas.openxmlformats.org/officeDocument/2006/relationships/diagramColors" Target="../diagrams/colors29.xml"/><Relationship Id="rId33" Type="http://schemas.openxmlformats.org/officeDocument/2006/relationships/diagramLayout" Target="../diagrams/layout31.xml"/><Relationship Id="rId38" Type="http://schemas.openxmlformats.org/officeDocument/2006/relationships/diagramLayout" Target="../diagrams/layout32.xml"/><Relationship Id="rId46" Type="http://schemas.microsoft.com/office/2007/relationships/diagramDrawing" Target="../diagrams/drawing33.xml"/><Relationship Id="rId59" Type="http://schemas.openxmlformats.org/officeDocument/2006/relationships/diagramQuickStyle" Target="../diagrams/quickStyle36.xml"/><Relationship Id="rId67" Type="http://schemas.openxmlformats.org/officeDocument/2006/relationships/diagramData" Target="../diagrams/data38.xml"/><Relationship Id="rId20" Type="http://schemas.openxmlformats.org/officeDocument/2006/relationships/diagramColors" Target="../diagrams/colors28.xml"/><Relationship Id="rId41" Type="http://schemas.microsoft.com/office/2007/relationships/diagramDrawing" Target="../diagrams/drawing32.xml"/><Relationship Id="rId54" Type="http://schemas.openxmlformats.org/officeDocument/2006/relationships/diagramQuickStyle" Target="../diagrams/quickStyle35.xml"/><Relationship Id="rId62" Type="http://schemas.openxmlformats.org/officeDocument/2006/relationships/diagramData" Target="../diagrams/data37.xml"/><Relationship Id="rId70" Type="http://schemas.openxmlformats.org/officeDocument/2006/relationships/diagramColors" Target="../diagrams/colors38.xml"/><Relationship Id="rId75" Type="http://schemas.openxmlformats.org/officeDocument/2006/relationships/diagramColors" Target="../diagrams/colors39.xml"/><Relationship Id="rId1" Type="http://schemas.openxmlformats.org/officeDocument/2006/relationships/slideLayout" Target="../slideLayouts/slideLayout7.xml"/><Relationship Id="rId6" Type="http://schemas.microsoft.com/office/2007/relationships/diagramDrawing" Target="../diagrams/drawing2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1.xml"/><Relationship Id="rId13" Type="http://schemas.openxmlformats.org/officeDocument/2006/relationships/diagramLayout" Target="../diagrams/layout42.xml"/><Relationship Id="rId3" Type="http://schemas.openxmlformats.org/officeDocument/2006/relationships/diagramLayout" Target="../diagrams/layout40.xml"/><Relationship Id="rId7" Type="http://schemas.openxmlformats.org/officeDocument/2006/relationships/diagramData" Target="../diagrams/data41.xml"/><Relationship Id="rId12" Type="http://schemas.openxmlformats.org/officeDocument/2006/relationships/diagramData" Target="../diagrams/data42.xml"/><Relationship Id="rId2" Type="http://schemas.openxmlformats.org/officeDocument/2006/relationships/diagramData" Target="../diagrams/data40.xml"/><Relationship Id="rId16" Type="http://schemas.microsoft.com/office/2007/relationships/diagramDrawing" Target="../diagrams/drawing42.xml"/><Relationship Id="rId1" Type="http://schemas.openxmlformats.org/officeDocument/2006/relationships/slideLayout" Target="../slideLayouts/slideLayout7.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5" Type="http://schemas.openxmlformats.org/officeDocument/2006/relationships/diagramColors" Target="../diagrams/colors42.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 Id="rId14" Type="http://schemas.openxmlformats.org/officeDocument/2006/relationships/diagramQuickStyle" Target="../diagrams/quickStyle4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4.xml"/><Relationship Id="rId13" Type="http://schemas.openxmlformats.org/officeDocument/2006/relationships/diagramLayout" Target="../diagrams/layout45.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diagramData" Target="../diagrams/data45.xml"/><Relationship Id="rId2" Type="http://schemas.openxmlformats.org/officeDocument/2006/relationships/diagramData" Target="../diagrams/data43.xml"/><Relationship Id="rId16" Type="http://schemas.microsoft.com/office/2007/relationships/diagramDrawing" Target="../diagrams/drawing45.xml"/><Relationship Id="rId1" Type="http://schemas.openxmlformats.org/officeDocument/2006/relationships/slideLayout" Target="../slideLayouts/slideLayout7.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5" Type="http://schemas.openxmlformats.org/officeDocument/2006/relationships/diagramColors" Target="../diagrams/colors45.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 Id="rId14" Type="http://schemas.openxmlformats.org/officeDocument/2006/relationships/diagramQuickStyle" Target="../diagrams/quickStyle4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diagramLayout" Target="../diagrams/layout48.xml"/><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diagramData" Target="../diagrams/data48.xml"/><Relationship Id="rId2" Type="http://schemas.openxmlformats.org/officeDocument/2006/relationships/diagramData" Target="../diagrams/data46.xml"/><Relationship Id="rId16" Type="http://schemas.microsoft.com/office/2007/relationships/diagramDrawing" Target="../diagrams/drawing48.xml"/><Relationship Id="rId1" Type="http://schemas.openxmlformats.org/officeDocument/2006/relationships/slideLayout" Target="../slideLayouts/slideLayout7.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5" Type="http://schemas.openxmlformats.org/officeDocument/2006/relationships/diagramColors" Target="../diagrams/colors48.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 Id="rId14" Type="http://schemas.openxmlformats.org/officeDocument/2006/relationships/diagramQuickStyle" Target="../diagrams/quickStyle48.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7.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52.xml"/><Relationship Id="rId13" Type="http://schemas.openxmlformats.org/officeDocument/2006/relationships/diagramLayout" Target="../diagrams/layout53.xml"/><Relationship Id="rId18" Type="http://schemas.openxmlformats.org/officeDocument/2006/relationships/image" Target="../media/image7.png"/><Relationship Id="rId3" Type="http://schemas.openxmlformats.org/officeDocument/2006/relationships/diagramLayout" Target="../diagrams/layout51.xml"/><Relationship Id="rId7" Type="http://schemas.openxmlformats.org/officeDocument/2006/relationships/diagramData" Target="../diagrams/data52.xml"/><Relationship Id="rId12" Type="http://schemas.openxmlformats.org/officeDocument/2006/relationships/diagramData" Target="../diagrams/data53.xml"/><Relationship Id="rId17" Type="http://schemas.openxmlformats.org/officeDocument/2006/relationships/image" Target="../media/image6.png"/><Relationship Id="rId2" Type="http://schemas.openxmlformats.org/officeDocument/2006/relationships/diagramData" Target="../diagrams/data51.xml"/><Relationship Id="rId16" Type="http://schemas.microsoft.com/office/2007/relationships/diagramDrawing" Target="../diagrams/drawing53.xml"/><Relationship Id="rId1" Type="http://schemas.openxmlformats.org/officeDocument/2006/relationships/slideLayout" Target="../slideLayouts/slideLayout7.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5" Type="http://schemas.openxmlformats.org/officeDocument/2006/relationships/diagramColors" Target="../diagrams/colors53.xml"/><Relationship Id="rId10" Type="http://schemas.openxmlformats.org/officeDocument/2006/relationships/diagramColors" Target="../diagrams/colors52.xml"/><Relationship Id="rId19" Type="http://schemas.openxmlformats.org/officeDocument/2006/relationships/image" Target="../media/image8.png"/><Relationship Id="rId4" Type="http://schemas.openxmlformats.org/officeDocument/2006/relationships/diagramQuickStyle" Target="../diagrams/quickStyle51.xml"/><Relationship Id="rId9" Type="http://schemas.openxmlformats.org/officeDocument/2006/relationships/diagramQuickStyle" Target="../diagrams/quickStyle52.xml"/><Relationship Id="rId14" Type="http://schemas.openxmlformats.org/officeDocument/2006/relationships/diagramQuickStyle" Target="../diagrams/quickStyle5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5.xml"/><Relationship Id="rId13" Type="http://schemas.openxmlformats.org/officeDocument/2006/relationships/image" Target="../media/image10.png"/><Relationship Id="rId3" Type="http://schemas.openxmlformats.org/officeDocument/2006/relationships/diagramLayout" Target="../diagrams/layout54.xml"/><Relationship Id="rId7" Type="http://schemas.openxmlformats.org/officeDocument/2006/relationships/diagramData" Target="../diagrams/data55.xml"/><Relationship Id="rId12" Type="http://schemas.openxmlformats.org/officeDocument/2006/relationships/image" Target="../media/image9.png"/><Relationship Id="rId2" Type="http://schemas.openxmlformats.org/officeDocument/2006/relationships/diagramData" Target="../diagrams/data54.xml"/><Relationship Id="rId1" Type="http://schemas.openxmlformats.org/officeDocument/2006/relationships/slideLayout" Target="../slideLayouts/slideLayout7.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7.xml"/><Relationship Id="rId13" Type="http://schemas.openxmlformats.org/officeDocument/2006/relationships/image" Target="../media/image12.png"/><Relationship Id="rId3" Type="http://schemas.openxmlformats.org/officeDocument/2006/relationships/diagramLayout" Target="../diagrams/layout56.xml"/><Relationship Id="rId7" Type="http://schemas.openxmlformats.org/officeDocument/2006/relationships/diagramData" Target="../diagrams/data57.xml"/><Relationship Id="rId12" Type="http://schemas.openxmlformats.org/officeDocument/2006/relationships/image" Target="../media/image11.png"/><Relationship Id="rId2" Type="http://schemas.openxmlformats.org/officeDocument/2006/relationships/diagramData" Target="../diagrams/data56.xml"/><Relationship Id="rId1" Type="http://schemas.openxmlformats.org/officeDocument/2006/relationships/slideLayout" Target="../slideLayouts/slideLayout7.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diagramLayout" Target="../diagrams/layout60.xml"/><Relationship Id="rId18" Type="http://schemas.openxmlformats.org/officeDocument/2006/relationships/diagramLayout" Target="../diagrams/layout61.xml"/><Relationship Id="rId3" Type="http://schemas.openxmlformats.org/officeDocument/2006/relationships/diagramLayout" Target="../diagrams/layout58.xml"/><Relationship Id="rId21" Type="http://schemas.microsoft.com/office/2007/relationships/diagramDrawing" Target="../diagrams/drawing61.xml"/><Relationship Id="rId7" Type="http://schemas.openxmlformats.org/officeDocument/2006/relationships/diagramData" Target="../diagrams/data59.xml"/><Relationship Id="rId12" Type="http://schemas.openxmlformats.org/officeDocument/2006/relationships/diagramData" Target="../diagrams/data60.xml"/><Relationship Id="rId17" Type="http://schemas.openxmlformats.org/officeDocument/2006/relationships/diagramData" Target="../diagrams/data61.xml"/><Relationship Id="rId2" Type="http://schemas.openxmlformats.org/officeDocument/2006/relationships/diagramData" Target="../diagrams/data58.xml"/><Relationship Id="rId16" Type="http://schemas.microsoft.com/office/2007/relationships/diagramDrawing" Target="../diagrams/drawing60.xml"/><Relationship Id="rId20" Type="http://schemas.openxmlformats.org/officeDocument/2006/relationships/diagramColors" Target="../diagrams/colors61.xml"/><Relationship Id="rId1" Type="http://schemas.openxmlformats.org/officeDocument/2006/relationships/slideLayout" Target="../slideLayouts/slideLayout7.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5" Type="http://schemas.openxmlformats.org/officeDocument/2006/relationships/diagramColors" Target="../diagrams/colors60.xml"/><Relationship Id="rId10" Type="http://schemas.openxmlformats.org/officeDocument/2006/relationships/diagramColors" Target="../diagrams/colors59.xml"/><Relationship Id="rId19" Type="http://schemas.openxmlformats.org/officeDocument/2006/relationships/diagramQuickStyle" Target="../diagrams/quickStyle61.xml"/><Relationship Id="rId4" Type="http://schemas.openxmlformats.org/officeDocument/2006/relationships/diagramQuickStyle" Target="../diagrams/quickStyle58.xml"/><Relationship Id="rId9" Type="http://schemas.openxmlformats.org/officeDocument/2006/relationships/diagramQuickStyle" Target="../diagrams/quickStyle59.xml"/><Relationship Id="rId14" Type="http://schemas.openxmlformats.org/officeDocument/2006/relationships/diagramQuickStyle" Target="../diagrams/quickStyle60.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diagramLayout" Target="../diagrams/layout64.xml"/><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diagramData" Target="../diagrams/data64.xml"/><Relationship Id="rId2" Type="http://schemas.openxmlformats.org/officeDocument/2006/relationships/diagramData" Target="../diagrams/data62.xml"/><Relationship Id="rId16" Type="http://schemas.microsoft.com/office/2007/relationships/diagramDrawing" Target="../diagrams/drawing64.xml"/><Relationship Id="rId1" Type="http://schemas.openxmlformats.org/officeDocument/2006/relationships/slideLayout" Target="../slideLayouts/slideLayout7.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5" Type="http://schemas.openxmlformats.org/officeDocument/2006/relationships/diagramColors" Target="../diagrams/colors64.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 Id="rId14" Type="http://schemas.openxmlformats.org/officeDocument/2006/relationships/diagramQuickStyle" Target="../diagrams/quickStyle6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jp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85099169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93030" y="2798337"/>
            <a:ext cx="11405938" cy="3785652"/>
          </a:xfrm>
          <a:prstGeom prst="rect">
            <a:avLst/>
          </a:prstGeom>
          <a:noFill/>
        </p:spPr>
        <p:txBody>
          <a:bodyPr wrap="square" rtlCol="0">
            <a:spAutoFit/>
          </a:bodyPr>
          <a:lstStyle/>
          <a:p>
            <a:pPr algn="just"/>
            <a:r>
              <a:rPr lang="en-US" sz="2000" dirty="0">
                <a:effectLst/>
              </a:rPr>
              <a:t>Since a departure from inheritance oriented scene representation models</a:t>
            </a:r>
            <a:r>
              <a:rPr lang="pl-PL" sz="2000" dirty="0">
                <a:effectLst/>
              </a:rPr>
              <a:t> </a:t>
            </a:r>
            <a:r>
              <a:rPr lang="en-US" sz="2000" dirty="0">
                <a:effectLst/>
              </a:rPr>
              <a:t>in commercial game engines, online tutorials, blog posts, and conference presentations towards the “Entity-Component” frameworks with a composition oriented approach, implemented in form of generic, runtime dynamic, game agnostic system, the term “Entity-Component system” has gained popularity. </a:t>
            </a:r>
          </a:p>
          <a:p>
            <a:pPr algn="just"/>
            <a:endParaRPr lang="en-US" sz="2000" dirty="0"/>
          </a:p>
          <a:p>
            <a:pPr algn="just"/>
            <a:r>
              <a:rPr lang="en-US" sz="2000" dirty="0">
                <a:effectLst/>
              </a:rPr>
              <a:t>This creates a great deal of confusion, as “Entity-Component system” and “Entity-Component-System” (data oriented design pattern sometimes used in those frameworks and a trendy buzzword) can only be differentiated from context. Not to mention improper use of those terms by people not knowing and understanding the difference.</a:t>
            </a:r>
          </a:p>
          <a:p>
            <a:pPr algn="just"/>
            <a:endParaRPr lang="en-US" sz="2000" dirty="0">
              <a:effectLst/>
            </a:endParaRPr>
          </a:p>
          <a:p>
            <a:pPr algn="just"/>
            <a:r>
              <a:rPr lang="en-US" sz="2000" dirty="0">
                <a:effectLst/>
              </a:rPr>
              <a:t>Additionally, scene representation frameworks in different game engines use incompatible fundamental nomenclatures (e.g. </a:t>
            </a:r>
            <a:r>
              <a:rPr lang="en-US" sz="2000" dirty="0" err="1">
                <a:effectLst/>
              </a:rPr>
              <a:t>GameObject</a:t>
            </a:r>
            <a:r>
              <a:rPr lang="en-US" sz="2000" dirty="0">
                <a:effectLst/>
              </a:rPr>
              <a:t>, Pawn, Actor, Entity, Node).</a:t>
            </a:r>
          </a:p>
        </p:txBody>
      </p:sp>
      <p:graphicFrame>
        <p:nvGraphicFramePr>
          <p:cNvPr id="3" name="Diagram 2">
            <a:extLst>
              <a:ext uri="{FF2B5EF4-FFF2-40B4-BE49-F238E27FC236}">
                <a16:creationId xmlns:a16="http://schemas.microsoft.com/office/drawing/2014/main" id="{AAA37759-AD7B-F38E-0036-06DDE6410A9C}"/>
              </a:ext>
            </a:extLst>
          </p:cNvPr>
          <p:cNvGraphicFramePr/>
          <p:nvPr>
            <p:extLst>
              <p:ext uri="{D42A27DB-BD31-4B8C-83A1-F6EECF244321}">
                <p14:modId xmlns:p14="http://schemas.microsoft.com/office/powerpoint/2010/main" val="2554207300"/>
              </p:ext>
            </p:extLst>
          </p:nvPr>
        </p:nvGraphicFramePr>
        <p:xfrm>
          <a:off x="968186" y="1840754"/>
          <a:ext cx="10255626" cy="681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183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90059167"/>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Table 2">
            <a:extLst>
              <a:ext uri="{FF2B5EF4-FFF2-40B4-BE49-F238E27FC236}">
                <a16:creationId xmlns:a16="http://schemas.microsoft.com/office/drawing/2014/main" id="{830168C4-7B79-BE54-6533-2B27D01EB5D2}"/>
              </a:ext>
            </a:extLst>
          </p:cNvPr>
          <p:cNvGraphicFramePr>
            <a:graphicFrameLocks noGrp="1"/>
          </p:cNvGraphicFramePr>
          <p:nvPr>
            <p:extLst>
              <p:ext uri="{D42A27DB-BD31-4B8C-83A1-F6EECF244321}">
                <p14:modId xmlns:p14="http://schemas.microsoft.com/office/powerpoint/2010/main" val="1991433225"/>
              </p:ext>
            </p:extLst>
          </p:nvPr>
        </p:nvGraphicFramePr>
        <p:xfrm>
          <a:off x="339514" y="2725449"/>
          <a:ext cx="2857500" cy="981075"/>
        </p:xfrm>
        <a:graphic>
          <a:graphicData uri="http://schemas.openxmlformats.org/drawingml/2006/table">
            <a:tbl>
              <a:tblPr>
                <a:tableStyleId>{5C22544A-7EE6-4342-B048-85BDC9FD1C3A}</a:tableStyleId>
              </a:tblPr>
              <a:tblGrid>
                <a:gridCol w="836341">
                  <a:extLst>
                    <a:ext uri="{9D8B030D-6E8A-4147-A177-3AD203B41FA5}">
                      <a16:colId xmlns:a16="http://schemas.microsoft.com/office/drawing/2014/main" val="3384522209"/>
                    </a:ext>
                  </a:extLst>
                </a:gridCol>
                <a:gridCol w="747639">
                  <a:extLst>
                    <a:ext uri="{9D8B030D-6E8A-4147-A177-3AD203B41FA5}">
                      <a16:colId xmlns:a16="http://schemas.microsoft.com/office/drawing/2014/main" val="3141530771"/>
                    </a:ext>
                  </a:extLst>
                </a:gridCol>
                <a:gridCol w="636760">
                  <a:extLst>
                    <a:ext uri="{9D8B030D-6E8A-4147-A177-3AD203B41FA5}">
                      <a16:colId xmlns:a16="http://schemas.microsoft.com/office/drawing/2014/main" val="2080111728"/>
                    </a:ext>
                  </a:extLst>
                </a:gridCol>
                <a:gridCol w="636760">
                  <a:extLst>
                    <a:ext uri="{9D8B030D-6E8A-4147-A177-3AD203B41FA5}">
                      <a16:colId xmlns:a16="http://schemas.microsoft.com/office/drawing/2014/main" val="2518302949"/>
                    </a:ext>
                  </a:extLst>
                </a:gridCol>
              </a:tblGrid>
              <a:tr h="200025">
                <a:tc gridSpan="4">
                  <a:txBody>
                    <a:bodyPr/>
                    <a:lstStyle/>
                    <a:p>
                      <a:pPr algn="ctr" fontAlgn="b"/>
                      <a:r>
                        <a:rPr lang="en-US" sz="1100" b="1" u="none" strike="noStrike" dirty="0">
                          <a:effectLst/>
                        </a:rPr>
                        <a:t>Entity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8707450"/>
                  </a:ext>
                </a:extLst>
              </a:tr>
              <a:tr h="190500">
                <a:tc rowSpan="2">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en-US" sz="1100" u="none" strike="noStrike">
                          <a:effectLst/>
                        </a:rPr>
                        <a:t>composition</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486686660"/>
                  </a:ext>
                </a:extLst>
              </a:tr>
              <a:tr h="200025">
                <a:tc vMerge="1">
                  <a:txBody>
                    <a:bodyPr/>
                    <a:lstStyle/>
                    <a:p>
                      <a:endParaRPr lang="en-US"/>
                    </a:p>
                  </a:txBody>
                  <a:tcPr/>
                </a:tc>
                <a:tc vMerge="1">
                  <a:txBody>
                    <a:bodyPr/>
                    <a:lstStyle/>
                    <a:p>
                      <a:endParaRPr lang="en-US"/>
                    </a:p>
                  </a:txBody>
                  <a:tcPr/>
                </a:tc>
                <a:tc>
                  <a:txBody>
                    <a:bodyPr/>
                    <a:lstStyle/>
                    <a:p>
                      <a:pPr algn="ctr" fontAlgn="ctr"/>
                      <a:r>
                        <a:rPr lang="en-US" sz="1100" u="none" strike="noStrike">
                          <a:effectLst/>
                        </a:rPr>
                        <a:t>unique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universal</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5701884"/>
                  </a:ext>
                </a:extLst>
              </a:tr>
              <a:tr h="190500">
                <a:tc>
                  <a:txBody>
                    <a:bodyPr/>
                    <a:lstStyle/>
                    <a:p>
                      <a:pPr algn="l" fontAlgn="ctr"/>
                      <a:r>
                        <a:rPr lang="en-US" sz="1100" u="none" strike="noStrike">
                          <a:effectLst/>
                        </a:rPr>
                        <a:t>Object - OOP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177053"/>
                  </a:ext>
                </a:extLst>
              </a:tr>
              <a:tr h="200025">
                <a:tc>
                  <a:txBody>
                    <a:bodyPr/>
                    <a:lstStyle/>
                    <a:p>
                      <a:pPr algn="l" fontAlgn="ctr"/>
                      <a:r>
                        <a:rPr lang="en-US" sz="1100" u="none" strike="noStrike">
                          <a:effectLst/>
                        </a:rPr>
                        <a:t>ID only - DOP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4304240"/>
                  </a:ext>
                </a:extLst>
              </a:tr>
            </a:tbl>
          </a:graphicData>
        </a:graphic>
      </p:graphicFrame>
      <p:graphicFrame>
        <p:nvGraphicFramePr>
          <p:cNvPr id="4" name="Table 3">
            <a:extLst>
              <a:ext uri="{FF2B5EF4-FFF2-40B4-BE49-F238E27FC236}">
                <a16:creationId xmlns:a16="http://schemas.microsoft.com/office/drawing/2014/main" id="{458BE0B8-A374-0B2F-F104-F76B153025CB}"/>
              </a:ext>
            </a:extLst>
          </p:cNvPr>
          <p:cNvGraphicFramePr>
            <a:graphicFrameLocks noGrp="1"/>
          </p:cNvGraphicFramePr>
          <p:nvPr>
            <p:extLst>
              <p:ext uri="{D42A27DB-BD31-4B8C-83A1-F6EECF244321}">
                <p14:modId xmlns:p14="http://schemas.microsoft.com/office/powerpoint/2010/main" val="44638528"/>
              </p:ext>
            </p:extLst>
          </p:nvPr>
        </p:nvGraphicFramePr>
        <p:xfrm>
          <a:off x="3571665" y="2721479"/>
          <a:ext cx="3296071" cy="1524000"/>
        </p:xfrm>
        <a:graphic>
          <a:graphicData uri="http://schemas.openxmlformats.org/drawingml/2006/table">
            <a:tbl>
              <a:tblPr>
                <a:tableStyleId>{5C22544A-7EE6-4342-B048-85BDC9FD1C3A}</a:tableStyleId>
              </a:tblPr>
              <a:tblGrid>
                <a:gridCol w="1528231">
                  <a:extLst>
                    <a:ext uri="{9D8B030D-6E8A-4147-A177-3AD203B41FA5}">
                      <a16:colId xmlns:a16="http://schemas.microsoft.com/office/drawing/2014/main" val="4141307085"/>
                    </a:ext>
                  </a:extLst>
                </a:gridCol>
                <a:gridCol w="589280">
                  <a:extLst>
                    <a:ext uri="{9D8B030D-6E8A-4147-A177-3AD203B41FA5}">
                      <a16:colId xmlns:a16="http://schemas.microsoft.com/office/drawing/2014/main" val="816216628"/>
                    </a:ext>
                  </a:extLst>
                </a:gridCol>
                <a:gridCol w="589280">
                  <a:extLst>
                    <a:ext uri="{9D8B030D-6E8A-4147-A177-3AD203B41FA5}">
                      <a16:colId xmlns:a16="http://schemas.microsoft.com/office/drawing/2014/main" val="2389951197"/>
                    </a:ext>
                  </a:extLst>
                </a:gridCol>
                <a:gridCol w="589280">
                  <a:extLst>
                    <a:ext uri="{9D8B030D-6E8A-4147-A177-3AD203B41FA5}">
                      <a16:colId xmlns:a16="http://schemas.microsoft.com/office/drawing/2014/main" val="791645394"/>
                    </a:ext>
                  </a:extLst>
                </a:gridCol>
              </a:tblGrid>
              <a:tr h="190500">
                <a:tc gridSpan="4">
                  <a:txBody>
                    <a:bodyPr/>
                    <a:lstStyle/>
                    <a:p>
                      <a:pPr algn="ctr" fontAlgn="b"/>
                      <a:r>
                        <a:rPr lang="en-US" sz="1100" b="1" u="none" strike="noStrike" dirty="0">
                          <a:effectLst/>
                        </a:rPr>
                        <a:t>Component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145862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Banned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Allowed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Enforced</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8016297"/>
                  </a:ext>
                </a:extLst>
              </a:tr>
              <a:tr h="190500">
                <a:tc>
                  <a:txBody>
                    <a:bodyPr/>
                    <a:lstStyle/>
                    <a:p>
                      <a:pPr algn="l" fontAlgn="b"/>
                      <a:r>
                        <a:rPr lang="en-US" sz="1100" u="none" strike="noStrike">
                          <a:effectLst/>
                        </a:rPr>
                        <a:t>Logic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3144107"/>
                  </a:ext>
                </a:extLst>
              </a:tr>
              <a:tr h="190500">
                <a:tc>
                  <a:txBody>
                    <a:bodyPr/>
                    <a:lstStyle/>
                    <a:p>
                      <a:pPr algn="l" fontAlgn="b"/>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7810208"/>
                  </a:ext>
                </a:extLst>
              </a:tr>
              <a:tr h="190500">
                <a:tc>
                  <a:txBody>
                    <a:bodyPr/>
                    <a:lstStyle/>
                    <a:p>
                      <a:pPr algn="l" fontAlgn="b"/>
                      <a:r>
                        <a:rPr lang="en-US" sz="1100" u="none" strike="noStrike">
                          <a:effectLst/>
                        </a:rPr>
                        <a:t>Hierarchical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1233650"/>
                  </a:ext>
                </a:extLst>
              </a:tr>
              <a:tr h="190500">
                <a:tc>
                  <a:txBody>
                    <a:bodyPr/>
                    <a:lstStyle/>
                    <a:p>
                      <a:pPr algn="l" fontAlgn="b"/>
                      <a:r>
                        <a:rPr lang="en-US" sz="1100" u="none" strike="noStrike">
                          <a:effectLst/>
                        </a:rPr>
                        <a:t>Spatial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145655582"/>
                  </a:ext>
                </a:extLst>
              </a:tr>
              <a:tr h="190500">
                <a:tc>
                  <a:txBody>
                    <a:bodyPr/>
                    <a:lstStyle/>
                    <a:p>
                      <a:pPr algn="l" fontAlgn="b"/>
                      <a:r>
                        <a:rPr lang="en-US" sz="1100" u="none" strike="noStrike">
                          <a:effectLst/>
                        </a:rPr>
                        <a:t>External storage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307939361"/>
                  </a:ext>
                </a:extLst>
              </a:tr>
              <a:tr h="190500">
                <a:tc>
                  <a:txBody>
                    <a:bodyPr/>
                    <a:lstStyle/>
                    <a:p>
                      <a:pPr algn="l" fontAlgn="b"/>
                      <a:r>
                        <a:rPr lang="en-US" sz="1100" u="none" strike="noStrike" dirty="0">
                          <a:effectLst/>
                        </a:rPr>
                        <a:t>Pointer stability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5034356"/>
                  </a:ext>
                </a:extLst>
              </a:tr>
            </a:tbl>
          </a:graphicData>
        </a:graphic>
      </p:graphicFrame>
      <p:graphicFrame>
        <p:nvGraphicFramePr>
          <p:cNvPr id="5" name="Table 4">
            <a:extLst>
              <a:ext uri="{FF2B5EF4-FFF2-40B4-BE49-F238E27FC236}">
                <a16:creationId xmlns:a16="http://schemas.microsoft.com/office/drawing/2014/main" id="{3D83CD62-47F3-B9DF-AF21-A929258BE36C}"/>
              </a:ext>
            </a:extLst>
          </p:cNvPr>
          <p:cNvGraphicFramePr>
            <a:graphicFrameLocks noGrp="1"/>
          </p:cNvGraphicFramePr>
          <p:nvPr>
            <p:extLst>
              <p:ext uri="{D42A27DB-BD31-4B8C-83A1-F6EECF244321}">
                <p14:modId xmlns:p14="http://schemas.microsoft.com/office/powerpoint/2010/main" val="3106328316"/>
              </p:ext>
            </p:extLst>
          </p:nvPr>
        </p:nvGraphicFramePr>
        <p:xfrm>
          <a:off x="3771900" y="5011449"/>
          <a:ext cx="2895600" cy="1524000"/>
        </p:xfrm>
        <a:graphic>
          <a:graphicData uri="http://schemas.openxmlformats.org/drawingml/2006/table">
            <a:tbl>
              <a:tblPr>
                <a:tableStyleId>{5C22544A-7EE6-4342-B048-85BDC9FD1C3A}</a:tableStyleId>
              </a:tblPr>
              <a:tblGrid>
                <a:gridCol w="739302">
                  <a:extLst>
                    <a:ext uri="{9D8B030D-6E8A-4147-A177-3AD203B41FA5}">
                      <a16:colId xmlns:a16="http://schemas.microsoft.com/office/drawing/2014/main" val="2532732565"/>
                    </a:ext>
                  </a:extLst>
                </a:gridCol>
                <a:gridCol w="739302">
                  <a:extLst>
                    <a:ext uri="{9D8B030D-6E8A-4147-A177-3AD203B41FA5}">
                      <a16:colId xmlns:a16="http://schemas.microsoft.com/office/drawing/2014/main" val="3604950094"/>
                    </a:ext>
                  </a:extLst>
                </a:gridCol>
                <a:gridCol w="1416996">
                  <a:extLst>
                    <a:ext uri="{9D8B030D-6E8A-4147-A177-3AD203B41FA5}">
                      <a16:colId xmlns:a16="http://schemas.microsoft.com/office/drawing/2014/main" val="1443781502"/>
                    </a:ext>
                  </a:extLst>
                </a:gridCol>
              </a:tblGrid>
              <a:tr h="190500">
                <a:tc gridSpan="3">
                  <a:txBody>
                    <a:bodyPr/>
                    <a:lstStyle/>
                    <a:p>
                      <a:pPr algn="ctr" fontAlgn="b"/>
                      <a:r>
                        <a:rPr lang="en-US" sz="1100" b="1" u="none" strike="noStrike" dirty="0">
                          <a:effectLst/>
                        </a:rPr>
                        <a:t>Components storage</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5670271"/>
                  </a:ext>
                </a:extLst>
              </a:tr>
              <a:tr h="190500">
                <a:tc gridSpan="3">
                  <a:txBody>
                    <a:bodyPr/>
                    <a:lstStyle/>
                    <a:p>
                      <a:pPr algn="l" fontAlgn="ctr"/>
                      <a:r>
                        <a:rPr lang="en-US" sz="1100" u="none" strike="noStrike" dirty="0">
                          <a:effectLst/>
                        </a:rPr>
                        <a:t>Internal</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73756975"/>
                  </a:ext>
                </a:extLst>
              </a:tr>
              <a:tr h="190500">
                <a:tc rowSpan="6">
                  <a:txBody>
                    <a:bodyPr/>
                    <a:lstStyle/>
                    <a:p>
                      <a:pPr algn="l" fontAlgn="ctr"/>
                      <a:r>
                        <a:rPr lang="en-US" sz="1100" u="none" strike="noStrike">
                          <a:effectLst/>
                        </a:rPr>
                        <a:t>External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Allocated individually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6447098"/>
                  </a:ext>
                </a:extLst>
              </a:tr>
              <a:tr h="190500">
                <a:tc vMerge="1">
                  <a:txBody>
                    <a:bodyPr/>
                    <a:lstStyle/>
                    <a:p>
                      <a:endParaRPr lang="en-US"/>
                    </a:p>
                  </a:txBody>
                  <a:tcPr/>
                </a:tc>
                <a:tc rowSpan="5">
                  <a:txBody>
                    <a:bodyPr/>
                    <a:lstStyle/>
                    <a:p>
                      <a:pPr algn="l" fontAlgn="ctr"/>
                      <a:r>
                        <a:rPr lang="en-US" sz="1100" u="none" strike="noStrike">
                          <a:effectLst/>
                        </a:rPr>
                        <a:t>Allocated sequentially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Arrays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7631510"/>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829063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957118"/>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sets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540811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(Paged) archetypes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7615635"/>
                  </a:ext>
                </a:extLst>
              </a:tr>
            </a:tbl>
          </a:graphicData>
        </a:graphic>
      </p:graphicFrame>
      <p:graphicFrame>
        <p:nvGraphicFramePr>
          <p:cNvPr id="6" name="Table 5">
            <a:extLst>
              <a:ext uri="{FF2B5EF4-FFF2-40B4-BE49-F238E27FC236}">
                <a16:creationId xmlns:a16="http://schemas.microsoft.com/office/drawing/2014/main" id="{26935369-7AF0-F9E5-624F-764A2FE40970}"/>
              </a:ext>
            </a:extLst>
          </p:cNvPr>
          <p:cNvGraphicFramePr>
            <a:graphicFrameLocks noGrp="1"/>
          </p:cNvGraphicFramePr>
          <p:nvPr>
            <p:extLst>
              <p:ext uri="{D42A27DB-BD31-4B8C-83A1-F6EECF244321}">
                <p14:modId xmlns:p14="http://schemas.microsoft.com/office/powerpoint/2010/main" val="2207249498"/>
              </p:ext>
            </p:extLst>
          </p:nvPr>
        </p:nvGraphicFramePr>
        <p:xfrm>
          <a:off x="339513" y="3963699"/>
          <a:ext cx="2857500" cy="1333500"/>
        </p:xfrm>
        <a:graphic>
          <a:graphicData uri="http://schemas.openxmlformats.org/drawingml/2006/table">
            <a:tbl>
              <a:tblPr>
                <a:tableStyleId>{5C22544A-7EE6-4342-B048-85BDC9FD1C3A}</a:tableStyleId>
              </a:tblPr>
              <a:tblGrid>
                <a:gridCol w="938283">
                  <a:extLst>
                    <a:ext uri="{9D8B030D-6E8A-4147-A177-3AD203B41FA5}">
                      <a16:colId xmlns:a16="http://schemas.microsoft.com/office/drawing/2014/main" val="2423888325"/>
                    </a:ext>
                  </a:extLst>
                </a:gridCol>
                <a:gridCol w="941330">
                  <a:extLst>
                    <a:ext uri="{9D8B030D-6E8A-4147-A177-3AD203B41FA5}">
                      <a16:colId xmlns:a16="http://schemas.microsoft.com/office/drawing/2014/main" val="678169916"/>
                    </a:ext>
                  </a:extLst>
                </a:gridCol>
                <a:gridCol w="977887">
                  <a:extLst>
                    <a:ext uri="{9D8B030D-6E8A-4147-A177-3AD203B41FA5}">
                      <a16:colId xmlns:a16="http://schemas.microsoft.com/office/drawing/2014/main" val="4237983428"/>
                    </a:ext>
                  </a:extLst>
                </a:gridCol>
              </a:tblGrid>
              <a:tr h="190500">
                <a:tc gridSpan="3">
                  <a:txBody>
                    <a:bodyPr/>
                    <a:lstStyle/>
                    <a:p>
                      <a:pPr algn="ctr" fontAlgn="b"/>
                      <a:r>
                        <a:rPr lang="en-US" sz="1100" b="1" u="none" strike="noStrike" dirty="0">
                          <a:effectLst/>
                        </a:rPr>
                        <a:t>Update calls</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5020707"/>
                  </a:ext>
                </a:extLst>
              </a:tr>
              <a:tr h="190500">
                <a:tc rowSpan="3">
                  <a:txBody>
                    <a:bodyPr/>
                    <a:lstStyle/>
                    <a:p>
                      <a:pPr algn="l" fontAlgn="ctr"/>
                      <a:r>
                        <a:rPr lang="en-US" sz="1100" u="none" strike="noStrike">
                          <a:effectLst/>
                        </a:rPr>
                        <a:t>Sequential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Per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19750361"/>
                  </a:ext>
                </a:extLst>
              </a:tr>
              <a:tr h="190500">
                <a:tc vMerge="1">
                  <a:txBody>
                    <a:bodyPr/>
                    <a:lstStyle/>
                    <a:p>
                      <a:endParaRPr lang="en-US"/>
                    </a:p>
                  </a:txBody>
                  <a:tcPr/>
                </a:tc>
                <a:tc rowSpan="2">
                  <a:txBody>
                    <a:bodyPr/>
                    <a:lstStyle/>
                    <a:p>
                      <a:pPr algn="l" fontAlgn="ctr"/>
                      <a:r>
                        <a:rPr lang="en-US" sz="1100" u="none" strike="noStrike">
                          <a:effectLst/>
                        </a:rPr>
                        <a:t>Per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Individual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5417599"/>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Through entity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0281640"/>
                  </a:ext>
                </a:extLst>
              </a:tr>
              <a:tr h="190500">
                <a:tc rowSpan="3">
                  <a:txBody>
                    <a:bodyPr/>
                    <a:lstStyle/>
                    <a:p>
                      <a:pPr algn="l" fontAlgn="ctr"/>
                      <a:r>
                        <a:rPr lang="en-US" sz="1100" u="none" strike="noStrike">
                          <a:effectLst/>
                        </a:rPr>
                        <a:t>Concurent</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Actor model</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230570733"/>
                  </a:ext>
                </a:extLst>
              </a:tr>
              <a:tr h="190500">
                <a:tc vMerge="1">
                  <a:txBody>
                    <a:bodyPr/>
                    <a:lstStyle/>
                    <a:p>
                      <a:endParaRPr lang="en-US"/>
                    </a:p>
                  </a:txBody>
                  <a:tcPr/>
                </a:tc>
                <a:tc rowSpan="2">
                  <a:txBody>
                    <a:bodyPr/>
                    <a:lstStyle/>
                    <a:p>
                      <a:pPr algn="l" fontAlgn="ctr"/>
                      <a:r>
                        <a:rPr lang="en-US" sz="1100" u="none" strike="noStrike">
                          <a:effectLst/>
                        </a:rPr>
                        <a:t>Relational model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ECS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8734186"/>
                  </a:ext>
                </a:extLst>
              </a:tr>
              <a:tr h="190500">
                <a:tc vMerge="1">
                  <a:txBody>
                    <a:bodyPr/>
                    <a:lstStyle/>
                    <a:p>
                      <a:endParaRPr lang="en-US"/>
                    </a:p>
                  </a:txBody>
                  <a:tcPr/>
                </a:tc>
                <a:tc vMerge="1">
                  <a:txBody>
                    <a:bodyPr/>
                    <a:lstStyle/>
                    <a:p>
                      <a:endParaRPr lang="en-US"/>
                    </a:p>
                  </a:txBody>
                  <a:tcPr/>
                </a:tc>
                <a:tc>
                  <a:txBody>
                    <a:bodyPr/>
                    <a:lstStyle/>
                    <a:p>
                      <a:pPr algn="l" fontAlgn="ctr"/>
                      <a:r>
                        <a:rPr lang="en-US" sz="1100" u="none" strike="noStrike" dirty="0">
                          <a:effectLst/>
                        </a:rPr>
                        <a:t>"Inverse" ECS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21835638"/>
                  </a:ext>
                </a:extLst>
              </a:tr>
            </a:tbl>
          </a:graphicData>
        </a:graphic>
      </p:graphicFrame>
      <p:graphicFrame>
        <p:nvGraphicFramePr>
          <p:cNvPr id="7" name="Table 6">
            <a:extLst>
              <a:ext uri="{FF2B5EF4-FFF2-40B4-BE49-F238E27FC236}">
                <a16:creationId xmlns:a16="http://schemas.microsoft.com/office/drawing/2014/main" id="{D65249BA-55CD-D675-6424-138866C2054F}"/>
              </a:ext>
            </a:extLst>
          </p:cNvPr>
          <p:cNvGraphicFramePr>
            <a:graphicFrameLocks noGrp="1"/>
          </p:cNvGraphicFramePr>
          <p:nvPr>
            <p:extLst>
              <p:ext uri="{D42A27DB-BD31-4B8C-83A1-F6EECF244321}">
                <p14:modId xmlns:p14="http://schemas.microsoft.com/office/powerpoint/2010/main" val="57395718"/>
              </p:ext>
            </p:extLst>
          </p:nvPr>
        </p:nvGraphicFramePr>
        <p:xfrm>
          <a:off x="7242387" y="2725449"/>
          <a:ext cx="4610099" cy="3810000"/>
        </p:xfrm>
        <a:graphic>
          <a:graphicData uri="http://schemas.openxmlformats.org/drawingml/2006/table">
            <a:tbl>
              <a:tblPr>
                <a:tableStyleId>{5C22544A-7EE6-4342-B048-85BDC9FD1C3A}</a:tableStyleId>
              </a:tblPr>
              <a:tblGrid>
                <a:gridCol w="915125">
                  <a:extLst>
                    <a:ext uri="{9D8B030D-6E8A-4147-A177-3AD203B41FA5}">
                      <a16:colId xmlns:a16="http://schemas.microsoft.com/office/drawing/2014/main" val="1956118307"/>
                    </a:ext>
                  </a:extLst>
                </a:gridCol>
                <a:gridCol w="611128">
                  <a:extLst>
                    <a:ext uri="{9D8B030D-6E8A-4147-A177-3AD203B41FA5}">
                      <a16:colId xmlns:a16="http://schemas.microsoft.com/office/drawing/2014/main" val="1307633615"/>
                    </a:ext>
                  </a:extLst>
                </a:gridCol>
                <a:gridCol w="911991">
                  <a:extLst>
                    <a:ext uri="{9D8B030D-6E8A-4147-A177-3AD203B41FA5}">
                      <a16:colId xmlns:a16="http://schemas.microsoft.com/office/drawing/2014/main" val="2877719975"/>
                    </a:ext>
                  </a:extLst>
                </a:gridCol>
                <a:gridCol w="2171855">
                  <a:extLst>
                    <a:ext uri="{9D8B030D-6E8A-4147-A177-3AD203B41FA5}">
                      <a16:colId xmlns:a16="http://schemas.microsoft.com/office/drawing/2014/main" val="937462991"/>
                    </a:ext>
                  </a:extLst>
                </a:gridCol>
              </a:tblGrid>
              <a:tr h="190500">
                <a:tc gridSpan="4">
                  <a:txBody>
                    <a:bodyPr/>
                    <a:lstStyle/>
                    <a:p>
                      <a:pPr algn="ctr" fontAlgn="ctr"/>
                      <a:r>
                        <a:rPr lang="en-US" sz="1100" b="1" u="none" strike="noStrike" dirty="0">
                          <a:effectLst/>
                        </a:rPr>
                        <a:t>Spatial hierarchy</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6680775"/>
                  </a:ext>
                </a:extLst>
              </a:tr>
              <a:tr h="190500">
                <a:tc rowSpan="4">
                  <a:txBody>
                    <a:bodyPr/>
                    <a:lstStyle/>
                    <a:p>
                      <a:pPr algn="l" fontAlgn="ctr"/>
                      <a:r>
                        <a:rPr lang="en-US" sz="1100" u="none" strike="noStrike">
                          <a:effectLst/>
                        </a:rPr>
                        <a:t>What is a node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a:effectLst/>
                        </a:rPr>
                        <a:t>Component (entity should have a single root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6253095"/>
                  </a:ext>
                </a:extLst>
              </a:tr>
              <a:tr h="190500">
                <a:tc vMerge="1">
                  <a:txBody>
                    <a:bodyPr/>
                    <a:lstStyle/>
                    <a:p>
                      <a:endParaRPr lang="en-US"/>
                    </a:p>
                  </a:txBody>
                  <a:tcPr/>
                </a:tc>
                <a:tc rowSpan="3">
                  <a:txBody>
                    <a:bodyPr/>
                    <a:lstStyle/>
                    <a:p>
                      <a:pPr algn="l" fontAlgn="ctr"/>
                      <a:r>
                        <a:rPr lang="en-US" sz="1100" u="none" strike="noStrike">
                          <a:effectLst/>
                        </a:rPr>
                        <a:t>Entity</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dirty="0">
                          <a:effectLst/>
                        </a:rPr>
                        <a:t>Hardcoded</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77546807"/>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As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Enforced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9401250"/>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Optional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1890591"/>
                  </a:ext>
                </a:extLst>
              </a:tr>
              <a:tr h="190500">
                <a:tc rowSpan="3">
                  <a:txBody>
                    <a:bodyPr/>
                    <a:lstStyle/>
                    <a:p>
                      <a:pPr algn="l" fontAlgn="ctr"/>
                      <a:r>
                        <a:rPr lang="en-US" sz="1100" u="none" strike="noStrike">
                          <a:effectLst/>
                        </a:rPr>
                        <a:t>Definition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dirty="0">
                          <a:effectLst/>
                        </a:rPr>
                        <a:t>Parent</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68320"/>
                  </a:ext>
                </a:extLst>
              </a:tr>
              <a:tr h="190500">
                <a:tc vMerge="1">
                  <a:txBody>
                    <a:bodyPr/>
                    <a:lstStyle/>
                    <a:p>
                      <a:endParaRPr lang="en-US"/>
                    </a:p>
                  </a:txBody>
                  <a:tcPr/>
                </a:tc>
                <a:tc gridSpan="3">
                  <a:txBody>
                    <a:bodyPr/>
                    <a:lstStyle/>
                    <a:p>
                      <a:pPr algn="l" fontAlgn="ctr"/>
                      <a:r>
                        <a:rPr lang="en-US" sz="1100" u="none" strike="noStrike" dirty="0">
                          <a:effectLst/>
                        </a:rPr>
                        <a:t>List of children</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0801208"/>
                  </a:ext>
                </a:extLst>
              </a:tr>
              <a:tr h="190500">
                <a:tc vMerge="1">
                  <a:txBody>
                    <a:bodyPr/>
                    <a:lstStyle/>
                    <a:p>
                      <a:endParaRPr lang="en-US"/>
                    </a:p>
                  </a:txBody>
                  <a:tcPr/>
                </a:tc>
                <a:tc gridSpan="3">
                  <a:txBody>
                    <a:bodyPr/>
                    <a:lstStyle/>
                    <a:p>
                      <a:pPr algn="l" fontAlgn="ctr"/>
                      <a:r>
                        <a:rPr lang="en-US" sz="1100" u="none" strike="noStrike" dirty="0">
                          <a:effectLst/>
                        </a:rPr>
                        <a:t>Siblings as linked list + first child</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8229538"/>
                  </a:ext>
                </a:extLst>
              </a:tr>
              <a:tr h="190500">
                <a:tc rowSpan="3">
                  <a:txBody>
                    <a:bodyPr/>
                    <a:lstStyle/>
                    <a:p>
                      <a:pPr algn="l" fontAlgn="ctr"/>
                      <a:r>
                        <a:rPr lang="en-US" sz="1100" u="none" strike="noStrike" dirty="0">
                          <a:effectLst/>
                        </a:rPr>
                        <a:t>Reference type</a:t>
                      </a:r>
                      <a:endParaRPr lang="en-US" sz="11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100" u="none" strike="noStrike">
                          <a:effectLst/>
                        </a:rPr>
                        <a:t>Pointer</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To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803805113"/>
                  </a:ext>
                </a:extLst>
              </a:tr>
              <a:tr h="190500">
                <a:tc vMerge="1">
                  <a:txBody>
                    <a:bodyPr/>
                    <a:lstStyle/>
                    <a:p>
                      <a:endParaRPr lang="en-US"/>
                    </a:p>
                  </a:txBody>
                  <a:tcPr/>
                </a:tc>
                <a:tc vMerge="1">
                  <a:txBody>
                    <a:bodyPr/>
                    <a:lstStyle/>
                    <a:p>
                      <a:endParaRPr lang="en-US"/>
                    </a:p>
                  </a:txBody>
                  <a:tcPr/>
                </a:tc>
                <a:tc gridSpan="2">
                  <a:txBody>
                    <a:bodyPr/>
                    <a:lstStyle/>
                    <a:p>
                      <a:pPr algn="l" fontAlgn="ctr"/>
                      <a:r>
                        <a:rPr lang="en-US" sz="1100" u="none" strike="noStrike">
                          <a:effectLst/>
                        </a:rPr>
                        <a:t>To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609292887"/>
                  </a:ext>
                </a:extLst>
              </a:tr>
              <a:tr h="190500">
                <a:tc vMerge="1">
                  <a:txBody>
                    <a:bodyPr/>
                    <a:lstStyle/>
                    <a:p>
                      <a:endParaRPr lang="en-US"/>
                    </a:p>
                  </a:txBody>
                  <a:tcPr/>
                </a:tc>
                <a:tc gridSpan="3">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8048572"/>
                  </a:ext>
                </a:extLst>
              </a:tr>
              <a:tr h="190500">
                <a:tc rowSpan="2">
                  <a:txBody>
                    <a:bodyPr/>
                    <a:lstStyle/>
                    <a:p>
                      <a:pPr algn="l" fontAlgn="ctr"/>
                      <a:r>
                        <a:rPr lang="en-US" sz="1100" u="none" strike="noStrike">
                          <a:effectLst/>
                        </a:rPr>
                        <a:t>Application of changes</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it-IT" sz="1100" u="none" strike="noStrike">
                          <a:effectLst/>
                        </a:rPr>
                        <a:t>Once per frame (delta accumulation)</a:t>
                      </a:r>
                      <a:endParaRPr lang="it-IT"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9026318"/>
                  </a:ext>
                </a:extLst>
              </a:tr>
              <a:tr h="190500">
                <a:tc vMerge="1">
                  <a:txBody>
                    <a:bodyPr/>
                    <a:lstStyle/>
                    <a:p>
                      <a:endParaRPr lang="en-US"/>
                    </a:p>
                  </a:txBody>
                  <a:tcPr/>
                </a:tc>
                <a:tc gridSpan="3">
                  <a:txBody>
                    <a:bodyPr/>
                    <a:lstStyle/>
                    <a:p>
                      <a:pPr algn="l" fontAlgn="ctr"/>
                      <a:r>
                        <a:rPr lang="en-US" sz="1100" u="none" strike="noStrike">
                          <a:effectLst/>
                        </a:rPr>
                        <a:t>Instant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7656825"/>
                  </a:ext>
                </a:extLst>
              </a:tr>
              <a:tr h="190500">
                <a:tc rowSpan="4">
                  <a:txBody>
                    <a:bodyPr/>
                    <a:lstStyle/>
                    <a:p>
                      <a:pPr algn="l" fontAlgn="ctr"/>
                      <a:r>
                        <a:rPr lang="en-US" sz="1100" u="none" strike="noStrike">
                          <a:effectLst/>
                        </a:rPr>
                        <a:t>Global transform recalculation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Not cached (recalculation upon access)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2642597"/>
                  </a:ext>
                </a:extLst>
              </a:tr>
              <a:tr h="190500">
                <a:tc vMerge="1">
                  <a:txBody>
                    <a:bodyPr/>
                    <a:lstStyle/>
                    <a:p>
                      <a:endParaRPr lang="en-US"/>
                    </a:p>
                  </a:txBody>
                  <a:tcPr/>
                </a:tc>
                <a:tc rowSpan="3">
                  <a:txBody>
                    <a:bodyPr/>
                    <a:lstStyle/>
                    <a:p>
                      <a:pPr algn="l" fontAlgn="ctr"/>
                      <a:r>
                        <a:rPr lang="en-US" sz="1100" u="none" strike="noStrike">
                          <a:effectLst/>
                        </a:rPr>
                        <a:t>Cashed</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Recalculated upon change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183158681"/>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Dirty flag set  upon change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Recalculated once per frame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3453479"/>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Recalculated upon access if needed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3923116"/>
                  </a:ext>
                </a:extLst>
              </a:tr>
              <a:tr h="190500">
                <a:tc rowSpan="3">
                  <a:txBody>
                    <a:bodyPr/>
                    <a:lstStyle/>
                    <a:p>
                      <a:pPr algn="l" fontAlgn="ctr"/>
                      <a:r>
                        <a:rPr lang="en-US" sz="1100" u="none" strike="noStrike">
                          <a:effectLst/>
                        </a:rPr>
                        <a:t>Skeleton's space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Local - translated to global for rendering</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2726158"/>
                  </a:ext>
                </a:extLst>
              </a:tr>
              <a:tr h="190500">
                <a:tc vMerge="1">
                  <a:txBody>
                    <a:bodyPr/>
                    <a:lstStyle/>
                    <a:p>
                      <a:endParaRPr lang="en-US"/>
                    </a:p>
                  </a:txBody>
                  <a:tcPr/>
                </a:tc>
                <a:tc rowSpan="2">
                  <a:txBody>
                    <a:bodyPr/>
                    <a:lstStyle/>
                    <a:p>
                      <a:pPr algn="l" fontAlgn="ctr"/>
                      <a:r>
                        <a:rPr lang="en-US" sz="1100" u="none" strike="noStrike">
                          <a:effectLst/>
                        </a:rPr>
                        <a:t>Global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Fixed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665639548"/>
                  </a:ext>
                </a:extLst>
              </a:tr>
              <a:tr h="190500">
                <a:tc vMerge="1">
                  <a:txBody>
                    <a:bodyPr/>
                    <a:lstStyle/>
                    <a:p>
                      <a:endParaRPr lang="en-US"/>
                    </a:p>
                  </a:txBody>
                  <a:tcPr/>
                </a:tc>
                <a:tc vMerge="1">
                  <a:txBody>
                    <a:bodyPr/>
                    <a:lstStyle/>
                    <a:p>
                      <a:endParaRPr lang="en-US"/>
                    </a:p>
                  </a:txBody>
                  <a:tcPr/>
                </a:tc>
                <a:tc gridSpan="2">
                  <a:txBody>
                    <a:bodyPr/>
                    <a:lstStyle/>
                    <a:p>
                      <a:pPr algn="l" fontAlgn="b"/>
                      <a:r>
                        <a:rPr lang="en-US" sz="1100" u="none" strike="noStrike" dirty="0">
                          <a:effectLst/>
                        </a:rPr>
                        <a:t>Recalculated when entity's transform changes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936982208"/>
                  </a:ext>
                </a:extLst>
              </a:tr>
            </a:tbl>
          </a:graphicData>
        </a:graphic>
      </p:graphicFrame>
      <p:sp>
        <p:nvSpPr>
          <p:cNvPr id="8" name="TextBox 7">
            <a:extLst>
              <a:ext uri="{FF2B5EF4-FFF2-40B4-BE49-F238E27FC236}">
                <a16:creationId xmlns:a16="http://schemas.microsoft.com/office/drawing/2014/main" id="{133FA358-6E89-AF72-E9F6-898F8DEA31B2}"/>
              </a:ext>
            </a:extLst>
          </p:cNvPr>
          <p:cNvSpPr txBox="1"/>
          <p:nvPr/>
        </p:nvSpPr>
        <p:spPr>
          <a:xfrm>
            <a:off x="1450340" y="1675792"/>
            <a:ext cx="9170248" cy="830997"/>
          </a:xfrm>
          <a:prstGeom prst="rect">
            <a:avLst/>
          </a:prstGeom>
          <a:noFill/>
        </p:spPr>
        <p:txBody>
          <a:bodyPr wrap="square" rtlCol="0">
            <a:spAutoFit/>
          </a:bodyPr>
          <a:lstStyle/>
          <a:p>
            <a:pPr algn="ctr"/>
            <a:r>
              <a:rPr lang="en-US" sz="1600" dirty="0"/>
              <a:t>The concept of a scene representation architecture is not new. In fact, it's as old as the concept of a video game itself. Various excellent programmers in the past tackled it and approached it from different perspectives and still do to this day. There are great lessons in their successes and failures.</a:t>
            </a:r>
          </a:p>
        </p:txBody>
      </p:sp>
      <p:graphicFrame>
        <p:nvGraphicFramePr>
          <p:cNvPr id="9" name="Table 8">
            <a:extLst>
              <a:ext uri="{FF2B5EF4-FFF2-40B4-BE49-F238E27FC236}">
                <a16:creationId xmlns:a16="http://schemas.microsoft.com/office/drawing/2014/main" id="{0C686D2A-4FAE-721A-2059-AD173C08146D}"/>
              </a:ext>
            </a:extLst>
          </p:cNvPr>
          <p:cNvGraphicFramePr>
            <a:graphicFrameLocks noGrp="1"/>
          </p:cNvGraphicFramePr>
          <p:nvPr>
            <p:extLst>
              <p:ext uri="{D42A27DB-BD31-4B8C-83A1-F6EECF244321}">
                <p14:modId xmlns:p14="http://schemas.microsoft.com/office/powerpoint/2010/main" val="1027917515"/>
              </p:ext>
            </p:extLst>
          </p:nvPr>
        </p:nvGraphicFramePr>
        <p:xfrm>
          <a:off x="339513" y="5554374"/>
          <a:ext cx="2857500" cy="600075"/>
        </p:xfrm>
        <a:graphic>
          <a:graphicData uri="http://schemas.openxmlformats.org/drawingml/2006/table">
            <a:tbl>
              <a:tblPr>
                <a:tableStyleId>{5C22544A-7EE6-4342-B048-85BDC9FD1C3A}</a:tableStyleId>
              </a:tblPr>
              <a:tblGrid>
                <a:gridCol w="1428750">
                  <a:extLst>
                    <a:ext uri="{9D8B030D-6E8A-4147-A177-3AD203B41FA5}">
                      <a16:colId xmlns:a16="http://schemas.microsoft.com/office/drawing/2014/main" val="3384522209"/>
                    </a:ext>
                  </a:extLst>
                </a:gridCol>
                <a:gridCol w="1428750">
                  <a:extLst>
                    <a:ext uri="{9D8B030D-6E8A-4147-A177-3AD203B41FA5}">
                      <a16:colId xmlns:a16="http://schemas.microsoft.com/office/drawing/2014/main" val="1864983364"/>
                    </a:ext>
                  </a:extLst>
                </a:gridCol>
              </a:tblGrid>
              <a:tr h="200025">
                <a:tc gridSpan="2">
                  <a:txBody>
                    <a:bodyPr/>
                    <a:lstStyle/>
                    <a:p>
                      <a:pPr algn="ctr" fontAlgn="b"/>
                      <a:r>
                        <a:rPr lang="en-US" sz="1100" b="1" u="none" strike="noStrike" dirty="0">
                          <a:effectLst/>
                        </a:rPr>
                        <a:t>Execution order control</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707450"/>
                  </a:ext>
                </a:extLst>
              </a:tr>
              <a:tr h="200025">
                <a:tc rowSpan="2">
                  <a:txBody>
                    <a:bodyPr/>
                    <a:lstStyle/>
                    <a:p>
                      <a:pPr algn="l" fontAlgn="ctr"/>
                      <a:r>
                        <a:rPr lang="en-US" sz="1100" u="none" strike="noStrike" dirty="0">
                          <a:effectLst/>
                        </a:rPr>
                        <a:t>Multi-staged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Initialization</a:t>
                      </a:r>
                    </a:p>
                  </a:txBody>
                  <a:tcPr marL="9525" marR="9525" marT="9525" marB="0" anchor="ctr"/>
                </a:tc>
                <a:extLst>
                  <a:ext uri="{0D108BD9-81ED-4DB2-BD59-A6C34878D82A}">
                    <a16:rowId xmlns:a16="http://schemas.microsoft.com/office/drawing/2014/main" val="1614304240"/>
                  </a:ext>
                </a:extLst>
              </a:tr>
              <a:tr h="200025">
                <a:tc vMerge="1">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Simulation</a:t>
                      </a:r>
                    </a:p>
                  </a:txBody>
                  <a:tcPr marL="9525" marR="9525" marT="9525" marB="0" anchor="ctr"/>
                </a:tc>
                <a:extLst>
                  <a:ext uri="{0D108BD9-81ED-4DB2-BD59-A6C34878D82A}">
                    <a16:rowId xmlns:a16="http://schemas.microsoft.com/office/drawing/2014/main" val="3326902572"/>
                  </a:ext>
                </a:extLst>
              </a:tr>
            </a:tbl>
          </a:graphicData>
        </a:graphic>
      </p:graphicFrame>
    </p:spTree>
    <p:extLst>
      <p:ext uri="{BB962C8B-B14F-4D97-AF65-F5344CB8AC3E}">
        <p14:creationId xmlns:p14="http://schemas.microsoft.com/office/powerpoint/2010/main" val="297043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52968025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1F4C0D63-3BF7-88A4-DF14-797071E1FF91}"/>
              </a:ext>
            </a:extLst>
          </p:cNvPr>
          <p:cNvGraphicFramePr/>
          <p:nvPr>
            <p:extLst>
              <p:ext uri="{D42A27DB-BD31-4B8C-83A1-F6EECF244321}">
                <p14:modId xmlns:p14="http://schemas.microsoft.com/office/powerpoint/2010/main" val="2267954402"/>
              </p:ext>
            </p:extLst>
          </p:nvPr>
        </p:nvGraphicFramePr>
        <p:xfrm>
          <a:off x="6292430" y="636692"/>
          <a:ext cx="5655732" cy="59488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a:extLst>
              <a:ext uri="{FF2B5EF4-FFF2-40B4-BE49-F238E27FC236}">
                <a16:creationId xmlns:a16="http://schemas.microsoft.com/office/drawing/2014/main" id="{87E6E22E-323A-22D3-27C7-E72EF3BEC2A1}"/>
              </a:ext>
            </a:extLst>
          </p:cNvPr>
          <p:cNvGraphicFramePr/>
          <p:nvPr>
            <p:extLst>
              <p:ext uri="{D42A27DB-BD31-4B8C-83A1-F6EECF244321}">
                <p14:modId xmlns:p14="http://schemas.microsoft.com/office/powerpoint/2010/main" val="523106375"/>
              </p:ext>
            </p:extLst>
          </p:nvPr>
        </p:nvGraphicFramePr>
        <p:xfrm>
          <a:off x="295730" y="1882987"/>
          <a:ext cx="5745731" cy="41708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87473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2917540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0D5422AD-2F69-1953-8778-A4F26AB82828}"/>
              </a:ext>
            </a:extLst>
          </p:cNvPr>
          <p:cNvGraphicFramePr/>
          <p:nvPr>
            <p:extLst>
              <p:ext uri="{D42A27DB-BD31-4B8C-83A1-F6EECF244321}">
                <p14:modId xmlns:p14="http://schemas.microsoft.com/office/powerpoint/2010/main" val="3385890137"/>
              </p:ext>
            </p:extLst>
          </p:nvPr>
        </p:nvGraphicFramePr>
        <p:xfrm>
          <a:off x="657013" y="1582777"/>
          <a:ext cx="10877974" cy="168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ACAD1084-16EC-3C84-0B9E-0BB7140E2B5D}"/>
              </a:ext>
            </a:extLst>
          </p:cNvPr>
          <p:cNvGraphicFramePr/>
          <p:nvPr>
            <p:extLst>
              <p:ext uri="{D42A27DB-BD31-4B8C-83A1-F6EECF244321}">
                <p14:modId xmlns:p14="http://schemas.microsoft.com/office/powerpoint/2010/main" val="237808689"/>
              </p:ext>
            </p:extLst>
          </p:nvPr>
        </p:nvGraphicFramePr>
        <p:xfrm>
          <a:off x="657013" y="3404940"/>
          <a:ext cx="10877974" cy="31388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5679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108C3F-45F8-7EAF-C39D-CFDC294CCAEF}"/>
              </a:ext>
            </a:extLst>
          </p:cNvPr>
          <p:cNvSpPr/>
          <p:nvPr/>
        </p:nvSpPr>
        <p:spPr>
          <a:xfrm>
            <a:off x="356820" y="2079945"/>
            <a:ext cx="4528337" cy="4452441"/>
          </a:xfrm>
          <a:prstGeom prst="roundRect">
            <a:avLst>
              <a:gd name="adj" fmla="val 479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81CB9B4C-FC6C-BEAB-28CA-D982806757D4}"/>
              </a:ext>
            </a:extLst>
          </p:cNvPr>
          <p:cNvSpPr/>
          <p:nvPr/>
        </p:nvSpPr>
        <p:spPr>
          <a:xfrm>
            <a:off x="1275333" y="2527840"/>
            <a:ext cx="2491491" cy="1676025"/>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9D8003C1-04DD-CE03-0342-00A7476672F3}"/>
              </a:ext>
            </a:extLst>
          </p:cNvPr>
          <p:cNvSpPr/>
          <p:nvPr/>
        </p:nvSpPr>
        <p:spPr>
          <a:xfrm>
            <a:off x="2972501" y="4604954"/>
            <a:ext cx="1635760" cy="1287257"/>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2066054-D824-7EE7-FC68-E417792B7C5E}"/>
              </a:ext>
            </a:extLst>
          </p:cNvPr>
          <p:cNvSpPr/>
          <p:nvPr/>
        </p:nvSpPr>
        <p:spPr>
          <a:xfrm>
            <a:off x="1281912" y="4350062"/>
            <a:ext cx="1635761" cy="1676025"/>
          </a:xfrm>
          <a:prstGeom prst="roundRect">
            <a:avLst>
              <a:gd name="adj" fmla="val 456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C40F201B-A68D-053F-2A72-B5FB2524CFEC}"/>
              </a:ext>
            </a:extLst>
          </p:cNvPr>
          <p:cNvSpPr/>
          <p:nvPr/>
        </p:nvSpPr>
        <p:spPr>
          <a:xfrm>
            <a:off x="4054641" y="5775559"/>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7" name="Rectangle: Rounded Corners 6">
            <a:extLst>
              <a:ext uri="{FF2B5EF4-FFF2-40B4-BE49-F238E27FC236}">
                <a16:creationId xmlns:a16="http://schemas.microsoft.com/office/drawing/2014/main" id="{5B85E7CE-CC85-65D5-7262-F28D62735755}"/>
              </a:ext>
            </a:extLst>
          </p:cNvPr>
          <p:cNvSpPr/>
          <p:nvPr/>
        </p:nvSpPr>
        <p:spPr>
          <a:xfrm>
            <a:off x="1475860" y="1676217"/>
            <a:ext cx="2306159" cy="5535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t>World</a:t>
            </a:r>
            <a:endParaRPr lang="en-GB" sz="2400" b="1" dirty="0"/>
          </a:p>
        </p:txBody>
      </p:sp>
      <p:sp>
        <p:nvSpPr>
          <p:cNvPr id="8" name="Rectangle: Rounded Corners 7">
            <a:extLst>
              <a:ext uri="{FF2B5EF4-FFF2-40B4-BE49-F238E27FC236}">
                <a16:creationId xmlns:a16="http://schemas.microsoft.com/office/drawing/2014/main" id="{190F5054-219E-5DF2-BEF4-D51C5A9F7223}"/>
              </a:ext>
            </a:extLst>
          </p:cNvPr>
          <p:cNvSpPr/>
          <p:nvPr/>
        </p:nvSpPr>
        <p:spPr>
          <a:xfrm>
            <a:off x="1233060" y="5892211"/>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9" name="Rectangle: Rounded Corners 8">
            <a:extLst>
              <a:ext uri="{FF2B5EF4-FFF2-40B4-BE49-F238E27FC236}">
                <a16:creationId xmlns:a16="http://schemas.microsoft.com/office/drawing/2014/main" id="{7A3CACCE-BAB5-71C7-C5D6-FFA04CB2F79A}"/>
              </a:ext>
            </a:extLst>
          </p:cNvPr>
          <p:cNvSpPr/>
          <p:nvPr/>
        </p:nvSpPr>
        <p:spPr>
          <a:xfrm>
            <a:off x="1220093" y="2435748"/>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graphicFrame>
        <p:nvGraphicFramePr>
          <p:cNvPr id="10" name="Diagram 9">
            <a:extLst>
              <a:ext uri="{FF2B5EF4-FFF2-40B4-BE49-F238E27FC236}">
                <a16:creationId xmlns:a16="http://schemas.microsoft.com/office/drawing/2014/main" id="{20C687DA-F6A2-7F34-19A8-6D14C5269BFE}"/>
              </a:ext>
            </a:extLst>
          </p:cNvPr>
          <p:cNvGraphicFramePr/>
          <p:nvPr>
            <p:extLst>
              <p:ext uri="{D42A27DB-BD31-4B8C-83A1-F6EECF244321}">
                <p14:modId xmlns:p14="http://schemas.microsoft.com/office/powerpoint/2010/main" val="3876979297"/>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709E8F6C-7C9D-2FB3-0DE0-E840E04B0F9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12" name="Diagram 11">
            <a:extLst>
              <a:ext uri="{FF2B5EF4-FFF2-40B4-BE49-F238E27FC236}">
                <a16:creationId xmlns:a16="http://schemas.microsoft.com/office/drawing/2014/main" id="{1C831B3A-57D2-9967-2319-559CB1367627}"/>
              </a:ext>
            </a:extLst>
          </p:cNvPr>
          <p:cNvGraphicFramePr/>
          <p:nvPr>
            <p:extLst>
              <p:ext uri="{D42A27DB-BD31-4B8C-83A1-F6EECF244321}">
                <p14:modId xmlns:p14="http://schemas.microsoft.com/office/powerpoint/2010/main" val="2040226056"/>
              </p:ext>
            </p:extLst>
          </p:nvPr>
        </p:nvGraphicFramePr>
        <p:xfrm>
          <a:off x="131597" y="2341338"/>
          <a:ext cx="4751868" cy="38483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C60CF84-513D-9BC2-5C48-2194DF8E84E2}"/>
              </a:ext>
            </a:extLst>
          </p:cNvPr>
          <p:cNvGraphicFramePr/>
          <p:nvPr>
            <p:extLst>
              <p:ext uri="{D42A27DB-BD31-4B8C-83A1-F6EECF244321}">
                <p14:modId xmlns:p14="http://schemas.microsoft.com/office/powerpoint/2010/main" val="2612095015"/>
              </p:ext>
            </p:extLst>
          </p:nvPr>
        </p:nvGraphicFramePr>
        <p:xfrm>
          <a:off x="4282723" y="1748808"/>
          <a:ext cx="7696278" cy="50214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Rectangle: Rounded Corners 18">
            <a:extLst>
              <a:ext uri="{FF2B5EF4-FFF2-40B4-BE49-F238E27FC236}">
                <a16:creationId xmlns:a16="http://schemas.microsoft.com/office/drawing/2014/main" id="{8FFD04C0-F3AC-04E1-9A5B-AF31EE8E511B}"/>
              </a:ext>
            </a:extLst>
          </p:cNvPr>
          <p:cNvSpPr/>
          <p:nvPr/>
        </p:nvSpPr>
        <p:spPr>
          <a:xfrm>
            <a:off x="229748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FF4E9BBE-5A5F-CAFE-01FE-D1FA3CA443FF}"/>
              </a:ext>
            </a:extLst>
          </p:cNvPr>
          <p:cNvSpPr/>
          <p:nvPr/>
        </p:nvSpPr>
        <p:spPr>
          <a:xfrm>
            <a:off x="245374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7A444CF-F0C4-CDA1-6062-5A0ED832E121}"/>
              </a:ext>
            </a:extLst>
          </p:cNvPr>
          <p:cNvSpPr/>
          <p:nvPr/>
        </p:nvSpPr>
        <p:spPr>
          <a:xfrm>
            <a:off x="2610003"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BE0D13F-846D-7EF0-41AC-8A6076EAC4D3}"/>
              </a:ext>
            </a:extLst>
          </p:cNvPr>
          <p:cNvSpPr/>
          <p:nvPr/>
        </p:nvSpPr>
        <p:spPr>
          <a:xfrm>
            <a:off x="3213047" y="286235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FF1CF93-5450-AF12-31B6-DC4BCB062C7F}"/>
              </a:ext>
            </a:extLst>
          </p:cNvPr>
          <p:cNvSpPr/>
          <p:nvPr/>
        </p:nvSpPr>
        <p:spPr>
          <a:xfrm>
            <a:off x="3382386"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0574576-ADE3-7CA6-A9A3-EB9E75AFD4B1}"/>
              </a:ext>
            </a:extLst>
          </p:cNvPr>
          <p:cNvSpPr/>
          <p:nvPr/>
        </p:nvSpPr>
        <p:spPr>
          <a:xfrm>
            <a:off x="2453743" y="3427438"/>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9354DB9-BF1D-6F8E-3430-F743C848CDC9}"/>
              </a:ext>
            </a:extLst>
          </p:cNvPr>
          <p:cNvSpPr/>
          <p:nvPr/>
        </p:nvSpPr>
        <p:spPr>
          <a:xfrm>
            <a:off x="2285229" y="395604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E71D3A4-9AB9-9081-0F3A-A0D2411CA8D3}"/>
              </a:ext>
            </a:extLst>
          </p:cNvPr>
          <p:cNvSpPr/>
          <p:nvPr/>
        </p:nvSpPr>
        <p:spPr>
          <a:xfrm>
            <a:off x="2460593"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1C6DE8E-7BDB-060C-EBCB-3FB8D4B49BC5}"/>
              </a:ext>
            </a:extLst>
          </p:cNvPr>
          <p:cNvSpPr/>
          <p:nvPr/>
        </p:nvSpPr>
        <p:spPr>
          <a:xfrm>
            <a:off x="2649438"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86DAF37-5ECA-7E2B-AA35-D1D79AF85806}"/>
              </a:ext>
            </a:extLst>
          </p:cNvPr>
          <p:cNvSpPr/>
          <p:nvPr/>
        </p:nvSpPr>
        <p:spPr>
          <a:xfrm>
            <a:off x="2544258" y="475008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9B6433F-305B-F02E-CF98-F66EB2C371CC}"/>
              </a:ext>
            </a:extLst>
          </p:cNvPr>
          <p:cNvSpPr/>
          <p:nvPr/>
        </p:nvSpPr>
        <p:spPr>
          <a:xfrm>
            <a:off x="2697297" y="4749945"/>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69B6E5A-3E7F-CD7C-6317-559B07E8080D}"/>
              </a:ext>
            </a:extLst>
          </p:cNvPr>
          <p:cNvSpPr/>
          <p:nvPr/>
        </p:nvSpPr>
        <p:spPr>
          <a:xfrm>
            <a:off x="239099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2EBC8F3-7BA9-01F6-8620-5573F6B60B92}"/>
              </a:ext>
            </a:extLst>
          </p:cNvPr>
          <p:cNvSpPr/>
          <p:nvPr/>
        </p:nvSpPr>
        <p:spPr>
          <a:xfrm>
            <a:off x="223473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6BBDFB3-B42B-9649-2C53-B4788D5948A1}"/>
              </a:ext>
            </a:extLst>
          </p:cNvPr>
          <p:cNvSpPr/>
          <p:nvPr/>
        </p:nvSpPr>
        <p:spPr>
          <a:xfrm>
            <a:off x="2234730" y="4622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24E8E12-AB14-42F8-14F9-B7A772BCF99B}"/>
              </a:ext>
            </a:extLst>
          </p:cNvPr>
          <p:cNvSpPr/>
          <p:nvPr/>
        </p:nvSpPr>
        <p:spPr>
          <a:xfrm>
            <a:off x="2397840" y="462242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5715662-F2BB-C0AE-5EAA-A72C30C1D804}"/>
              </a:ext>
            </a:extLst>
          </p:cNvPr>
          <p:cNvSpPr/>
          <p:nvPr/>
        </p:nvSpPr>
        <p:spPr>
          <a:xfrm>
            <a:off x="2544825"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5610F4C-0619-18B0-868A-7A0B61644290}"/>
              </a:ext>
            </a:extLst>
          </p:cNvPr>
          <p:cNvSpPr/>
          <p:nvPr/>
        </p:nvSpPr>
        <p:spPr>
          <a:xfrm>
            <a:off x="2699042"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3BE21D4-83FE-9C9E-51D0-06841168FE38}"/>
              </a:ext>
            </a:extLst>
          </p:cNvPr>
          <p:cNvSpPr/>
          <p:nvPr/>
        </p:nvSpPr>
        <p:spPr>
          <a:xfrm>
            <a:off x="229748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232861A-58C1-D24F-EE17-DF1796D493EF}"/>
              </a:ext>
            </a:extLst>
          </p:cNvPr>
          <p:cNvSpPr/>
          <p:nvPr/>
        </p:nvSpPr>
        <p:spPr>
          <a:xfrm>
            <a:off x="245374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19A6483-2681-4998-E9C5-B1D6E985BE12}"/>
              </a:ext>
            </a:extLst>
          </p:cNvPr>
          <p:cNvSpPr/>
          <p:nvPr/>
        </p:nvSpPr>
        <p:spPr>
          <a:xfrm>
            <a:off x="2610003" y="522168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25D43F1-66BD-BB10-3A0C-748166D824ED}"/>
              </a:ext>
            </a:extLst>
          </p:cNvPr>
          <p:cNvSpPr/>
          <p:nvPr/>
        </p:nvSpPr>
        <p:spPr>
          <a:xfrm>
            <a:off x="2371012" y="575869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495D629-4804-BCF4-6800-7DA8AE416CE2}"/>
              </a:ext>
            </a:extLst>
          </p:cNvPr>
          <p:cNvSpPr/>
          <p:nvPr/>
        </p:nvSpPr>
        <p:spPr>
          <a:xfrm>
            <a:off x="2543011" y="575895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3055907-01D3-49CC-48F0-D20A320834BB}"/>
              </a:ext>
            </a:extLst>
          </p:cNvPr>
          <p:cNvSpPr/>
          <p:nvPr/>
        </p:nvSpPr>
        <p:spPr>
          <a:xfrm>
            <a:off x="4146126" y="497017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D674EBF-F584-5D26-881B-48FB87C68A22}"/>
              </a:ext>
            </a:extLst>
          </p:cNvPr>
          <p:cNvSpPr/>
          <p:nvPr/>
        </p:nvSpPr>
        <p:spPr>
          <a:xfrm>
            <a:off x="399054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B4FD3DD-0F29-DBB8-AC8E-BE467A193308}"/>
              </a:ext>
            </a:extLst>
          </p:cNvPr>
          <p:cNvSpPr/>
          <p:nvPr/>
        </p:nvSpPr>
        <p:spPr>
          <a:xfrm>
            <a:off x="414680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6AC0BF02-A72B-2EE3-A4E3-403EE88EEFD5}"/>
              </a:ext>
            </a:extLst>
          </p:cNvPr>
          <p:cNvSpPr/>
          <p:nvPr/>
        </p:nvSpPr>
        <p:spPr>
          <a:xfrm>
            <a:off x="4303060" y="548992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1F3534E-73AD-AEAB-212D-CB71B561B177}"/>
              </a:ext>
            </a:extLst>
          </p:cNvPr>
          <p:cNvSpPr/>
          <p:nvPr/>
        </p:nvSpPr>
        <p:spPr>
          <a:xfrm>
            <a:off x="1377251" y="346859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C83F1499-16E7-F60C-CBDC-DC6EE56FBB57}"/>
              </a:ext>
            </a:extLst>
          </p:cNvPr>
          <p:cNvSpPr/>
          <p:nvPr/>
        </p:nvSpPr>
        <p:spPr>
          <a:xfrm>
            <a:off x="1534345" y="346858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40416C6-73D7-D136-5DB7-EBB3E3BAF12C}"/>
              </a:ext>
            </a:extLst>
          </p:cNvPr>
          <p:cNvSpPr/>
          <p:nvPr/>
        </p:nvSpPr>
        <p:spPr>
          <a:xfrm>
            <a:off x="1687346"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4633FAF2-1C35-8230-50EB-30BBF8AC75B5}"/>
              </a:ext>
            </a:extLst>
          </p:cNvPr>
          <p:cNvSpPr/>
          <p:nvPr/>
        </p:nvSpPr>
        <p:spPr>
          <a:xfrm>
            <a:off x="1841563"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21A5C67-9FAB-BAD5-8EC7-90A2B26E723C}"/>
              </a:ext>
            </a:extLst>
          </p:cNvPr>
          <p:cNvSpPr/>
          <p:nvPr/>
        </p:nvSpPr>
        <p:spPr>
          <a:xfrm>
            <a:off x="3137414" y="528781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AB186D27-B531-DB34-0BD2-8E8BAEFA881E}"/>
              </a:ext>
            </a:extLst>
          </p:cNvPr>
          <p:cNvSpPr/>
          <p:nvPr/>
        </p:nvSpPr>
        <p:spPr>
          <a:xfrm>
            <a:off x="3312778"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D7C388ED-1B54-46B6-16C1-62B677F9B02A}"/>
              </a:ext>
            </a:extLst>
          </p:cNvPr>
          <p:cNvSpPr/>
          <p:nvPr/>
        </p:nvSpPr>
        <p:spPr>
          <a:xfrm>
            <a:off x="3501623"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E80D3D51-6308-8E5C-6B67-8EDA19C301EF}"/>
              </a:ext>
            </a:extLst>
          </p:cNvPr>
          <p:cNvSpPr/>
          <p:nvPr/>
        </p:nvSpPr>
        <p:spPr>
          <a:xfrm>
            <a:off x="1515439"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AE5CCF0F-0B0A-8F43-EC86-520E4FBE13CB}"/>
              </a:ext>
            </a:extLst>
          </p:cNvPr>
          <p:cNvSpPr/>
          <p:nvPr/>
        </p:nvSpPr>
        <p:spPr>
          <a:xfrm>
            <a:off x="1687438" y="528631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09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3365075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D05C6522-C066-C90B-1C53-8886F3E306D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63F9D088-A895-1EA2-801C-795F1FA3FD2F}"/>
              </a:ext>
            </a:extLst>
          </p:cNvPr>
          <p:cNvGraphicFramePr/>
          <p:nvPr>
            <p:extLst>
              <p:ext uri="{D42A27DB-BD31-4B8C-83A1-F6EECF244321}">
                <p14:modId xmlns:p14="http://schemas.microsoft.com/office/powerpoint/2010/main" val="1522064610"/>
              </p:ext>
            </p:extLst>
          </p:nvPr>
        </p:nvGraphicFramePr>
        <p:xfrm>
          <a:off x="327409" y="1527489"/>
          <a:ext cx="4782882" cy="51319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Rounded Corners 4">
            <a:extLst>
              <a:ext uri="{FF2B5EF4-FFF2-40B4-BE49-F238E27FC236}">
                <a16:creationId xmlns:a16="http://schemas.microsoft.com/office/drawing/2014/main" id="{9CE8D1C9-89D4-9339-A484-F7A51BD2AD03}"/>
              </a:ext>
            </a:extLst>
          </p:cNvPr>
          <p:cNvSpPr/>
          <p:nvPr/>
        </p:nvSpPr>
        <p:spPr>
          <a:xfrm>
            <a:off x="7081710" y="4457434"/>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BC298AA-5827-F02A-54D6-5B569AC99110}"/>
              </a:ext>
            </a:extLst>
          </p:cNvPr>
          <p:cNvSpPr/>
          <p:nvPr/>
        </p:nvSpPr>
        <p:spPr>
          <a:xfrm>
            <a:off x="7941984" y="1365777"/>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sp>
        <p:nvSpPr>
          <p:cNvPr id="12" name="Rectangle: Rounded Corners 11">
            <a:extLst>
              <a:ext uri="{FF2B5EF4-FFF2-40B4-BE49-F238E27FC236}">
                <a16:creationId xmlns:a16="http://schemas.microsoft.com/office/drawing/2014/main" id="{3375C36B-93C9-AEE2-C885-B8507D3DC997}"/>
              </a:ext>
            </a:extLst>
          </p:cNvPr>
          <p:cNvSpPr/>
          <p:nvPr/>
        </p:nvSpPr>
        <p:spPr>
          <a:xfrm>
            <a:off x="7250545"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16" name="Rectangle: Rounded Corners 15">
            <a:extLst>
              <a:ext uri="{FF2B5EF4-FFF2-40B4-BE49-F238E27FC236}">
                <a16:creationId xmlns:a16="http://schemas.microsoft.com/office/drawing/2014/main" id="{6AE9165A-94D7-E435-FE98-4DB9FE97A3A2}"/>
              </a:ext>
            </a:extLst>
          </p:cNvPr>
          <p:cNvSpPr/>
          <p:nvPr/>
        </p:nvSpPr>
        <p:spPr>
          <a:xfrm>
            <a:off x="8024498" y="4637442"/>
            <a:ext cx="1041808" cy="505553"/>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US" sz="1400" dirty="0"/>
              <a:t>Behavior</a:t>
            </a:r>
          </a:p>
        </p:txBody>
      </p:sp>
      <p:sp>
        <p:nvSpPr>
          <p:cNvPr id="20" name="Rectangle: Rounded Corners 19">
            <a:extLst>
              <a:ext uri="{FF2B5EF4-FFF2-40B4-BE49-F238E27FC236}">
                <a16:creationId xmlns:a16="http://schemas.microsoft.com/office/drawing/2014/main" id="{0010F0C3-D369-40F2-AA8E-821FEFD2384A}"/>
              </a:ext>
            </a:extLst>
          </p:cNvPr>
          <p:cNvSpPr/>
          <p:nvPr/>
        </p:nvSpPr>
        <p:spPr>
          <a:xfrm>
            <a:off x="8609446"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1" name="Rectangle: Rounded Corners 20">
            <a:extLst>
              <a:ext uri="{FF2B5EF4-FFF2-40B4-BE49-F238E27FC236}">
                <a16:creationId xmlns:a16="http://schemas.microsoft.com/office/drawing/2014/main" id="{2CAAC848-41F9-A5CD-9671-C49990BA8C03}"/>
              </a:ext>
            </a:extLst>
          </p:cNvPr>
          <p:cNvSpPr/>
          <p:nvPr/>
        </p:nvSpPr>
        <p:spPr>
          <a:xfrm>
            <a:off x="7250545"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2" name="Rectangle: Rounded Corners 21">
            <a:extLst>
              <a:ext uri="{FF2B5EF4-FFF2-40B4-BE49-F238E27FC236}">
                <a16:creationId xmlns:a16="http://schemas.microsoft.com/office/drawing/2014/main" id="{5B2ABFB9-8340-68AD-A4B2-2A2E7C700232}"/>
              </a:ext>
            </a:extLst>
          </p:cNvPr>
          <p:cNvSpPr/>
          <p:nvPr/>
        </p:nvSpPr>
        <p:spPr>
          <a:xfrm>
            <a:off x="8618410"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cxnSp>
        <p:nvCxnSpPr>
          <p:cNvPr id="58" name="Connector: Elbow 57">
            <a:extLst>
              <a:ext uri="{FF2B5EF4-FFF2-40B4-BE49-F238E27FC236}">
                <a16:creationId xmlns:a16="http://schemas.microsoft.com/office/drawing/2014/main" id="{E42E92D8-AD67-44C5-0ECF-585C47536D3A}"/>
              </a:ext>
            </a:extLst>
          </p:cNvPr>
          <p:cNvCxnSpPr>
            <a:cxnSpLocks/>
            <a:stCxn id="12" idx="0"/>
            <a:endCxn id="20" idx="0"/>
          </p:cNvCxnSpPr>
          <p:nvPr/>
        </p:nvCxnSpPr>
        <p:spPr>
          <a:xfrm rot="5400000" flipH="1" flipV="1">
            <a:off x="8539052" y="4739693"/>
            <a:ext cx="12700" cy="1358901"/>
          </a:xfrm>
          <a:prstGeom prst="bentConnector3">
            <a:avLst>
              <a:gd name="adj1" fmla="val 325881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Rectangle: Rounded Corners 61">
            <a:extLst>
              <a:ext uri="{FF2B5EF4-FFF2-40B4-BE49-F238E27FC236}">
                <a16:creationId xmlns:a16="http://schemas.microsoft.com/office/drawing/2014/main" id="{0F248BF7-A094-5C59-E19E-3833F101B588}"/>
              </a:ext>
            </a:extLst>
          </p:cNvPr>
          <p:cNvSpPr/>
          <p:nvPr/>
        </p:nvSpPr>
        <p:spPr>
          <a:xfrm>
            <a:off x="6817794" y="4419282"/>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63" name="Rectangle: Rounded Corners 62">
            <a:extLst>
              <a:ext uri="{FF2B5EF4-FFF2-40B4-BE49-F238E27FC236}">
                <a16:creationId xmlns:a16="http://schemas.microsoft.com/office/drawing/2014/main" id="{E5021BA0-A956-DF45-7905-2BB14F3CAC9B}"/>
              </a:ext>
            </a:extLst>
          </p:cNvPr>
          <p:cNvSpPr/>
          <p:nvPr/>
        </p:nvSpPr>
        <p:spPr>
          <a:xfrm>
            <a:off x="5518863" y="2235270"/>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9900306E-B5B7-4E09-5493-623D89F90FE4}"/>
              </a:ext>
            </a:extLst>
          </p:cNvPr>
          <p:cNvSpPr/>
          <p:nvPr/>
        </p:nvSpPr>
        <p:spPr>
          <a:xfrm>
            <a:off x="5687698"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6" name="Rectangle: Rounded Corners 65">
            <a:extLst>
              <a:ext uri="{FF2B5EF4-FFF2-40B4-BE49-F238E27FC236}">
                <a16:creationId xmlns:a16="http://schemas.microsoft.com/office/drawing/2014/main" id="{173427B2-7B93-7063-DE6C-E7433CFF3272}"/>
              </a:ext>
            </a:extLst>
          </p:cNvPr>
          <p:cNvSpPr/>
          <p:nvPr/>
        </p:nvSpPr>
        <p:spPr>
          <a:xfrm>
            <a:off x="7046599"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7" name="Rectangle: Rounded Corners 66">
            <a:extLst>
              <a:ext uri="{FF2B5EF4-FFF2-40B4-BE49-F238E27FC236}">
                <a16:creationId xmlns:a16="http://schemas.microsoft.com/office/drawing/2014/main" id="{71BDFE38-B13E-C45E-0C84-4FF3A108C2F7}"/>
              </a:ext>
            </a:extLst>
          </p:cNvPr>
          <p:cNvSpPr/>
          <p:nvPr/>
        </p:nvSpPr>
        <p:spPr>
          <a:xfrm>
            <a:off x="5687698"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8" name="Rectangle: Rounded Corners 67">
            <a:extLst>
              <a:ext uri="{FF2B5EF4-FFF2-40B4-BE49-F238E27FC236}">
                <a16:creationId xmlns:a16="http://schemas.microsoft.com/office/drawing/2014/main" id="{B06D4FB2-E96A-F38E-673A-2967CEE3986C}"/>
              </a:ext>
            </a:extLst>
          </p:cNvPr>
          <p:cNvSpPr/>
          <p:nvPr/>
        </p:nvSpPr>
        <p:spPr>
          <a:xfrm>
            <a:off x="7055563"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0" name="Rectangle: Rounded Corners 69">
            <a:extLst>
              <a:ext uri="{FF2B5EF4-FFF2-40B4-BE49-F238E27FC236}">
                <a16:creationId xmlns:a16="http://schemas.microsoft.com/office/drawing/2014/main" id="{B7192CDC-F11E-AAAD-5E3D-D4E59B4D2E9C}"/>
              </a:ext>
            </a:extLst>
          </p:cNvPr>
          <p:cNvSpPr/>
          <p:nvPr/>
        </p:nvSpPr>
        <p:spPr>
          <a:xfrm>
            <a:off x="5305142" y="2180420"/>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71" name="Rectangle: Rounded Corners 70">
            <a:extLst>
              <a:ext uri="{FF2B5EF4-FFF2-40B4-BE49-F238E27FC236}">
                <a16:creationId xmlns:a16="http://schemas.microsoft.com/office/drawing/2014/main" id="{688B896C-376C-7D24-F69E-54CE07D14457}"/>
              </a:ext>
            </a:extLst>
          </p:cNvPr>
          <p:cNvSpPr/>
          <p:nvPr/>
        </p:nvSpPr>
        <p:spPr>
          <a:xfrm>
            <a:off x="8951260" y="2273422"/>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3FA1712A-E8C4-DF30-69E8-3E98C0B1A41A}"/>
              </a:ext>
            </a:extLst>
          </p:cNvPr>
          <p:cNvSpPr/>
          <p:nvPr/>
        </p:nvSpPr>
        <p:spPr>
          <a:xfrm>
            <a:off x="9120095"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4" name="Rectangle: Rounded Corners 73">
            <a:extLst>
              <a:ext uri="{FF2B5EF4-FFF2-40B4-BE49-F238E27FC236}">
                <a16:creationId xmlns:a16="http://schemas.microsoft.com/office/drawing/2014/main" id="{B96F8B70-A29D-7FD2-B15C-21C2D6A26B5A}"/>
              </a:ext>
            </a:extLst>
          </p:cNvPr>
          <p:cNvSpPr/>
          <p:nvPr/>
        </p:nvSpPr>
        <p:spPr>
          <a:xfrm>
            <a:off x="10478996"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5" name="Rectangle: Rounded Corners 74">
            <a:extLst>
              <a:ext uri="{FF2B5EF4-FFF2-40B4-BE49-F238E27FC236}">
                <a16:creationId xmlns:a16="http://schemas.microsoft.com/office/drawing/2014/main" id="{CD80DC95-4A72-BAE3-9E20-3DEBBE922C46}"/>
              </a:ext>
            </a:extLst>
          </p:cNvPr>
          <p:cNvSpPr/>
          <p:nvPr/>
        </p:nvSpPr>
        <p:spPr>
          <a:xfrm>
            <a:off x="9120095"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6" name="Rectangle: Rounded Corners 75">
            <a:extLst>
              <a:ext uri="{FF2B5EF4-FFF2-40B4-BE49-F238E27FC236}">
                <a16:creationId xmlns:a16="http://schemas.microsoft.com/office/drawing/2014/main" id="{98630ADE-6ADE-6D85-2E1E-6BA9FC026399}"/>
              </a:ext>
            </a:extLst>
          </p:cNvPr>
          <p:cNvSpPr/>
          <p:nvPr/>
        </p:nvSpPr>
        <p:spPr>
          <a:xfrm>
            <a:off x="10487960"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8" name="Rectangle: Rounded Corners 77">
            <a:extLst>
              <a:ext uri="{FF2B5EF4-FFF2-40B4-BE49-F238E27FC236}">
                <a16:creationId xmlns:a16="http://schemas.microsoft.com/office/drawing/2014/main" id="{8EA1A128-C506-6CD1-C3F4-C940F548AE90}"/>
              </a:ext>
            </a:extLst>
          </p:cNvPr>
          <p:cNvSpPr/>
          <p:nvPr/>
        </p:nvSpPr>
        <p:spPr>
          <a:xfrm>
            <a:off x="11035776" y="2180421"/>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cxnSp>
        <p:nvCxnSpPr>
          <p:cNvPr id="80" name="Connector: Elbow 79">
            <a:extLst>
              <a:ext uri="{FF2B5EF4-FFF2-40B4-BE49-F238E27FC236}">
                <a16:creationId xmlns:a16="http://schemas.microsoft.com/office/drawing/2014/main" id="{2D111ABA-9849-4B61-F643-7765297BEBE2}"/>
              </a:ext>
            </a:extLst>
          </p:cNvPr>
          <p:cNvCxnSpPr>
            <a:stCxn id="66" idx="0"/>
            <a:endCxn id="72" idx="0"/>
          </p:cNvCxnSpPr>
          <p:nvPr/>
        </p:nvCxnSpPr>
        <p:spPr>
          <a:xfrm rot="16200000" flipH="1">
            <a:off x="8673328" y="2179307"/>
            <a:ext cx="38152" cy="2073496"/>
          </a:xfrm>
          <a:prstGeom prst="bentConnector3">
            <a:avLst>
              <a:gd name="adj1" fmla="val -360684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Rectangle: Rounded Corners 81">
            <a:extLst>
              <a:ext uri="{FF2B5EF4-FFF2-40B4-BE49-F238E27FC236}">
                <a16:creationId xmlns:a16="http://schemas.microsoft.com/office/drawing/2014/main" id="{8868CF2D-DDE4-B5DB-845B-2D93F444F457}"/>
              </a:ext>
            </a:extLst>
          </p:cNvPr>
          <p:cNvSpPr/>
          <p:nvPr/>
        </p:nvSpPr>
        <p:spPr>
          <a:xfrm>
            <a:off x="7924055" y="406996"/>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cxnSp>
        <p:nvCxnSpPr>
          <p:cNvPr id="88" name="Connector: Curved 87">
            <a:extLst>
              <a:ext uri="{FF2B5EF4-FFF2-40B4-BE49-F238E27FC236}">
                <a16:creationId xmlns:a16="http://schemas.microsoft.com/office/drawing/2014/main" id="{EE98495D-668A-A721-F07A-5B966FA9020F}"/>
              </a:ext>
            </a:extLst>
          </p:cNvPr>
          <p:cNvCxnSpPr>
            <a:stCxn id="82" idx="2"/>
            <a:endCxn id="64" idx="0"/>
          </p:cNvCxnSpPr>
          <p:nvPr/>
        </p:nvCxnSpPr>
        <p:spPr>
          <a:xfrm rot="5400000">
            <a:off x="6384541" y="907045"/>
            <a:ext cx="2202148" cy="2377720"/>
          </a:xfrm>
          <a:prstGeom prst="curvedConnector3">
            <a:avLst>
              <a:gd name="adj1" fmla="val 15804"/>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nector: Curved 90">
            <a:extLst>
              <a:ext uri="{FF2B5EF4-FFF2-40B4-BE49-F238E27FC236}">
                <a16:creationId xmlns:a16="http://schemas.microsoft.com/office/drawing/2014/main" id="{508F6B55-4F42-1A22-2D9E-56B18299B3A8}"/>
              </a:ext>
            </a:extLst>
          </p:cNvPr>
          <p:cNvCxnSpPr>
            <a:stCxn id="82" idx="2"/>
            <a:endCxn id="74" idx="0"/>
          </p:cNvCxnSpPr>
          <p:nvPr/>
        </p:nvCxnSpPr>
        <p:spPr>
          <a:xfrm rot="16200000" flipH="1">
            <a:off x="8761114" y="908192"/>
            <a:ext cx="2240300" cy="2413578"/>
          </a:xfrm>
          <a:prstGeom prst="curvedConnector3">
            <a:avLst>
              <a:gd name="adj1" fmla="val 15053"/>
            </a:avLst>
          </a:prstGeom>
          <a:ln>
            <a:tailEnd type="triangle"/>
          </a:ln>
        </p:spPr>
        <p:style>
          <a:lnRef idx="3">
            <a:schemeClr val="dk1"/>
          </a:lnRef>
          <a:fillRef idx="0">
            <a:schemeClr val="dk1"/>
          </a:fillRef>
          <a:effectRef idx="2">
            <a:schemeClr val="dk1"/>
          </a:effectRef>
          <a:fontRef idx="minor">
            <a:schemeClr val="tx1"/>
          </a:fontRef>
        </p:style>
      </p:cxnSp>
      <p:cxnSp>
        <p:nvCxnSpPr>
          <p:cNvPr id="98" name="Connector: Curved 97">
            <a:extLst>
              <a:ext uri="{FF2B5EF4-FFF2-40B4-BE49-F238E27FC236}">
                <a16:creationId xmlns:a16="http://schemas.microsoft.com/office/drawing/2014/main" id="{292FDCC6-0DE0-112E-E7DB-9D2350700F52}"/>
              </a:ext>
            </a:extLst>
          </p:cNvPr>
          <p:cNvCxnSpPr>
            <a:cxnSpLocks/>
            <a:stCxn id="16" idx="2"/>
          </p:cNvCxnSpPr>
          <p:nvPr/>
        </p:nvCxnSpPr>
        <p:spPr>
          <a:xfrm rot="5400000">
            <a:off x="8266472" y="5150201"/>
            <a:ext cx="286136" cy="271724"/>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0" name="Connector: Curved 99">
            <a:extLst>
              <a:ext uri="{FF2B5EF4-FFF2-40B4-BE49-F238E27FC236}">
                <a16:creationId xmlns:a16="http://schemas.microsoft.com/office/drawing/2014/main" id="{1E274E8A-4BA4-1949-AB5D-3096D4C15412}"/>
              </a:ext>
            </a:extLst>
          </p:cNvPr>
          <p:cNvCxnSpPr>
            <a:cxnSpLocks/>
            <a:stCxn id="16" idx="2"/>
          </p:cNvCxnSpPr>
          <p:nvPr/>
        </p:nvCxnSpPr>
        <p:spPr>
          <a:xfrm rot="16200000" flipH="1">
            <a:off x="8532936" y="5155460"/>
            <a:ext cx="288851" cy="263919"/>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F30BD57B-124A-3F4D-1461-45B836F35775}"/>
              </a:ext>
            </a:extLst>
          </p:cNvPr>
          <p:cNvCxnSpPr/>
          <p:nvPr/>
        </p:nvCxnSpPr>
        <p:spPr>
          <a:xfrm>
            <a:off x="10487960" y="5270500"/>
            <a:ext cx="106904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8D118E2-F4EF-C1E9-5805-9F0ACDE55E93}"/>
              </a:ext>
            </a:extLst>
          </p:cNvPr>
          <p:cNvCxnSpPr/>
          <p:nvPr/>
        </p:nvCxnSpPr>
        <p:spPr>
          <a:xfrm>
            <a:off x="10478996" y="5870612"/>
            <a:ext cx="1069040"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1801203-AFBD-6C33-DDC3-FDF5DB8CDE73}"/>
              </a:ext>
            </a:extLst>
          </p:cNvPr>
          <p:cNvSpPr txBox="1"/>
          <p:nvPr/>
        </p:nvSpPr>
        <p:spPr>
          <a:xfrm>
            <a:off x="10456872" y="4928715"/>
            <a:ext cx="1131215" cy="369332"/>
          </a:xfrm>
          <a:prstGeom prst="rect">
            <a:avLst/>
          </a:prstGeom>
          <a:noFill/>
        </p:spPr>
        <p:txBody>
          <a:bodyPr wrap="square" rtlCol="0">
            <a:spAutoFit/>
          </a:bodyPr>
          <a:lstStyle/>
          <a:p>
            <a:r>
              <a:rPr lang="en-US" b="1" dirty="0"/>
              <a:t>Execution</a:t>
            </a:r>
          </a:p>
        </p:txBody>
      </p:sp>
      <p:sp>
        <p:nvSpPr>
          <p:cNvPr id="11" name="TextBox 10">
            <a:extLst>
              <a:ext uri="{FF2B5EF4-FFF2-40B4-BE49-F238E27FC236}">
                <a16:creationId xmlns:a16="http://schemas.microsoft.com/office/drawing/2014/main" id="{D9F1F954-E01C-37AE-518A-9C6830EBB9B5}"/>
              </a:ext>
            </a:extLst>
          </p:cNvPr>
          <p:cNvSpPr txBox="1"/>
          <p:nvPr/>
        </p:nvSpPr>
        <p:spPr>
          <a:xfrm>
            <a:off x="10285511" y="5501280"/>
            <a:ext cx="1473936" cy="369332"/>
          </a:xfrm>
          <a:prstGeom prst="rect">
            <a:avLst/>
          </a:prstGeom>
          <a:noFill/>
        </p:spPr>
        <p:txBody>
          <a:bodyPr wrap="square" rtlCol="0">
            <a:spAutoFit/>
          </a:bodyPr>
          <a:lstStyle/>
          <a:p>
            <a:pPr algn="ctr"/>
            <a:r>
              <a:rPr lang="en-US" b="1" dirty="0">
                <a:solidFill>
                  <a:schemeClr val="accent6"/>
                </a:solidFill>
              </a:rPr>
              <a:t>Data transfer</a:t>
            </a:r>
          </a:p>
        </p:txBody>
      </p:sp>
    </p:spTree>
    <p:extLst>
      <p:ext uri="{BB962C8B-B14F-4D97-AF65-F5344CB8AC3E}">
        <p14:creationId xmlns:p14="http://schemas.microsoft.com/office/powerpoint/2010/main" val="358843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02B879C-1EA0-A716-3770-64D5E09E15B6}"/>
              </a:ext>
            </a:extLst>
          </p:cNvPr>
          <p:cNvGraphicFramePr>
            <a:graphicFrameLocks noGrp="1"/>
          </p:cNvGraphicFramePr>
          <p:nvPr>
            <p:extLst>
              <p:ext uri="{D42A27DB-BD31-4B8C-83A1-F6EECF244321}">
                <p14:modId xmlns:p14="http://schemas.microsoft.com/office/powerpoint/2010/main" val="1981834749"/>
              </p:ext>
            </p:extLst>
          </p:nvPr>
        </p:nvGraphicFramePr>
        <p:xfrm>
          <a:off x="301939" y="3762784"/>
          <a:ext cx="11606757" cy="2189024"/>
        </p:xfrm>
        <a:graphic>
          <a:graphicData uri="http://schemas.openxmlformats.org/drawingml/2006/table">
            <a:tbl>
              <a:tblPr firstRow="1" bandRow="1">
                <a:tableStyleId>{5C22544A-7EE6-4342-B048-85BDC9FD1C3A}</a:tableStyleId>
              </a:tblPr>
              <a:tblGrid>
                <a:gridCol w="7254117">
                  <a:extLst>
                    <a:ext uri="{9D8B030D-6E8A-4147-A177-3AD203B41FA5}">
                      <a16:colId xmlns:a16="http://schemas.microsoft.com/office/drawing/2014/main" val="135558336"/>
                    </a:ext>
                  </a:extLst>
                </a:gridCol>
                <a:gridCol w="4352640">
                  <a:extLst>
                    <a:ext uri="{9D8B030D-6E8A-4147-A177-3AD203B41FA5}">
                      <a16:colId xmlns:a16="http://schemas.microsoft.com/office/drawing/2014/main" val="3091768388"/>
                    </a:ext>
                  </a:extLst>
                </a:gridCol>
              </a:tblGrid>
              <a:tr h="547256">
                <a:tc>
                  <a:txBody>
                    <a:bodyPr/>
                    <a:lstStyle/>
                    <a:p>
                      <a:pPr algn="l"/>
                      <a:r>
                        <a:rPr lang="en-US" sz="1600" b="0" noProof="0" dirty="0">
                          <a:solidFill>
                            <a:schemeClr val="tx1"/>
                          </a:solidFill>
                        </a:rPr>
                        <a:t>Worker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0255466"/>
                  </a:ext>
                </a:extLst>
              </a:tr>
              <a:tr h="547256">
                <a:tc>
                  <a:txBody>
                    <a:bodyPr/>
                    <a:lstStyle/>
                    <a:p>
                      <a:pPr algn="l"/>
                      <a:r>
                        <a:rPr lang="en-US" sz="1600" b="0" noProof="0" dirty="0">
                          <a:solidFill>
                            <a:schemeClr val="tx1"/>
                          </a:solidFill>
                        </a:rPr>
                        <a:t>Worker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825067"/>
                  </a:ext>
                </a:extLst>
              </a:tr>
              <a:tr h="547256">
                <a:tc>
                  <a:txBody>
                    <a:bodyPr/>
                    <a:lstStyle/>
                    <a:p>
                      <a:pPr algn="l"/>
                      <a:r>
                        <a:rPr lang="en-US" sz="1600" b="0" noProof="0" dirty="0">
                          <a:solidFill>
                            <a:schemeClr val="tx1"/>
                          </a:solidFill>
                        </a:rPr>
                        <a:t>Worker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39109"/>
                  </a:ext>
                </a:extLst>
              </a:tr>
              <a:tr h="547256">
                <a:tc>
                  <a:txBody>
                    <a:bodyPr/>
                    <a:lstStyle/>
                    <a:p>
                      <a:pPr algn="l"/>
                      <a:r>
                        <a:rPr lang="en-US" sz="1600" b="0" noProof="0" dirty="0">
                          <a:solidFill>
                            <a:schemeClr val="tx1"/>
                          </a:solidFill>
                        </a:rPr>
                        <a:t>Worker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2137610"/>
                  </a:ext>
                </a:extLst>
              </a:tr>
            </a:tbl>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7211061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76B65D6B-F443-00FC-96F7-A9BA4EBC6E29}"/>
              </a:ext>
            </a:extLst>
          </p:cNvPr>
          <p:cNvGraphicFramePr/>
          <p:nvPr>
            <p:extLst>
              <p:ext uri="{D42A27DB-BD31-4B8C-83A1-F6EECF244321}">
                <p14:modId xmlns:p14="http://schemas.microsoft.com/office/powerpoint/2010/main" val="3913334486"/>
              </p:ext>
            </p:extLst>
          </p:nvPr>
        </p:nvGraphicFramePr>
        <p:xfrm>
          <a:off x="7640749" y="3701854"/>
          <a:ext cx="4212093" cy="2280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9AA4E5E3-3A84-3392-24CF-5ADC4E5AF793}"/>
              </a:ext>
            </a:extLst>
          </p:cNvPr>
          <p:cNvGraphicFramePr/>
          <p:nvPr>
            <p:extLst>
              <p:ext uri="{D42A27DB-BD31-4B8C-83A1-F6EECF244321}">
                <p14:modId xmlns:p14="http://schemas.microsoft.com/office/powerpoint/2010/main" val="3697454002"/>
              </p:ext>
            </p:extLst>
          </p:nvPr>
        </p:nvGraphicFramePr>
        <p:xfrm>
          <a:off x="1386427" y="3818201"/>
          <a:ext cx="1978629" cy="4302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A02A280D-4E71-8B91-BCD5-FA21F0CEA8C9}"/>
              </a:ext>
            </a:extLst>
          </p:cNvPr>
          <p:cNvGraphicFramePr/>
          <p:nvPr>
            <p:extLst>
              <p:ext uri="{D42A27DB-BD31-4B8C-83A1-F6EECF244321}">
                <p14:modId xmlns:p14="http://schemas.microsoft.com/office/powerpoint/2010/main" val="2280686188"/>
              </p:ext>
            </p:extLst>
          </p:nvPr>
        </p:nvGraphicFramePr>
        <p:xfrm>
          <a:off x="1386426" y="5459964"/>
          <a:ext cx="5566958" cy="43026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49C061DB-ADE8-19F5-1893-ED339848CAB1}"/>
              </a:ext>
            </a:extLst>
          </p:cNvPr>
          <p:cNvGraphicFramePr/>
          <p:nvPr>
            <p:extLst>
              <p:ext uri="{D42A27DB-BD31-4B8C-83A1-F6EECF244321}">
                <p14:modId xmlns:p14="http://schemas.microsoft.com/office/powerpoint/2010/main" val="3236709121"/>
              </p:ext>
            </p:extLst>
          </p:nvPr>
        </p:nvGraphicFramePr>
        <p:xfrm>
          <a:off x="3448183" y="3818201"/>
          <a:ext cx="4054499" cy="43026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BA8402F3-8C26-7790-7119-6B4FDF2BBC6D}"/>
              </a:ext>
            </a:extLst>
          </p:cNvPr>
          <p:cNvGraphicFramePr/>
          <p:nvPr>
            <p:extLst>
              <p:ext uri="{D42A27DB-BD31-4B8C-83A1-F6EECF244321}">
                <p14:modId xmlns:p14="http://schemas.microsoft.com/office/powerpoint/2010/main" val="3412679853"/>
              </p:ext>
            </p:extLst>
          </p:nvPr>
        </p:nvGraphicFramePr>
        <p:xfrm>
          <a:off x="1386426" y="4913477"/>
          <a:ext cx="1978629" cy="43026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3" name="Diagram 12">
            <a:extLst>
              <a:ext uri="{FF2B5EF4-FFF2-40B4-BE49-F238E27FC236}">
                <a16:creationId xmlns:a16="http://schemas.microsoft.com/office/drawing/2014/main" id="{2BC66DB4-BECC-13A4-AFD4-409956E002C3}"/>
              </a:ext>
            </a:extLst>
          </p:cNvPr>
          <p:cNvGraphicFramePr/>
          <p:nvPr>
            <p:extLst>
              <p:ext uri="{D42A27DB-BD31-4B8C-83A1-F6EECF244321}">
                <p14:modId xmlns:p14="http://schemas.microsoft.com/office/powerpoint/2010/main" val="1821917760"/>
              </p:ext>
            </p:extLst>
          </p:nvPr>
        </p:nvGraphicFramePr>
        <p:xfrm>
          <a:off x="5524053" y="4923100"/>
          <a:ext cx="1978629" cy="43026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4" name="Diagram 13">
            <a:extLst>
              <a:ext uri="{FF2B5EF4-FFF2-40B4-BE49-F238E27FC236}">
                <a16:creationId xmlns:a16="http://schemas.microsoft.com/office/drawing/2014/main" id="{3393C2CE-3E9D-8016-866B-35A406DDA06A}"/>
              </a:ext>
            </a:extLst>
          </p:cNvPr>
          <p:cNvGraphicFramePr/>
          <p:nvPr>
            <p:extLst>
              <p:ext uri="{D42A27DB-BD31-4B8C-83A1-F6EECF244321}">
                <p14:modId xmlns:p14="http://schemas.microsoft.com/office/powerpoint/2010/main" val="1555930186"/>
              </p:ext>
            </p:extLst>
          </p:nvPr>
        </p:nvGraphicFramePr>
        <p:xfrm>
          <a:off x="3460227" y="4923099"/>
          <a:ext cx="1978629" cy="43026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5" name="Diagram 14">
            <a:extLst>
              <a:ext uri="{FF2B5EF4-FFF2-40B4-BE49-F238E27FC236}">
                <a16:creationId xmlns:a16="http://schemas.microsoft.com/office/drawing/2014/main" id="{69F3302B-6607-0C65-0A43-26C7DE564A11}"/>
              </a:ext>
            </a:extLst>
          </p:cNvPr>
          <p:cNvGraphicFramePr/>
          <p:nvPr>
            <p:extLst>
              <p:ext uri="{D42A27DB-BD31-4B8C-83A1-F6EECF244321}">
                <p14:modId xmlns:p14="http://schemas.microsoft.com/office/powerpoint/2010/main" val="447535106"/>
              </p:ext>
            </p:extLst>
          </p:nvPr>
        </p:nvGraphicFramePr>
        <p:xfrm>
          <a:off x="1386426" y="4371610"/>
          <a:ext cx="3135485" cy="43026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6" name="Diagram 15">
            <a:extLst>
              <a:ext uri="{FF2B5EF4-FFF2-40B4-BE49-F238E27FC236}">
                <a16:creationId xmlns:a16="http://schemas.microsoft.com/office/drawing/2014/main" id="{C693040B-B170-9E3E-4E2A-FCDA4B7B19FB}"/>
              </a:ext>
            </a:extLst>
          </p:cNvPr>
          <p:cNvGraphicFramePr/>
          <p:nvPr>
            <p:extLst>
              <p:ext uri="{D42A27DB-BD31-4B8C-83A1-F6EECF244321}">
                <p14:modId xmlns:p14="http://schemas.microsoft.com/office/powerpoint/2010/main" val="251772105"/>
              </p:ext>
            </p:extLst>
          </p:nvPr>
        </p:nvGraphicFramePr>
        <p:xfrm>
          <a:off x="4584256" y="4372761"/>
          <a:ext cx="2750127" cy="430261"/>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18" name="Table 18">
            <a:extLst>
              <a:ext uri="{FF2B5EF4-FFF2-40B4-BE49-F238E27FC236}">
                <a16:creationId xmlns:a16="http://schemas.microsoft.com/office/drawing/2014/main" id="{2868EC5B-7563-D27F-0C54-004058120CA2}"/>
              </a:ext>
            </a:extLst>
          </p:cNvPr>
          <p:cNvGraphicFramePr>
            <a:graphicFrameLocks noGrp="1"/>
          </p:cNvGraphicFramePr>
          <p:nvPr>
            <p:extLst>
              <p:ext uri="{D42A27DB-BD31-4B8C-83A1-F6EECF244321}">
                <p14:modId xmlns:p14="http://schemas.microsoft.com/office/powerpoint/2010/main" val="1674773371"/>
              </p:ext>
            </p:extLst>
          </p:nvPr>
        </p:nvGraphicFramePr>
        <p:xfrm>
          <a:off x="1365730" y="2082013"/>
          <a:ext cx="9324330" cy="1161229"/>
        </p:xfrm>
        <a:graphic>
          <a:graphicData uri="http://schemas.openxmlformats.org/drawingml/2006/table">
            <a:tbl>
              <a:tblPr firstRow="1">
                <a:tableStyleId>{5C22544A-7EE6-4342-B048-85BDC9FD1C3A}</a:tableStyleId>
              </a:tblPr>
              <a:tblGrid>
                <a:gridCol w="1554055">
                  <a:extLst>
                    <a:ext uri="{9D8B030D-6E8A-4147-A177-3AD203B41FA5}">
                      <a16:colId xmlns:a16="http://schemas.microsoft.com/office/drawing/2014/main" val="2460092401"/>
                    </a:ext>
                  </a:extLst>
                </a:gridCol>
                <a:gridCol w="1554055">
                  <a:extLst>
                    <a:ext uri="{9D8B030D-6E8A-4147-A177-3AD203B41FA5}">
                      <a16:colId xmlns:a16="http://schemas.microsoft.com/office/drawing/2014/main" val="3668148035"/>
                    </a:ext>
                  </a:extLst>
                </a:gridCol>
                <a:gridCol w="1554055">
                  <a:extLst>
                    <a:ext uri="{9D8B030D-6E8A-4147-A177-3AD203B41FA5}">
                      <a16:colId xmlns:a16="http://schemas.microsoft.com/office/drawing/2014/main" val="2068454601"/>
                    </a:ext>
                  </a:extLst>
                </a:gridCol>
                <a:gridCol w="1554055">
                  <a:extLst>
                    <a:ext uri="{9D8B030D-6E8A-4147-A177-3AD203B41FA5}">
                      <a16:colId xmlns:a16="http://schemas.microsoft.com/office/drawing/2014/main" val="3233777381"/>
                    </a:ext>
                  </a:extLst>
                </a:gridCol>
                <a:gridCol w="1554055">
                  <a:extLst>
                    <a:ext uri="{9D8B030D-6E8A-4147-A177-3AD203B41FA5}">
                      <a16:colId xmlns:a16="http://schemas.microsoft.com/office/drawing/2014/main" val="3528969830"/>
                    </a:ext>
                  </a:extLst>
                </a:gridCol>
                <a:gridCol w="1554055">
                  <a:extLst>
                    <a:ext uri="{9D8B030D-6E8A-4147-A177-3AD203B41FA5}">
                      <a16:colId xmlns:a16="http://schemas.microsoft.com/office/drawing/2014/main" val="575963053"/>
                    </a:ext>
                  </a:extLst>
                </a:gridCol>
              </a:tblGrid>
              <a:tr h="312403">
                <a:tc>
                  <a:txBody>
                    <a:bodyPr/>
                    <a:lstStyle/>
                    <a:p>
                      <a:pPr algn="ctr"/>
                      <a:r>
                        <a:rPr lang="en-US" sz="1600" noProof="0" dirty="0"/>
                        <a:t>Frame Start</a:t>
                      </a:r>
                    </a:p>
                  </a:txBody>
                  <a:tcPr anchor="ctr"/>
                </a:tc>
                <a:tc>
                  <a:txBody>
                    <a:bodyPr/>
                    <a:lstStyle/>
                    <a:p>
                      <a:pPr algn="ctr"/>
                      <a:r>
                        <a:rPr lang="en-US" sz="1600" noProof="0" dirty="0"/>
                        <a:t>Pre-Physics</a:t>
                      </a:r>
                    </a:p>
                  </a:txBody>
                  <a:tcPr anchor="ctr"/>
                </a:tc>
                <a:tc>
                  <a:txBody>
                    <a:bodyPr/>
                    <a:lstStyle/>
                    <a:p>
                      <a:pPr algn="ctr"/>
                      <a:r>
                        <a:rPr lang="en-US" sz="1600" noProof="0" dirty="0"/>
                        <a:t>Physics</a:t>
                      </a:r>
                    </a:p>
                  </a:txBody>
                  <a:tcPr anchor="ctr"/>
                </a:tc>
                <a:tc>
                  <a:txBody>
                    <a:bodyPr/>
                    <a:lstStyle/>
                    <a:p>
                      <a:pPr algn="ctr"/>
                      <a:r>
                        <a:rPr lang="en-US" sz="1600" noProof="0" dirty="0"/>
                        <a:t>Post-Physics</a:t>
                      </a:r>
                    </a:p>
                  </a:txBody>
                  <a:tcPr anchor="ctr"/>
                </a:tc>
                <a:tc>
                  <a:txBody>
                    <a:bodyPr/>
                    <a:lstStyle/>
                    <a:p>
                      <a:pPr algn="ctr"/>
                      <a:r>
                        <a:rPr lang="en-US" sz="1600" noProof="0" dirty="0"/>
                        <a:t>Frame End</a:t>
                      </a:r>
                    </a:p>
                  </a:txBody>
                  <a:tcPr anchor="ctr"/>
                </a:tc>
                <a:tc>
                  <a:txBody>
                    <a:bodyPr/>
                    <a:lstStyle/>
                    <a:p>
                      <a:pPr algn="ctr"/>
                      <a:r>
                        <a:rPr lang="en-US" sz="1600" noProof="0" dirty="0"/>
                        <a:t>Post Frame</a:t>
                      </a:r>
                    </a:p>
                  </a:txBody>
                  <a:tcPr anchor="ctr"/>
                </a:tc>
                <a:extLst>
                  <a:ext uri="{0D108BD9-81ED-4DB2-BD59-A6C34878D82A}">
                    <a16:rowId xmlns:a16="http://schemas.microsoft.com/office/drawing/2014/main" val="892204433"/>
                  </a:ext>
                </a:extLst>
              </a:tr>
              <a:tr h="825949">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extLst>
                  <a:ext uri="{0D108BD9-81ED-4DB2-BD59-A6C34878D82A}">
                    <a16:rowId xmlns:a16="http://schemas.microsoft.com/office/drawing/2014/main" val="1375381629"/>
                  </a:ext>
                </a:extLst>
              </a:tr>
            </a:tbl>
          </a:graphicData>
        </a:graphic>
      </p:graphicFrame>
      <p:graphicFrame>
        <p:nvGraphicFramePr>
          <p:cNvPr id="19" name="Diagram 18">
            <a:extLst>
              <a:ext uri="{FF2B5EF4-FFF2-40B4-BE49-F238E27FC236}">
                <a16:creationId xmlns:a16="http://schemas.microsoft.com/office/drawing/2014/main" id="{14576DF6-D0C5-1079-F91B-6C3A9FE4F0E8}"/>
              </a:ext>
            </a:extLst>
          </p:cNvPr>
          <p:cNvGraphicFramePr/>
          <p:nvPr>
            <p:extLst>
              <p:ext uri="{D42A27DB-BD31-4B8C-83A1-F6EECF244321}">
                <p14:modId xmlns:p14="http://schemas.microsoft.com/office/powerpoint/2010/main" val="268653175"/>
              </p:ext>
            </p:extLst>
          </p:nvPr>
        </p:nvGraphicFramePr>
        <p:xfrm>
          <a:off x="1419476" y="2477249"/>
          <a:ext cx="1459985" cy="729383"/>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4" name="Rectangle: Rounded Corners 3">
            <a:extLst>
              <a:ext uri="{FF2B5EF4-FFF2-40B4-BE49-F238E27FC236}">
                <a16:creationId xmlns:a16="http://schemas.microsoft.com/office/drawing/2014/main" id="{06D77245-C222-08F3-A7FC-4A0A27600F15}"/>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5" name="Diagram 4">
            <a:extLst>
              <a:ext uri="{FF2B5EF4-FFF2-40B4-BE49-F238E27FC236}">
                <a16:creationId xmlns:a16="http://schemas.microsoft.com/office/drawing/2014/main" id="{CF99B492-1688-7A03-773B-1D87FEB0D795}"/>
              </a:ext>
            </a:extLst>
          </p:cNvPr>
          <p:cNvGraphicFramePr/>
          <p:nvPr>
            <p:extLst>
              <p:ext uri="{D42A27DB-BD31-4B8C-83A1-F6EECF244321}">
                <p14:modId xmlns:p14="http://schemas.microsoft.com/office/powerpoint/2010/main" val="1131422490"/>
              </p:ext>
            </p:extLst>
          </p:nvPr>
        </p:nvGraphicFramePr>
        <p:xfrm>
          <a:off x="2958602" y="2470393"/>
          <a:ext cx="1459985" cy="729383"/>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1" name="Diagram 20">
            <a:extLst>
              <a:ext uri="{FF2B5EF4-FFF2-40B4-BE49-F238E27FC236}">
                <a16:creationId xmlns:a16="http://schemas.microsoft.com/office/drawing/2014/main" id="{0FC1CDEC-9873-9B51-4E0F-6FC81ABBCB4D}"/>
              </a:ext>
            </a:extLst>
          </p:cNvPr>
          <p:cNvGraphicFramePr/>
          <p:nvPr>
            <p:extLst>
              <p:ext uri="{D42A27DB-BD31-4B8C-83A1-F6EECF244321}">
                <p14:modId xmlns:p14="http://schemas.microsoft.com/office/powerpoint/2010/main" val="1060140552"/>
              </p:ext>
            </p:extLst>
          </p:nvPr>
        </p:nvGraphicFramePr>
        <p:xfrm>
          <a:off x="4523797" y="2470393"/>
          <a:ext cx="1459985" cy="729383"/>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28E68CE6-DE8B-1BEE-9527-B6F8C03B2582}"/>
              </a:ext>
            </a:extLst>
          </p:cNvPr>
          <p:cNvGraphicFramePr/>
          <p:nvPr>
            <p:extLst>
              <p:ext uri="{D42A27DB-BD31-4B8C-83A1-F6EECF244321}">
                <p14:modId xmlns:p14="http://schemas.microsoft.com/office/powerpoint/2010/main" val="3566037619"/>
              </p:ext>
            </p:extLst>
          </p:nvPr>
        </p:nvGraphicFramePr>
        <p:xfrm>
          <a:off x="6082335" y="2477249"/>
          <a:ext cx="1459985" cy="729383"/>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26" name="Diagram 25">
            <a:extLst>
              <a:ext uri="{FF2B5EF4-FFF2-40B4-BE49-F238E27FC236}">
                <a16:creationId xmlns:a16="http://schemas.microsoft.com/office/drawing/2014/main" id="{6790DFD2-320B-018F-AA8E-F292280756EB}"/>
              </a:ext>
            </a:extLst>
          </p:cNvPr>
          <p:cNvGraphicFramePr/>
          <p:nvPr>
            <p:extLst>
              <p:ext uri="{D42A27DB-BD31-4B8C-83A1-F6EECF244321}">
                <p14:modId xmlns:p14="http://schemas.microsoft.com/office/powerpoint/2010/main" val="2065028800"/>
              </p:ext>
            </p:extLst>
          </p:nvPr>
        </p:nvGraphicFramePr>
        <p:xfrm>
          <a:off x="7628119" y="2477249"/>
          <a:ext cx="1459985" cy="729383"/>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sp>
        <p:nvSpPr>
          <p:cNvPr id="8" name="Rectangle 7">
            <a:extLst>
              <a:ext uri="{FF2B5EF4-FFF2-40B4-BE49-F238E27FC236}">
                <a16:creationId xmlns:a16="http://schemas.microsoft.com/office/drawing/2014/main" id="{77298000-7A80-62CF-6B4B-8CF460B1DB73}"/>
              </a:ext>
            </a:extLst>
          </p:cNvPr>
          <p:cNvSpPr/>
          <p:nvPr/>
        </p:nvSpPr>
        <p:spPr>
          <a:xfrm>
            <a:off x="9186656" y="2495507"/>
            <a:ext cx="1459985" cy="7042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Engine</a:t>
            </a:r>
          </a:p>
        </p:txBody>
      </p:sp>
    </p:spTree>
    <p:extLst>
      <p:ext uri="{BB962C8B-B14F-4D97-AF65-F5344CB8AC3E}">
        <p14:creationId xmlns:p14="http://schemas.microsoft.com/office/powerpoint/2010/main" val="39061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2CD1A27-6D98-E844-3BC0-DCE65401A812}"/>
              </a:ext>
            </a:extLst>
          </p:cNvPr>
          <p:cNvSpPr/>
          <p:nvPr/>
        </p:nvSpPr>
        <p:spPr>
          <a:xfrm>
            <a:off x="292847" y="1870003"/>
            <a:ext cx="5570181" cy="467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83377706"/>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4262263944"/>
              </p:ext>
            </p:extLst>
          </p:nvPr>
        </p:nvGraphicFramePr>
        <p:xfrm>
          <a:off x="6277318" y="581237"/>
          <a:ext cx="5621835" cy="6016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D4E226F3-8EBE-9245-7F40-1DC679A9B6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11" name="Rectangle: Rounded Corners 10">
            <a:extLst>
              <a:ext uri="{FF2B5EF4-FFF2-40B4-BE49-F238E27FC236}">
                <a16:creationId xmlns:a16="http://schemas.microsoft.com/office/drawing/2014/main" id="{75A533FC-1F5D-F3DD-7D9C-CD046D5E2EAE}"/>
              </a:ext>
            </a:extLst>
          </p:cNvPr>
          <p:cNvSpPr/>
          <p:nvPr/>
        </p:nvSpPr>
        <p:spPr>
          <a:xfrm>
            <a:off x="1815688" y="2383985"/>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Unloaded</a:t>
            </a:r>
          </a:p>
        </p:txBody>
      </p:sp>
      <p:sp>
        <p:nvSpPr>
          <p:cNvPr id="12" name="Rectangle: Rounded Corners 11">
            <a:extLst>
              <a:ext uri="{FF2B5EF4-FFF2-40B4-BE49-F238E27FC236}">
                <a16:creationId xmlns:a16="http://schemas.microsoft.com/office/drawing/2014/main" id="{1D195BF5-64C6-5489-BA05-5CFF2B0E5431}"/>
              </a:ext>
            </a:extLst>
          </p:cNvPr>
          <p:cNvSpPr/>
          <p:nvPr/>
        </p:nvSpPr>
        <p:spPr>
          <a:xfrm>
            <a:off x="2289784" y="3546410"/>
            <a:ext cx="1433540"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Loading</a:t>
            </a:r>
          </a:p>
        </p:txBody>
      </p:sp>
      <p:sp>
        <p:nvSpPr>
          <p:cNvPr id="14" name="Rectangle: Rounded Corners 13">
            <a:extLst>
              <a:ext uri="{FF2B5EF4-FFF2-40B4-BE49-F238E27FC236}">
                <a16:creationId xmlns:a16="http://schemas.microsoft.com/office/drawing/2014/main" id="{4D74F79A-3B4F-BB5B-4FF7-D25F0ABF6180}"/>
              </a:ext>
            </a:extLst>
          </p:cNvPr>
          <p:cNvSpPr/>
          <p:nvPr/>
        </p:nvSpPr>
        <p:spPr>
          <a:xfrm>
            <a:off x="1778975"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Loaded</a:t>
            </a:r>
          </a:p>
        </p:txBody>
      </p:sp>
      <p:sp>
        <p:nvSpPr>
          <p:cNvPr id="15" name="Rectangle: Rounded Corners 14">
            <a:extLst>
              <a:ext uri="{FF2B5EF4-FFF2-40B4-BE49-F238E27FC236}">
                <a16:creationId xmlns:a16="http://schemas.microsoft.com/office/drawing/2014/main" id="{6E70F877-6CB8-7607-019C-D6E122B14FCA}"/>
              </a:ext>
            </a:extLst>
          </p:cNvPr>
          <p:cNvSpPr/>
          <p:nvPr/>
        </p:nvSpPr>
        <p:spPr>
          <a:xfrm>
            <a:off x="3098281"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Loading Failed</a:t>
            </a:r>
          </a:p>
        </p:txBody>
      </p:sp>
      <p:sp>
        <p:nvSpPr>
          <p:cNvPr id="16" name="Rectangle: Rounded Corners 15">
            <a:extLst>
              <a:ext uri="{FF2B5EF4-FFF2-40B4-BE49-F238E27FC236}">
                <a16:creationId xmlns:a16="http://schemas.microsoft.com/office/drawing/2014/main" id="{45802DB2-92DC-1747-72EE-9973EC3A9FD5}"/>
              </a:ext>
            </a:extLst>
          </p:cNvPr>
          <p:cNvSpPr/>
          <p:nvPr/>
        </p:nvSpPr>
        <p:spPr>
          <a:xfrm>
            <a:off x="1815688" y="5650127"/>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Active</a:t>
            </a:r>
          </a:p>
        </p:txBody>
      </p:sp>
      <p:cxnSp>
        <p:nvCxnSpPr>
          <p:cNvPr id="18" name="Straight Arrow Connector 17">
            <a:extLst>
              <a:ext uri="{FF2B5EF4-FFF2-40B4-BE49-F238E27FC236}">
                <a16:creationId xmlns:a16="http://schemas.microsoft.com/office/drawing/2014/main" id="{BBBBA407-839F-78AC-D17E-97093BDB5ECC}"/>
              </a:ext>
            </a:extLst>
          </p:cNvPr>
          <p:cNvCxnSpPr>
            <a:cxnSpLocks/>
          </p:cNvCxnSpPr>
          <p:nvPr/>
        </p:nvCxnSpPr>
        <p:spPr>
          <a:xfrm flipH="1">
            <a:off x="2934880" y="2996576"/>
            <a:ext cx="693"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92A41046-B852-40D4-6468-D5E586007FC5}"/>
              </a:ext>
            </a:extLst>
          </p:cNvPr>
          <p:cNvCxnSpPr/>
          <p:nvPr/>
        </p:nvCxnSpPr>
        <p:spPr>
          <a:xfrm flipV="1">
            <a:off x="3088711" y="2987609"/>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9F14D4E7-CAAE-227D-4993-53F25B8CF1DA}"/>
              </a:ext>
            </a:extLst>
          </p:cNvPr>
          <p:cNvCxnSpPr>
            <a:stCxn id="12" idx="2"/>
          </p:cNvCxnSpPr>
          <p:nvPr/>
        </p:nvCxnSpPr>
        <p:spPr>
          <a:xfrm flipH="1">
            <a:off x="2641989" y="4048434"/>
            <a:ext cx="364565" cy="540868"/>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164176D3-97AE-8126-8C83-E2F3B76EA981}"/>
              </a:ext>
            </a:extLst>
          </p:cNvPr>
          <p:cNvCxnSpPr>
            <a:stCxn id="12" idx="2"/>
          </p:cNvCxnSpPr>
          <p:nvPr/>
        </p:nvCxnSpPr>
        <p:spPr>
          <a:xfrm>
            <a:off x="3006554" y="4048434"/>
            <a:ext cx="391404" cy="540868"/>
          </a:xfrm>
          <a:prstGeom prst="straightConnector1">
            <a:avLst/>
          </a:prstGeom>
          <a:ln>
            <a:solidFill>
              <a:srgbClr val="FF0000"/>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2C7DA20D-65AF-CCAA-A5C1-3978F561D82F}"/>
              </a:ext>
            </a:extLst>
          </p:cNvPr>
          <p:cNvCxnSpPr/>
          <p:nvPr/>
        </p:nvCxnSpPr>
        <p:spPr>
          <a:xfrm flipV="1">
            <a:off x="1945680" y="2987609"/>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8718544B-897C-D15A-E05D-CF87219D1487}"/>
              </a:ext>
            </a:extLst>
          </p:cNvPr>
          <p:cNvCxnSpPr/>
          <p:nvPr/>
        </p:nvCxnSpPr>
        <p:spPr>
          <a:xfrm flipV="1">
            <a:off x="4085254" y="2981632"/>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93DA62F6-F3E1-0090-AB8D-F2ACF11D2AA1}"/>
              </a:ext>
            </a:extLst>
          </p:cNvPr>
          <p:cNvCxnSpPr/>
          <p:nvPr/>
        </p:nvCxnSpPr>
        <p:spPr>
          <a:xfrm flipV="1">
            <a:off x="2238521" y="5091326"/>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5E3669FE-26F9-9664-6C3B-13778203BADC}"/>
              </a:ext>
            </a:extLst>
          </p:cNvPr>
          <p:cNvCxnSpPr/>
          <p:nvPr/>
        </p:nvCxnSpPr>
        <p:spPr>
          <a:xfrm>
            <a:off x="2402922" y="5091326"/>
            <a:ext cx="0"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Rectangle: Rounded Corners 37">
            <a:extLst>
              <a:ext uri="{FF2B5EF4-FFF2-40B4-BE49-F238E27FC236}">
                <a16:creationId xmlns:a16="http://schemas.microsoft.com/office/drawing/2014/main" id="{0020AC52-EC66-E3A5-F05F-FF6C256944F2}"/>
              </a:ext>
            </a:extLst>
          </p:cNvPr>
          <p:cNvSpPr/>
          <p:nvPr/>
        </p:nvSpPr>
        <p:spPr>
          <a:xfrm>
            <a:off x="1064100"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39" name="Rectangle: Rounded Corners 38">
            <a:extLst>
              <a:ext uri="{FF2B5EF4-FFF2-40B4-BE49-F238E27FC236}">
                <a16:creationId xmlns:a16="http://schemas.microsoft.com/office/drawing/2014/main" id="{D3CF7038-5EE5-98B5-800D-4EA21EE44A43}"/>
              </a:ext>
            </a:extLst>
          </p:cNvPr>
          <p:cNvSpPr/>
          <p:nvPr/>
        </p:nvSpPr>
        <p:spPr>
          <a:xfrm>
            <a:off x="1187085" y="5239245"/>
            <a:ext cx="968511"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Shutdown</a:t>
            </a:r>
          </a:p>
        </p:txBody>
      </p:sp>
      <p:sp>
        <p:nvSpPr>
          <p:cNvPr id="4" name="Rectangle: Rounded Corners 3">
            <a:extLst>
              <a:ext uri="{FF2B5EF4-FFF2-40B4-BE49-F238E27FC236}">
                <a16:creationId xmlns:a16="http://schemas.microsoft.com/office/drawing/2014/main" id="{444FE5F3-ECC1-34D5-3A38-DFF47E20ADC4}"/>
              </a:ext>
            </a:extLst>
          </p:cNvPr>
          <p:cNvSpPr/>
          <p:nvPr/>
        </p:nvSpPr>
        <p:spPr>
          <a:xfrm>
            <a:off x="2490729" y="5239245"/>
            <a:ext cx="864536"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Startup</a:t>
            </a:r>
          </a:p>
        </p:txBody>
      </p:sp>
      <p:sp>
        <p:nvSpPr>
          <p:cNvPr id="5" name="Rectangle: Rounded Corners 4">
            <a:extLst>
              <a:ext uri="{FF2B5EF4-FFF2-40B4-BE49-F238E27FC236}">
                <a16:creationId xmlns:a16="http://schemas.microsoft.com/office/drawing/2014/main" id="{ED668FEE-35DA-B293-1035-6EFEA95FEB6D}"/>
              </a:ext>
            </a:extLst>
          </p:cNvPr>
          <p:cNvSpPr/>
          <p:nvPr/>
        </p:nvSpPr>
        <p:spPr>
          <a:xfrm>
            <a:off x="3186031" y="3151216"/>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7" name="Rectangle: Rounded Corners 6">
            <a:extLst>
              <a:ext uri="{FF2B5EF4-FFF2-40B4-BE49-F238E27FC236}">
                <a16:creationId xmlns:a16="http://schemas.microsoft.com/office/drawing/2014/main" id="{24119DE7-EE7D-5053-192C-B9C7D06F13C6}"/>
              </a:ext>
            </a:extLst>
          </p:cNvPr>
          <p:cNvSpPr/>
          <p:nvPr/>
        </p:nvSpPr>
        <p:spPr>
          <a:xfrm>
            <a:off x="4189433"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8" name="Rectangle: Rounded Corners 7">
            <a:extLst>
              <a:ext uri="{FF2B5EF4-FFF2-40B4-BE49-F238E27FC236}">
                <a16:creationId xmlns:a16="http://schemas.microsoft.com/office/drawing/2014/main" id="{E606FB65-491C-0ED4-A023-AB853FD5DF4B}"/>
              </a:ext>
            </a:extLst>
          </p:cNvPr>
          <p:cNvSpPr/>
          <p:nvPr/>
        </p:nvSpPr>
        <p:spPr>
          <a:xfrm>
            <a:off x="2289784" y="3151215"/>
            <a:ext cx="573277"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Load</a:t>
            </a:r>
          </a:p>
        </p:txBody>
      </p:sp>
      <p:grpSp>
        <p:nvGrpSpPr>
          <p:cNvPr id="24" name="Group 23">
            <a:extLst>
              <a:ext uri="{FF2B5EF4-FFF2-40B4-BE49-F238E27FC236}">
                <a16:creationId xmlns:a16="http://schemas.microsoft.com/office/drawing/2014/main" id="{C3FF0F88-607D-0D84-FC87-1D78AA7C4871}"/>
              </a:ext>
            </a:extLst>
          </p:cNvPr>
          <p:cNvGrpSpPr/>
          <p:nvPr/>
        </p:nvGrpSpPr>
        <p:grpSpPr>
          <a:xfrm>
            <a:off x="620342" y="1668617"/>
            <a:ext cx="3935284" cy="383760"/>
            <a:chOff x="281091" y="147735"/>
            <a:chExt cx="3935284" cy="383760"/>
          </a:xfrm>
        </p:grpSpPr>
        <p:sp>
          <p:nvSpPr>
            <p:cNvPr id="25" name="Rectangle: Rounded Corners 24">
              <a:extLst>
                <a:ext uri="{FF2B5EF4-FFF2-40B4-BE49-F238E27FC236}">
                  <a16:creationId xmlns:a16="http://schemas.microsoft.com/office/drawing/2014/main" id="{2806D14B-71E3-E3CD-F359-BA3985BCA839}"/>
                </a:ext>
              </a:extLst>
            </p:cNvPr>
            <p:cNvSpPr/>
            <p:nvPr/>
          </p:nvSpPr>
          <p:spPr>
            <a:xfrm>
              <a:off x="281091" y="147735"/>
              <a:ext cx="3935284" cy="383760"/>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EC33C2EB-6E76-BA52-E449-06A8444B2017}"/>
                </a:ext>
              </a:extLst>
            </p:cNvPr>
            <p:cNvSpPr txBox="1"/>
            <p:nvPr/>
          </p:nvSpPr>
          <p:spPr>
            <a:xfrm>
              <a:off x="299825" y="166469"/>
              <a:ext cx="3897816"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744" tIns="0" rIns="148744"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Life Cycle</a:t>
              </a:r>
            </a:p>
          </p:txBody>
        </p:sp>
      </p:grpSp>
      <p:graphicFrame>
        <p:nvGraphicFramePr>
          <p:cNvPr id="9" name="Diagram 8">
            <a:extLst>
              <a:ext uri="{FF2B5EF4-FFF2-40B4-BE49-F238E27FC236}">
                <a16:creationId xmlns:a16="http://schemas.microsoft.com/office/drawing/2014/main" id="{5B5D6658-7B5F-23CB-7E6B-CA7B965F25E8}"/>
              </a:ext>
            </a:extLst>
          </p:cNvPr>
          <p:cNvGraphicFramePr/>
          <p:nvPr>
            <p:extLst>
              <p:ext uri="{D42A27DB-BD31-4B8C-83A1-F6EECF244321}">
                <p14:modId xmlns:p14="http://schemas.microsoft.com/office/powerpoint/2010/main" val="3615991440"/>
              </p:ext>
            </p:extLst>
          </p:nvPr>
        </p:nvGraphicFramePr>
        <p:xfrm>
          <a:off x="6364705" y="4789001"/>
          <a:ext cx="5444290" cy="15941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4527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410223907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2C2E1F16-D499-1508-7AFE-F55E173EB5F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9E2E6D5A-7D6C-F308-7C3B-3FE4D40B9B58}"/>
              </a:ext>
            </a:extLst>
          </p:cNvPr>
          <p:cNvGraphicFramePr/>
          <p:nvPr>
            <p:extLst>
              <p:ext uri="{D42A27DB-BD31-4B8C-83A1-F6EECF244321}">
                <p14:modId xmlns:p14="http://schemas.microsoft.com/office/powerpoint/2010/main" val="543234298"/>
              </p:ext>
            </p:extLst>
          </p:nvPr>
        </p:nvGraphicFramePr>
        <p:xfrm>
          <a:off x="6305973" y="609601"/>
          <a:ext cx="5615093" cy="6089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62593422-71A1-914D-A567-0FBB1FEFE08F}"/>
              </a:ext>
            </a:extLst>
          </p:cNvPr>
          <p:cNvGraphicFramePr/>
          <p:nvPr>
            <p:extLst>
              <p:ext uri="{D42A27DB-BD31-4B8C-83A1-F6EECF244321}">
                <p14:modId xmlns:p14="http://schemas.microsoft.com/office/powerpoint/2010/main" val="878038445"/>
              </p:ext>
            </p:extLst>
          </p:nvPr>
        </p:nvGraphicFramePr>
        <p:xfrm>
          <a:off x="340230" y="1571413"/>
          <a:ext cx="5755770" cy="50141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3172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1548535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680734205"/>
              </p:ext>
            </p:extLst>
          </p:nvPr>
        </p:nvGraphicFramePr>
        <p:xfrm>
          <a:off x="326317" y="1943098"/>
          <a:ext cx="5617280" cy="4522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Rounded Corners 3">
            <a:extLst>
              <a:ext uri="{FF2B5EF4-FFF2-40B4-BE49-F238E27FC236}">
                <a16:creationId xmlns:a16="http://schemas.microsoft.com/office/drawing/2014/main" id="{85237BDB-91BA-4F6A-3EDD-FAB1F1407D2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916F13F9-E202-9CB2-F138-FD97B0CC9DD6}"/>
              </a:ext>
            </a:extLst>
          </p:cNvPr>
          <p:cNvGraphicFramePr/>
          <p:nvPr>
            <p:extLst>
              <p:ext uri="{D42A27DB-BD31-4B8C-83A1-F6EECF244321}">
                <p14:modId xmlns:p14="http://schemas.microsoft.com/office/powerpoint/2010/main" val="3999586487"/>
              </p:ext>
            </p:extLst>
          </p:nvPr>
        </p:nvGraphicFramePr>
        <p:xfrm>
          <a:off x="6406063" y="661740"/>
          <a:ext cx="5460820" cy="598399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7023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7413977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671753930"/>
              </p:ext>
            </p:extLst>
          </p:nvPr>
        </p:nvGraphicFramePr>
        <p:xfrm>
          <a:off x="326315" y="1454728"/>
          <a:ext cx="6784347" cy="5209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5511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DN media">
            <a:extLst>
              <a:ext uri="{FF2B5EF4-FFF2-40B4-BE49-F238E27FC236}">
                <a16:creationId xmlns:a16="http://schemas.microsoft.com/office/drawing/2014/main" id="{7BEFE53B-D077-3E58-308F-D1FF73F6F6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671" t="8859"/>
          <a:stretch/>
        </p:blipFill>
        <p:spPr bwMode="auto">
          <a:xfrm>
            <a:off x="10241364" y="320315"/>
            <a:ext cx="1458161" cy="6250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F53DE8-7BE2-0227-7406-C1784003B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106" y="320315"/>
            <a:ext cx="2829560" cy="385849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DB19AD61-1A1D-75C7-F24F-42116ED059EB}"/>
              </a:ext>
            </a:extLst>
          </p:cNvPr>
          <p:cNvGraphicFramePr/>
          <p:nvPr>
            <p:extLst>
              <p:ext uri="{D42A27DB-BD31-4B8C-83A1-F6EECF244321}">
                <p14:modId xmlns:p14="http://schemas.microsoft.com/office/powerpoint/2010/main" val="1310499086"/>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3A282E0-1448-4542-06F6-EE9371DAE7F5}"/>
              </a:ext>
            </a:extLst>
          </p:cNvPr>
          <p:cNvSpPr txBox="1"/>
          <p:nvPr/>
        </p:nvSpPr>
        <p:spPr>
          <a:xfrm>
            <a:off x="318837" y="1750595"/>
            <a:ext cx="6964675" cy="2862322"/>
          </a:xfrm>
          <a:prstGeom prst="rect">
            <a:avLst/>
          </a:prstGeom>
          <a:noFill/>
        </p:spPr>
        <p:txBody>
          <a:bodyPr wrap="square" rtlCol="0">
            <a:spAutoFit/>
          </a:bodyPr>
          <a:lstStyle/>
          <a:p>
            <a:r>
              <a:rPr lang="en-US" dirty="0"/>
              <a:t>What a framework provides:</a:t>
            </a:r>
          </a:p>
          <a:p>
            <a:pPr algn="just">
              <a:buFont typeface="Arial" panose="020B0604020202020204" pitchFamily="34" charset="0"/>
              <a:buChar char="•"/>
            </a:pPr>
            <a:r>
              <a:rPr lang="en-US" dirty="0"/>
              <a:t> The game is built out of "Entities", which themselves are composed of "Components".</a:t>
            </a:r>
          </a:p>
          <a:p>
            <a:pPr>
              <a:buFont typeface="Arial" panose="020B0604020202020204" pitchFamily="34" charset="0"/>
              <a:buChar char="•"/>
            </a:pPr>
            <a:r>
              <a:rPr lang="en-US" dirty="0"/>
              <a:t> Components represent the game.</a:t>
            </a:r>
          </a:p>
          <a:p>
            <a:pPr>
              <a:buFont typeface="Arial" panose="020B0604020202020204" pitchFamily="34" charset="0"/>
              <a:buChar char="•"/>
            </a:pPr>
            <a:r>
              <a:rPr lang="en-US" dirty="0"/>
              <a:t> Components are meant to be reusable.</a:t>
            </a:r>
          </a:p>
          <a:p>
            <a:pPr algn="just">
              <a:buFont typeface="Arial" panose="020B0604020202020204" pitchFamily="34" charset="0"/>
              <a:buChar char="•"/>
            </a:pPr>
            <a:r>
              <a:rPr lang="en-US" dirty="0"/>
              <a:t> En engine provides a set of components well integrated with big engine systems.</a:t>
            </a:r>
          </a:p>
          <a:p>
            <a:pPr algn="just">
              <a:buFont typeface="Arial" panose="020B0604020202020204" pitchFamily="34" charset="0"/>
              <a:buChar char="•"/>
            </a:pPr>
            <a:r>
              <a:rPr lang="en-US" dirty="0"/>
              <a:t> Entities fulfill the service locator pattern - they can be used to retrieve a child component by type.</a:t>
            </a:r>
          </a:p>
          <a:p>
            <a:pPr>
              <a:buFont typeface="Arial" panose="020B0604020202020204" pitchFamily="34" charset="0"/>
              <a:buChar char="•"/>
            </a:pPr>
            <a:r>
              <a:rPr lang="en-US" dirty="0"/>
              <a:t> Components can be dynamically added to an entity.</a:t>
            </a:r>
          </a:p>
        </p:txBody>
      </p:sp>
      <p:sp>
        <p:nvSpPr>
          <p:cNvPr id="4" name="Rectangle: Rounded Corners 3">
            <a:extLst>
              <a:ext uri="{FF2B5EF4-FFF2-40B4-BE49-F238E27FC236}">
                <a16:creationId xmlns:a16="http://schemas.microsoft.com/office/drawing/2014/main" id="{381DCDFF-7B70-2CDF-1CD4-90E0AFF8F20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026" name="Picture 2">
            <a:extLst>
              <a:ext uri="{FF2B5EF4-FFF2-40B4-BE49-F238E27FC236}">
                <a16:creationId xmlns:a16="http://schemas.microsoft.com/office/drawing/2014/main" id="{D6BDE226-F668-48B3-DDBD-313848FD347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10283"/>
          <a:stretch/>
        </p:blipFill>
        <p:spPr bwMode="auto">
          <a:xfrm>
            <a:off x="8291362" y="4204996"/>
            <a:ext cx="1921303" cy="23732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7551C6-F016-3C72-627D-D462692058E9}"/>
              </a:ext>
            </a:extLst>
          </p:cNvPr>
          <p:cNvSpPr txBox="1"/>
          <p:nvPr/>
        </p:nvSpPr>
        <p:spPr>
          <a:xfrm>
            <a:off x="241192" y="4812448"/>
            <a:ext cx="7711681" cy="1754326"/>
          </a:xfrm>
          <a:prstGeom prst="rect">
            <a:avLst/>
          </a:prstGeom>
          <a:noFill/>
        </p:spPr>
        <p:txBody>
          <a:bodyPr wrap="square" rtlCol="0">
            <a:spAutoFit/>
          </a:bodyPr>
          <a:lstStyle/>
          <a:p>
            <a:pPr algn="just"/>
            <a:r>
              <a:rPr lang="en-US" dirty="0">
                <a:effectLst/>
              </a:rPr>
              <a:t>The main purpose here is to enable dynamic, runtime composition. Instead of entity types being hard-coded, they can be constructed in the editor, attached to the engine systems (rendering, physics, etc.), serialized, and deserialized without writing a single line of code. This allows designers to create their own, unique kinds of objects.</a:t>
            </a:r>
          </a:p>
          <a:p>
            <a:endParaRPr lang="en-US" dirty="0"/>
          </a:p>
        </p:txBody>
      </p:sp>
    </p:spTree>
    <p:extLst>
      <p:ext uri="{BB962C8B-B14F-4D97-AF65-F5344CB8AC3E}">
        <p14:creationId xmlns:p14="http://schemas.microsoft.com/office/powerpoint/2010/main" val="416712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A3E2EA37-AB47-EDF3-2EB3-A8DD8FEBCC86}"/>
              </a:ext>
            </a:extLst>
          </p:cNvPr>
          <p:cNvGraphicFramePr/>
          <p:nvPr>
            <p:extLst>
              <p:ext uri="{D42A27DB-BD31-4B8C-83A1-F6EECF244321}">
                <p14:modId xmlns:p14="http://schemas.microsoft.com/office/powerpoint/2010/main" val="1811211427"/>
              </p:ext>
            </p:extLst>
          </p:nvPr>
        </p:nvGraphicFramePr>
        <p:xfrm>
          <a:off x="6603192" y="662259"/>
          <a:ext cx="5238435" cy="593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47501982"/>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084830420"/>
              </p:ext>
            </p:extLst>
          </p:nvPr>
        </p:nvGraphicFramePr>
        <p:xfrm>
          <a:off x="294057" y="1558089"/>
          <a:ext cx="6018687" cy="50274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DE1F81C2-FF2C-29A0-A0BA-5565627E8948}"/>
              </a:ext>
            </a:extLst>
          </p:cNvPr>
          <p:cNvPicPr>
            <a:picLocks noChangeAspect="1"/>
          </p:cNvPicPr>
          <p:nvPr/>
        </p:nvPicPr>
        <p:blipFill>
          <a:blip r:embed="rId17"/>
          <a:stretch>
            <a:fillRect/>
          </a:stretch>
        </p:blipFill>
        <p:spPr>
          <a:xfrm>
            <a:off x="6786884" y="1393221"/>
            <a:ext cx="3452083" cy="1068343"/>
          </a:xfrm>
          <a:prstGeom prst="rect">
            <a:avLst/>
          </a:prstGeom>
        </p:spPr>
      </p:pic>
      <p:pic>
        <p:nvPicPr>
          <p:cNvPr id="11" name="Picture 10">
            <a:extLst>
              <a:ext uri="{FF2B5EF4-FFF2-40B4-BE49-F238E27FC236}">
                <a16:creationId xmlns:a16="http://schemas.microsoft.com/office/drawing/2014/main" id="{D580B4AD-D196-BC07-8F6F-B411CFED503A}"/>
              </a:ext>
            </a:extLst>
          </p:cNvPr>
          <p:cNvPicPr>
            <a:picLocks noChangeAspect="1"/>
          </p:cNvPicPr>
          <p:nvPr/>
        </p:nvPicPr>
        <p:blipFill>
          <a:blip r:embed="rId18"/>
          <a:stretch>
            <a:fillRect/>
          </a:stretch>
        </p:blipFill>
        <p:spPr>
          <a:xfrm>
            <a:off x="6786884" y="4267196"/>
            <a:ext cx="3438731" cy="2009821"/>
          </a:xfrm>
          <a:prstGeom prst="rect">
            <a:avLst/>
          </a:prstGeom>
        </p:spPr>
      </p:pic>
      <p:pic>
        <p:nvPicPr>
          <p:cNvPr id="15" name="Picture 14">
            <a:extLst>
              <a:ext uri="{FF2B5EF4-FFF2-40B4-BE49-F238E27FC236}">
                <a16:creationId xmlns:a16="http://schemas.microsoft.com/office/drawing/2014/main" id="{F818F985-52B3-CAE5-5485-1CA18707C0D4}"/>
              </a:ext>
            </a:extLst>
          </p:cNvPr>
          <p:cNvPicPr>
            <a:picLocks noChangeAspect="1"/>
          </p:cNvPicPr>
          <p:nvPr/>
        </p:nvPicPr>
        <p:blipFill>
          <a:blip r:embed="rId19"/>
          <a:stretch>
            <a:fillRect/>
          </a:stretch>
        </p:blipFill>
        <p:spPr>
          <a:xfrm>
            <a:off x="6786885" y="2816302"/>
            <a:ext cx="4894348" cy="1041635"/>
          </a:xfrm>
          <a:prstGeom prst="rect">
            <a:avLst/>
          </a:prstGeom>
        </p:spPr>
      </p:pic>
    </p:spTree>
    <p:extLst>
      <p:ext uri="{BB962C8B-B14F-4D97-AF65-F5344CB8AC3E}">
        <p14:creationId xmlns:p14="http://schemas.microsoft.com/office/powerpoint/2010/main" val="9316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2720480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426909425"/>
              </p:ext>
            </p:extLst>
          </p:nvPr>
        </p:nvGraphicFramePr>
        <p:xfrm>
          <a:off x="346371" y="1454728"/>
          <a:ext cx="5445831" cy="5230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1B60A405-7540-9250-43A6-31F8F2D304D0}"/>
              </a:ext>
            </a:extLst>
          </p:cNvPr>
          <p:cNvPicPr>
            <a:picLocks noChangeAspect="1"/>
          </p:cNvPicPr>
          <p:nvPr/>
        </p:nvPicPr>
        <p:blipFill>
          <a:blip r:embed="rId12"/>
          <a:stretch>
            <a:fillRect/>
          </a:stretch>
        </p:blipFill>
        <p:spPr>
          <a:xfrm>
            <a:off x="6611715" y="319234"/>
            <a:ext cx="3135535" cy="2042766"/>
          </a:xfrm>
          <a:prstGeom prst="rect">
            <a:avLst/>
          </a:prstGeom>
        </p:spPr>
      </p:pic>
      <p:pic>
        <p:nvPicPr>
          <p:cNvPr id="8" name="Picture 7">
            <a:extLst>
              <a:ext uri="{FF2B5EF4-FFF2-40B4-BE49-F238E27FC236}">
                <a16:creationId xmlns:a16="http://schemas.microsoft.com/office/drawing/2014/main" id="{F34BE484-8C2F-19E0-7E6A-F83E86E8415D}"/>
              </a:ext>
            </a:extLst>
          </p:cNvPr>
          <p:cNvPicPr>
            <a:picLocks noChangeAspect="1"/>
          </p:cNvPicPr>
          <p:nvPr/>
        </p:nvPicPr>
        <p:blipFill>
          <a:blip r:embed="rId13"/>
          <a:stretch>
            <a:fillRect/>
          </a:stretch>
        </p:blipFill>
        <p:spPr>
          <a:xfrm>
            <a:off x="6096000" y="2434853"/>
            <a:ext cx="5949950" cy="4249964"/>
          </a:xfrm>
          <a:prstGeom prst="rect">
            <a:avLst/>
          </a:prstGeom>
        </p:spPr>
      </p:pic>
    </p:spTree>
    <p:extLst>
      <p:ext uri="{BB962C8B-B14F-4D97-AF65-F5344CB8AC3E}">
        <p14:creationId xmlns:p14="http://schemas.microsoft.com/office/powerpoint/2010/main" val="76337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06640922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852588870"/>
              </p:ext>
            </p:extLst>
          </p:nvPr>
        </p:nvGraphicFramePr>
        <p:xfrm>
          <a:off x="5939865" y="3409267"/>
          <a:ext cx="5934635" cy="3298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a:extLst>
              <a:ext uri="{FF2B5EF4-FFF2-40B4-BE49-F238E27FC236}">
                <a16:creationId xmlns:a16="http://schemas.microsoft.com/office/drawing/2014/main" id="{7D808AED-5099-156F-162B-C844F9B457DE}"/>
              </a:ext>
            </a:extLst>
          </p:cNvPr>
          <p:cNvPicPr>
            <a:picLocks noChangeAspect="1"/>
          </p:cNvPicPr>
          <p:nvPr/>
        </p:nvPicPr>
        <p:blipFill>
          <a:blip r:embed="rId12"/>
          <a:stretch>
            <a:fillRect/>
          </a:stretch>
        </p:blipFill>
        <p:spPr>
          <a:xfrm>
            <a:off x="216191" y="2402648"/>
            <a:ext cx="5498809" cy="4254665"/>
          </a:xfrm>
          <a:prstGeom prst="rect">
            <a:avLst/>
          </a:prstGeom>
        </p:spPr>
      </p:pic>
      <p:sp>
        <p:nvSpPr>
          <p:cNvPr id="20" name="Arrow: Right 19">
            <a:extLst>
              <a:ext uri="{FF2B5EF4-FFF2-40B4-BE49-F238E27FC236}">
                <a16:creationId xmlns:a16="http://schemas.microsoft.com/office/drawing/2014/main" id="{8FE25F7B-8FF1-B16A-737B-E308CB5E5DAE}"/>
              </a:ext>
            </a:extLst>
          </p:cNvPr>
          <p:cNvSpPr/>
          <p:nvPr/>
        </p:nvSpPr>
        <p:spPr>
          <a:xfrm>
            <a:off x="2994358" y="1203221"/>
            <a:ext cx="1950357" cy="911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Tags can be inspected end easily edited in level editor</a:t>
            </a:r>
          </a:p>
        </p:txBody>
      </p:sp>
      <p:pic>
        <p:nvPicPr>
          <p:cNvPr id="11" name="Picture 10">
            <a:extLst>
              <a:ext uri="{FF2B5EF4-FFF2-40B4-BE49-F238E27FC236}">
                <a16:creationId xmlns:a16="http://schemas.microsoft.com/office/drawing/2014/main" id="{F096E0DD-9306-2D2A-AC5C-AB96FA3B9464}"/>
              </a:ext>
            </a:extLst>
          </p:cNvPr>
          <p:cNvPicPr>
            <a:picLocks noChangeAspect="1"/>
          </p:cNvPicPr>
          <p:nvPr/>
        </p:nvPicPr>
        <p:blipFill>
          <a:blip r:embed="rId13"/>
          <a:stretch>
            <a:fillRect/>
          </a:stretch>
        </p:blipFill>
        <p:spPr>
          <a:xfrm>
            <a:off x="7568609" y="310956"/>
            <a:ext cx="4318699" cy="3026167"/>
          </a:xfrm>
          <a:prstGeom prst="rect">
            <a:avLst/>
          </a:prstGeom>
        </p:spPr>
      </p:pic>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5" name="Picture 14">
            <a:extLst>
              <a:ext uri="{FF2B5EF4-FFF2-40B4-BE49-F238E27FC236}">
                <a16:creationId xmlns:a16="http://schemas.microsoft.com/office/drawing/2014/main" id="{EB713E1B-2114-03AE-478B-02A774EAAF90}"/>
              </a:ext>
            </a:extLst>
          </p:cNvPr>
          <p:cNvPicPr>
            <a:picLocks noChangeAspect="1"/>
          </p:cNvPicPr>
          <p:nvPr/>
        </p:nvPicPr>
        <p:blipFill>
          <a:blip r:embed="rId14"/>
          <a:stretch>
            <a:fillRect/>
          </a:stretch>
        </p:blipFill>
        <p:spPr>
          <a:xfrm>
            <a:off x="4979407" y="1058299"/>
            <a:ext cx="2428638" cy="1181276"/>
          </a:xfrm>
          <a:prstGeom prst="rect">
            <a:avLst/>
          </a:prstGeom>
        </p:spPr>
      </p:pic>
    </p:spTree>
    <p:extLst>
      <p:ext uri="{BB962C8B-B14F-4D97-AF65-F5344CB8AC3E}">
        <p14:creationId xmlns:p14="http://schemas.microsoft.com/office/powerpoint/2010/main" val="106226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33200706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4016705863"/>
              </p:ext>
            </p:extLst>
          </p:nvPr>
        </p:nvGraphicFramePr>
        <p:xfrm>
          <a:off x="449847" y="1580641"/>
          <a:ext cx="11335085" cy="2720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Table 1">
            <a:extLst>
              <a:ext uri="{FF2B5EF4-FFF2-40B4-BE49-F238E27FC236}">
                <a16:creationId xmlns:a16="http://schemas.microsoft.com/office/drawing/2014/main" id="{AAC0452B-E4CF-93A0-EF2D-2DEE77937EEE}"/>
              </a:ext>
            </a:extLst>
          </p:cNvPr>
          <p:cNvGraphicFramePr>
            <a:graphicFrameLocks noGrp="1"/>
          </p:cNvGraphicFramePr>
          <p:nvPr>
            <p:extLst>
              <p:ext uri="{D42A27DB-BD31-4B8C-83A1-F6EECF244321}">
                <p14:modId xmlns:p14="http://schemas.microsoft.com/office/powerpoint/2010/main" val="2964811019"/>
              </p:ext>
            </p:extLst>
          </p:nvPr>
        </p:nvGraphicFramePr>
        <p:xfrm>
          <a:off x="7061538" y="2929473"/>
          <a:ext cx="4416588" cy="370840"/>
        </p:xfrm>
        <a:graphic>
          <a:graphicData uri="http://schemas.openxmlformats.org/drawingml/2006/table">
            <a:tbl>
              <a:tblPr firstRow="1" bandRow="1">
                <a:tableStyleId>{5C22544A-7EE6-4342-B048-85BDC9FD1C3A}</a:tableStyleId>
              </a:tblPr>
              <a:tblGrid>
                <a:gridCol w="368049">
                  <a:extLst>
                    <a:ext uri="{9D8B030D-6E8A-4147-A177-3AD203B41FA5}">
                      <a16:colId xmlns:a16="http://schemas.microsoft.com/office/drawing/2014/main" val="3113896401"/>
                    </a:ext>
                  </a:extLst>
                </a:gridCol>
                <a:gridCol w="368049">
                  <a:extLst>
                    <a:ext uri="{9D8B030D-6E8A-4147-A177-3AD203B41FA5}">
                      <a16:colId xmlns:a16="http://schemas.microsoft.com/office/drawing/2014/main" val="3750850125"/>
                    </a:ext>
                  </a:extLst>
                </a:gridCol>
                <a:gridCol w="368049">
                  <a:extLst>
                    <a:ext uri="{9D8B030D-6E8A-4147-A177-3AD203B41FA5}">
                      <a16:colId xmlns:a16="http://schemas.microsoft.com/office/drawing/2014/main" val="3403018524"/>
                    </a:ext>
                  </a:extLst>
                </a:gridCol>
                <a:gridCol w="368049">
                  <a:extLst>
                    <a:ext uri="{9D8B030D-6E8A-4147-A177-3AD203B41FA5}">
                      <a16:colId xmlns:a16="http://schemas.microsoft.com/office/drawing/2014/main" val="4211132903"/>
                    </a:ext>
                  </a:extLst>
                </a:gridCol>
                <a:gridCol w="368049">
                  <a:extLst>
                    <a:ext uri="{9D8B030D-6E8A-4147-A177-3AD203B41FA5}">
                      <a16:colId xmlns:a16="http://schemas.microsoft.com/office/drawing/2014/main" val="2348782214"/>
                    </a:ext>
                  </a:extLst>
                </a:gridCol>
                <a:gridCol w="368049">
                  <a:extLst>
                    <a:ext uri="{9D8B030D-6E8A-4147-A177-3AD203B41FA5}">
                      <a16:colId xmlns:a16="http://schemas.microsoft.com/office/drawing/2014/main" val="1750380290"/>
                    </a:ext>
                  </a:extLst>
                </a:gridCol>
                <a:gridCol w="368049">
                  <a:extLst>
                    <a:ext uri="{9D8B030D-6E8A-4147-A177-3AD203B41FA5}">
                      <a16:colId xmlns:a16="http://schemas.microsoft.com/office/drawing/2014/main" val="3618336013"/>
                    </a:ext>
                  </a:extLst>
                </a:gridCol>
                <a:gridCol w="368049">
                  <a:extLst>
                    <a:ext uri="{9D8B030D-6E8A-4147-A177-3AD203B41FA5}">
                      <a16:colId xmlns:a16="http://schemas.microsoft.com/office/drawing/2014/main" val="1104325527"/>
                    </a:ext>
                  </a:extLst>
                </a:gridCol>
                <a:gridCol w="368049">
                  <a:extLst>
                    <a:ext uri="{9D8B030D-6E8A-4147-A177-3AD203B41FA5}">
                      <a16:colId xmlns:a16="http://schemas.microsoft.com/office/drawing/2014/main" val="3771368526"/>
                    </a:ext>
                  </a:extLst>
                </a:gridCol>
                <a:gridCol w="368049">
                  <a:extLst>
                    <a:ext uri="{9D8B030D-6E8A-4147-A177-3AD203B41FA5}">
                      <a16:colId xmlns:a16="http://schemas.microsoft.com/office/drawing/2014/main" val="418487820"/>
                    </a:ext>
                  </a:extLst>
                </a:gridCol>
                <a:gridCol w="368049">
                  <a:extLst>
                    <a:ext uri="{9D8B030D-6E8A-4147-A177-3AD203B41FA5}">
                      <a16:colId xmlns:a16="http://schemas.microsoft.com/office/drawing/2014/main" val="308625303"/>
                    </a:ext>
                  </a:extLst>
                </a:gridCol>
                <a:gridCol w="368049">
                  <a:extLst>
                    <a:ext uri="{9D8B030D-6E8A-4147-A177-3AD203B41FA5}">
                      <a16:colId xmlns:a16="http://schemas.microsoft.com/office/drawing/2014/main" val="1646986450"/>
                    </a:ext>
                  </a:extLst>
                </a:gridCol>
              </a:tblGrid>
              <a:tr h="370840">
                <a:tc>
                  <a:txBody>
                    <a:bodyPr/>
                    <a:lstStyle/>
                    <a:p>
                      <a:pPr algn="ctr"/>
                      <a:r>
                        <a:rPr lang="en-US" sz="1400" dirty="0"/>
                        <a:t>0</a:t>
                      </a:r>
                    </a:p>
                  </a:txBody>
                  <a:tcPr anchor="ctr">
                    <a:solidFill>
                      <a:schemeClr val="accent6"/>
                    </a:solidFill>
                  </a:tcPr>
                </a:tc>
                <a:tc>
                  <a:txBody>
                    <a:bodyPr/>
                    <a:lstStyle/>
                    <a:p>
                      <a:pPr algn="ctr"/>
                      <a:r>
                        <a:rPr lang="en-US" sz="1400" dirty="0"/>
                        <a:t>3</a:t>
                      </a:r>
                    </a:p>
                  </a:txBody>
                  <a:tcPr anchor="ctr">
                    <a:solidFill>
                      <a:schemeClr val="accent2"/>
                    </a:solidFill>
                  </a:tcPr>
                </a:tc>
                <a:tc>
                  <a:txBody>
                    <a:bodyPr/>
                    <a:lstStyle/>
                    <a:p>
                      <a:pPr algn="ctr"/>
                      <a:r>
                        <a:rPr lang="en-US" sz="1400" dirty="0"/>
                        <a:t>7</a:t>
                      </a:r>
                    </a:p>
                  </a:txBody>
                  <a:tcPr anchor="ctr">
                    <a:solidFill>
                      <a:schemeClr val="accent2"/>
                    </a:solidFill>
                  </a:tcPr>
                </a:tc>
                <a:tc>
                  <a:txBody>
                    <a:bodyPr/>
                    <a:lstStyle/>
                    <a:p>
                      <a:pPr algn="ctr"/>
                      <a:r>
                        <a:rPr lang="en-US" sz="1400" dirty="0"/>
                        <a:t>16</a:t>
                      </a:r>
                    </a:p>
                  </a:txBody>
                  <a:tcPr anchor="ctr">
                    <a:solidFill>
                      <a:schemeClr val="accent2"/>
                    </a:solidFill>
                  </a:tcPr>
                </a:tc>
                <a:tc>
                  <a:txBody>
                    <a:bodyPr/>
                    <a:lstStyle/>
                    <a:p>
                      <a:pPr algn="ctr"/>
                      <a:r>
                        <a:rPr lang="en-US" sz="1400" dirty="0"/>
                        <a:t>31</a:t>
                      </a:r>
                    </a:p>
                  </a:txBody>
                  <a:tcPr anchor="ctr">
                    <a:solidFill>
                      <a:schemeClr val="accent2"/>
                    </a:solidFill>
                  </a:tcPr>
                </a:tc>
                <a:tc>
                  <a:txBody>
                    <a:bodyPr/>
                    <a:lstStyle/>
                    <a:p>
                      <a:pPr algn="ctr"/>
                      <a:r>
                        <a:rPr lang="en-US" sz="1400" dirty="0"/>
                        <a:t>6</a:t>
                      </a:r>
                    </a:p>
                  </a:txBody>
                  <a:tcPr anchor="ctr">
                    <a:solidFill>
                      <a:schemeClr val="accent3"/>
                    </a:solidFill>
                  </a:tcPr>
                </a:tc>
                <a:tc>
                  <a:txBody>
                    <a:bodyPr/>
                    <a:lstStyle/>
                    <a:p>
                      <a:pPr algn="ctr"/>
                      <a:r>
                        <a:rPr lang="en-US" sz="1400" dirty="0"/>
                        <a:t>19</a:t>
                      </a:r>
                    </a:p>
                  </a:txBody>
                  <a:tcPr anchor="ctr">
                    <a:solidFill>
                      <a:schemeClr val="accent3"/>
                    </a:solidFill>
                  </a:tcPr>
                </a:tc>
                <a:tc>
                  <a:txBody>
                    <a:bodyPr/>
                    <a:lstStyle/>
                    <a:p>
                      <a:pPr algn="ctr"/>
                      <a:r>
                        <a:rPr lang="en-US" sz="1400" dirty="0"/>
                        <a:t>18</a:t>
                      </a:r>
                    </a:p>
                  </a:txBody>
                  <a:tcPr anchor="ctr">
                    <a:solidFill>
                      <a:schemeClr val="accent3"/>
                    </a:solidFill>
                  </a:tcPr>
                </a:tc>
                <a:tc>
                  <a:txBody>
                    <a:bodyPr/>
                    <a:lstStyle/>
                    <a:p>
                      <a:pPr algn="ctr"/>
                      <a:r>
                        <a:rPr lang="en-US" sz="1400" dirty="0"/>
                        <a:t>45</a:t>
                      </a:r>
                    </a:p>
                  </a:txBody>
                  <a:tcPr anchor="ctr">
                    <a:solidFill>
                      <a:schemeClr val="accent3"/>
                    </a:solidFill>
                  </a:tcPr>
                </a:tc>
                <a:tc>
                  <a:txBody>
                    <a:bodyPr/>
                    <a:lstStyle/>
                    <a:p>
                      <a:pPr algn="ctr"/>
                      <a:r>
                        <a:rPr lang="en-US" sz="1400" dirty="0"/>
                        <a:t>46</a:t>
                      </a:r>
                    </a:p>
                  </a:txBody>
                  <a:tcPr anchor="ctr">
                    <a:solidFill>
                      <a:schemeClr val="accent3"/>
                    </a:solidFill>
                  </a:tcPr>
                </a:tc>
                <a:tc>
                  <a:txBody>
                    <a:bodyPr/>
                    <a:lstStyle/>
                    <a:p>
                      <a:pPr algn="ctr"/>
                      <a:r>
                        <a:rPr lang="en-US" sz="1400" dirty="0"/>
                        <a:t>33</a:t>
                      </a:r>
                    </a:p>
                  </a:txBody>
                  <a:tcPr anchor="ctr">
                    <a:solidFill>
                      <a:schemeClr val="accent3"/>
                    </a:solidFill>
                  </a:tcPr>
                </a:tc>
                <a:tc>
                  <a:txBody>
                    <a:bodyPr/>
                    <a:lstStyle/>
                    <a:p>
                      <a:pPr algn="ctr"/>
                      <a:r>
                        <a:rPr lang="en-US" sz="1400" dirty="0"/>
                        <a:t>37</a:t>
                      </a:r>
                    </a:p>
                  </a:txBody>
                  <a:tcPr anchor="ctr">
                    <a:solidFill>
                      <a:schemeClr val="accent3"/>
                    </a:solidFill>
                  </a:tcPr>
                </a:tc>
                <a:extLst>
                  <a:ext uri="{0D108BD9-81ED-4DB2-BD59-A6C34878D82A}">
                    <a16:rowId xmlns:a16="http://schemas.microsoft.com/office/drawing/2014/main" val="1167023868"/>
                  </a:ext>
                </a:extLst>
              </a:tr>
            </a:tbl>
          </a:graphicData>
        </a:graphic>
      </p:graphicFrame>
      <p:sp>
        <p:nvSpPr>
          <p:cNvPr id="8" name="TextBox 7">
            <a:extLst>
              <a:ext uri="{FF2B5EF4-FFF2-40B4-BE49-F238E27FC236}">
                <a16:creationId xmlns:a16="http://schemas.microsoft.com/office/drawing/2014/main" id="{31519E8E-7F16-E384-4618-3087692E7B6B}"/>
              </a:ext>
            </a:extLst>
          </p:cNvPr>
          <p:cNvSpPr txBox="1"/>
          <p:nvPr/>
        </p:nvSpPr>
        <p:spPr>
          <a:xfrm>
            <a:off x="6921168" y="2193713"/>
            <a:ext cx="643688" cy="369332"/>
          </a:xfrm>
          <a:prstGeom prst="rect">
            <a:avLst/>
          </a:prstGeom>
          <a:noFill/>
        </p:spPr>
        <p:txBody>
          <a:bodyPr wrap="square" rtlCol="0">
            <a:spAutoFit/>
          </a:bodyPr>
          <a:lstStyle/>
          <a:p>
            <a:pPr algn="ctr"/>
            <a:r>
              <a:rPr lang="en-US" dirty="0">
                <a:solidFill>
                  <a:schemeClr val="accent6"/>
                </a:solidFill>
              </a:rPr>
              <a:t>Root</a:t>
            </a:r>
          </a:p>
        </p:txBody>
      </p:sp>
      <p:sp>
        <p:nvSpPr>
          <p:cNvPr id="10" name="TextBox 9">
            <a:extLst>
              <a:ext uri="{FF2B5EF4-FFF2-40B4-BE49-F238E27FC236}">
                <a16:creationId xmlns:a16="http://schemas.microsoft.com/office/drawing/2014/main" id="{9CCE7954-A20D-3634-9C92-6805E81C925F}"/>
              </a:ext>
            </a:extLst>
          </p:cNvPr>
          <p:cNvSpPr txBox="1"/>
          <p:nvPr/>
        </p:nvSpPr>
        <p:spPr>
          <a:xfrm>
            <a:off x="7842083" y="2193713"/>
            <a:ext cx="643688" cy="369332"/>
          </a:xfrm>
          <a:prstGeom prst="rect">
            <a:avLst/>
          </a:prstGeom>
          <a:noFill/>
        </p:spPr>
        <p:txBody>
          <a:bodyPr wrap="square" rtlCol="0">
            <a:spAutoFit/>
          </a:bodyPr>
          <a:lstStyle/>
          <a:p>
            <a:pPr algn="ctr"/>
            <a:r>
              <a:rPr lang="en-US" dirty="0" err="1">
                <a:solidFill>
                  <a:schemeClr val="accent2"/>
                </a:solidFill>
              </a:rPr>
              <a:t>Lvl</a:t>
            </a:r>
            <a:r>
              <a:rPr lang="en-US" dirty="0">
                <a:solidFill>
                  <a:schemeClr val="accent2"/>
                </a:solidFill>
              </a:rPr>
              <a:t> 1</a:t>
            </a:r>
          </a:p>
        </p:txBody>
      </p:sp>
      <p:sp>
        <p:nvSpPr>
          <p:cNvPr id="12" name="TextBox 11">
            <a:extLst>
              <a:ext uri="{FF2B5EF4-FFF2-40B4-BE49-F238E27FC236}">
                <a16:creationId xmlns:a16="http://schemas.microsoft.com/office/drawing/2014/main" id="{24E1911B-F350-7759-C51E-862A4726ABEB}"/>
              </a:ext>
            </a:extLst>
          </p:cNvPr>
          <p:cNvSpPr txBox="1"/>
          <p:nvPr/>
        </p:nvSpPr>
        <p:spPr>
          <a:xfrm>
            <a:off x="9619802" y="2190059"/>
            <a:ext cx="1129863" cy="369332"/>
          </a:xfrm>
          <a:prstGeom prst="rect">
            <a:avLst/>
          </a:prstGeom>
          <a:noFill/>
        </p:spPr>
        <p:txBody>
          <a:bodyPr wrap="square" rtlCol="0">
            <a:spAutoFit/>
          </a:bodyPr>
          <a:lstStyle/>
          <a:p>
            <a:pPr algn="ctr"/>
            <a:r>
              <a:rPr lang="en-US" dirty="0" err="1">
                <a:solidFill>
                  <a:schemeClr val="accent3"/>
                </a:solidFill>
              </a:rPr>
              <a:t>Lvl</a:t>
            </a:r>
            <a:r>
              <a:rPr lang="en-US" dirty="0">
                <a:solidFill>
                  <a:schemeClr val="accent3"/>
                </a:solidFill>
              </a:rPr>
              <a:t> 2</a:t>
            </a:r>
          </a:p>
        </p:txBody>
      </p:sp>
      <p:sp>
        <p:nvSpPr>
          <p:cNvPr id="17" name="Left Bracket 16">
            <a:extLst>
              <a:ext uri="{FF2B5EF4-FFF2-40B4-BE49-F238E27FC236}">
                <a16:creationId xmlns:a16="http://schemas.microsoft.com/office/drawing/2014/main" id="{992668A9-726F-9986-311D-25210A48C1D5}"/>
              </a:ext>
            </a:extLst>
          </p:cNvPr>
          <p:cNvSpPr/>
          <p:nvPr/>
        </p:nvSpPr>
        <p:spPr>
          <a:xfrm rot="16200000">
            <a:off x="9191483" y="3001577"/>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AAC055F6-7EF2-5223-07A5-815D8D792985}"/>
              </a:ext>
            </a:extLst>
          </p:cNvPr>
          <p:cNvSpPr/>
          <p:nvPr/>
        </p:nvSpPr>
        <p:spPr>
          <a:xfrm rot="16200000">
            <a:off x="10120647" y="2804416"/>
            <a:ext cx="146221" cy="1111814"/>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EF70AE03-77FE-5D6A-27BD-ABF403BFEEAF}"/>
              </a:ext>
            </a:extLst>
          </p:cNvPr>
          <p:cNvSpPr/>
          <p:nvPr/>
        </p:nvSpPr>
        <p:spPr>
          <a:xfrm rot="16200000">
            <a:off x="11037779" y="2999098"/>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C4F2068F-0451-F865-F15B-E760359AE6C1}"/>
              </a:ext>
            </a:extLst>
          </p:cNvPr>
          <p:cNvCxnSpPr>
            <a:cxnSpLocks/>
            <a:endCxn id="17" idx="1"/>
          </p:cNvCxnSpPr>
          <p:nvPr/>
        </p:nvCxnSpPr>
        <p:spPr>
          <a:xfrm>
            <a:off x="7606907" y="3284489"/>
            <a:ext cx="1657687" cy="151423"/>
          </a:xfrm>
          <a:prstGeom prst="bentConnector4">
            <a:avLst>
              <a:gd name="adj1" fmla="val 618"/>
              <a:gd name="adj2" fmla="val 250968"/>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7F20903-420A-4061-EFA5-93A5292A22D4}"/>
              </a:ext>
            </a:extLst>
          </p:cNvPr>
          <p:cNvCxnSpPr>
            <a:endCxn id="19" idx="1"/>
          </p:cNvCxnSpPr>
          <p:nvPr/>
        </p:nvCxnSpPr>
        <p:spPr>
          <a:xfrm>
            <a:off x="8337884" y="3287211"/>
            <a:ext cx="1855874" cy="146223"/>
          </a:xfrm>
          <a:prstGeom prst="bentConnector4">
            <a:avLst>
              <a:gd name="adj1" fmla="val -268"/>
              <a:gd name="adj2" fmla="val 387989"/>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7B644D72-66C3-02D7-60C1-BE45333FD46A}"/>
              </a:ext>
            </a:extLst>
          </p:cNvPr>
          <p:cNvCxnSpPr>
            <a:endCxn id="21" idx="1"/>
          </p:cNvCxnSpPr>
          <p:nvPr/>
        </p:nvCxnSpPr>
        <p:spPr>
          <a:xfrm>
            <a:off x="8697882" y="3283042"/>
            <a:ext cx="2413008" cy="150391"/>
          </a:xfrm>
          <a:prstGeom prst="bentConnector4">
            <a:avLst>
              <a:gd name="adj1" fmla="val 120"/>
              <a:gd name="adj2" fmla="val 492010"/>
            </a:avLst>
          </a:prstGeom>
          <a:ln>
            <a:tailEnd type="triangle"/>
          </a:ln>
        </p:spPr>
        <p:style>
          <a:lnRef idx="2">
            <a:schemeClr val="dk1"/>
          </a:lnRef>
          <a:fillRef idx="0">
            <a:schemeClr val="dk1"/>
          </a:fillRef>
          <a:effectRef idx="1">
            <a:schemeClr val="dk1"/>
          </a:effectRef>
          <a:fontRef idx="minor">
            <a:schemeClr val="tx1"/>
          </a:fontRef>
        </p:style>
      </p:cxnSp>
      <p:sp>
        <p:nvSpPr>
          <p:cNvPr id="41" name="Left Bracket 40">
            <a:extLst>
              <a:ext uri="{FF2B5EF4-FFF2-40B4-BE49-F238E27FC236}">
                <a16:creationId xmlns:a16="http://schemas.microsoft.com/office/drawing/2014/main" id="{843E3B4D-1CEA-D500-5D35-6A02102BF8FD}"/>
              </a:ext>
            </a:extLst>
          </p:cNvPr>
          <p:cNvSpPr/>
          <p:nvPr/>
        </p:nvSpPr>
        <p:spPr>
          <a:xfrm rot="5400000">
            <a:off x="8104627" y="2123954"/>
            <a:ext cx="128820" cy="1468663"/>
          </a:xfrm>
          <a:prstGeom prst="leftBracket">
            <a:avLst>
              <a:gd name="adj" fmla="val 86382"/>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3A8B607A-71CC-C594-B113-E453D937615E}"/>
              </a:ext>
            </a:extLst>
          </p:cNvPr>
          <p:cNvCxnSpPr>
            <a:endCxn id="41" idx="1"/>
          </p:cNvCxnSpPr>
          <p:nvPr/>
        </p:nvCxnSpPr>
        <p:spPr>
          <a:xfrm flipV="1">
            <a:off x="7240693" y="2793876"/>
            <a:ext cx="928344" cy="133119"/>
          </a:xfrm>
          <a:prstGeom prst="bentConnector4">
            <a:avLst>
              <a:gd name="adj1" fmla="val -164"/>
              <a:gd name="adj2" fmla="val 250894"/>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7" name="Diagram 46">
            <a:extLst>
              <a:ext uri="{FF2B5EF4-FFF2-40B4-BE49-F238E27FC236}">
                <a16:creationId xmlns:a16="http://schemas.microsoft.com/office/drawing/2014/main" id="{DBE9270D-0E95-E415-8B3A-66B4303D78B1}"/>
              </a:ext>
            </a:extLst>
          </p:cNvPr>
          <p:cNvGraphicFramePr/>
          <p:nvPr>
            <p:extLst>
              <p:ext uri="{D42A27DB-BD31-4B8C-83A1-F6EECF244321}">
                <p14:modId xmlns:p14="http://schemas.microsoft.com/office/powerpoint/2010/main" val="2495395367"/>
              </p:ext>
            </p:extLst>
          </p:nvPr>
        </p:nvGraphicFramePr>
        <p:xfrm>
          <a:off x="449847" y="4375573"/>
          <a:ext cx="5553465" cy="22099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8" name="Diagram 47">
            <a:extLst>
              <a:ext uri="{FF2B5EF4-FFF2-40B4-BE49-F238E27FC236}">
                <a16:creationId xmlns:a16="http://schemas.microsoft.com/office/drawing/2014/main" id="{638D01E0-C051-0CCD-10A8-A73B66BC2879}"/>
              </a:ext>
            </a:extLst>
          </p:cNvPr>
          <p:cNvGraphicFramePr/>
          <p:nvPr>
            <p:extLst>
              <p:ext uri="{D42A27DB-BD31-4B8C-83A1-F6EECF244321}">
                <p14:modId xmlns:p14="http://schemas.microsoft.com/office/powerpoint/2010/main" val="111503565"/>
              </p:ext>
            </p:extLst>
          </p:nvPr>
        </p:nvGraphicFramePr>
        <p:xfrm>
          <a:off x="6231467" y="4375573"/>
          <a:ext cx="5553465" cy="220999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7923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62207139"/>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4179076005"/>
              </p:ext>
            </p:extLst>
          </p:nvPr>
        </p:nvGraphicFramePr>
        <p:xfrm>
          <a:off x="6339696" y="731520"/>
          <a:ext cx="5367421" cy="5767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96B72D2-2543-5142-65F8-AC5D8A375E9F}"/>
              </a:ext>
            </a:extLst>
          </p:cNvPr>
          <p:cNvGraphicFramePr/>
          <p:nvPr>
            <p:extLst>
              <p:ext uri="{D42A27DB-BD31-4B8C-83A1-F6EECF244321}">
                <p14:modId xmlns:p14="http://schemas.microsoft.com/office/powerpoint/2010/main" val="2597655474"/>
              </p:ext>
            </p:extLst>
          </p:nvPr>
        </p:nvGraphicFramePr>
        <p:xfrm>
          <a:off x="484885" y="1591733"/>
          <a:ext cx="5367421" cy="49076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968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7484172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27409" y="2505950"/>
            <a:ext cx="11471738" cy="4093428"/>
          </a:xfrm>
          <a:prstGeom prst="rect">
            <a:avLst/>
          </a:prstGeom>
          <a:noFill/>
        </p:spPr>
        <p:txBody>
          <a:bodyPr wrap="square" rtlCol="0">
            <a:spAutoFit/>
          </a:bodyPr>
          <a:lstStyle/>
          <a:p>
            <a:pPr algn="just"/>
            <a:r>
              <a:rPr lang="en-US" sz="2000" dirty="0">
                <a:effectLst/>
              </a:rPr>
              <a:t>The drawback of this solution is that the core code of the framework is in some sense constructing a whole new meta-language, and a VM to run that meta-language on. The problem is so abstract and generic, that implementing a solution is extremely difficult. A fully elegant one is perhaps impossible, as it requires breaking numerous principles of a good software architecture design.</a:t>
            </a:r>
          </a:p>
          <a:p>
            <a:pPr algn="just"/>
            <a:endParaRPr lang="en-US" sz="2000" dirty="0"/>
          </a:p>
          <a:p>
            <a:pPr algn="just"/>
            <a:r>
              <a:rPr lang="en-US" sz="2000" dirty="0">
                <a:effectLst/>
              </a:rPr>
              <a:t>To name a few examples:</a:t>
            </a:r>
          </a:p>
          <a:p>
            <a:pPr>
              <a:buFont typeface="Arial" panose="020B0604020202020204" pitchFamily="34" charset="0"/>
              <a:buChar char="•"/>
            </a:pPr>
            <a:r>
              <a:rPr lang="en-US" sz="2000" dirty="0"/>
              <a:t> Rampant virtual methods obfuscate both the execution and data flows by breaking the single responsibility principle</a:t>
            </a:r>
          </a:p>
          <a:p>
            <a:pPr algn="just">
              <a:buFont typeface="Arial" panose="020B0604020202020204" pitchFamily="34" charset="0"/>
              <a:buChar char="•"/>
            </a:pPr>
            <a:r>
              <a:rPr lang="en-US" sz="2000" dirty="0">
                <a:effectLst/>
              </a:rPr>
              <a:t> The entity’s implementation of </a:t>
            </a:r>
            <a:r>
              <a:rPr lang="en-US" sz="2000" dirty="0"/>
              <a:t>the</a:t>
            </a:r>
            <a:r>
              <a:rPr lang="en-US" sz="2000" dirty="0">
                <a:effectLst/>
              </a:rPr>
              <a:t> service locator pattern for retrieving components breaks </a:t>
            </a:r>
            <a:r>
              <a:rPr lang="en-US" sz="2000" dirty="0" err="1">
                <a:effectLst/>
              </a:rPr>
              <a:t>Liskov’s</a:t>
            </a:r>
            <a:r>
              <a:rPr lang="en-US" sz="2000" dirty="0">
                <a:effectLst/>
              </a:rPr>
              <a:t> substitute principle</a:t>
            </a:r>
          </a:p>
          <a:p>
            <a:pPr algn="just">
              <a:buFont typeface="Arial" panose="020B0604020202020204" pitchFamily="34" charset="0"/>
              <a:buChar char="•"/>
            </a:pPr>
            <a:r>
              <a:rPr lang="en-US" sz="2000" dirty="0">
                <a:effectLst/>
              </a:rPr>
              <a:t> Allowing to retrieve components anywhere in the code creates implicit, unmanageable dependencies</a:t>
            </a:r>
          </a:p>
          <a:p>
            <a:pPr>
              <a:buFont typeface="Arial" panose="020B0604020202020204" pitchFamily="34" charset="0"/>
              <a:buChar char="•"/>
            </a:pPr>
            <a:r>
              <a:rPr lang="en-US" sz="2000" dirty="0"/>
              <a:t> Components rely on inheritance of at least an interface, but also often of implementation what violates composition over inheritance principle</a:t>
            </a:r>
          </a:p>
        </p:txBody>
      </p:sp>
      <p:pic>
        <p:nvPicPr>
          <p:cNvPr id="4" name="Picture 3">
            <a:extLst>
              <a:ext uri="{FF2B5EF4-FFF2-40B4-BE49-F238E27FC236}">
                <a16:creationId xmlns:a16="http://schemas.microsoft.com/office/drawing/2014/main" id="{048D5153-DD8A-15C9-193D-2876D558FCA5}"/>
              </a:ext>
            </a:extLst>
          </p:cNvPr>
          <p:cNvPicPr>
            <a:picLocks noChangeAspect="1"/>
          </p:cNvPicPr>
          <p:nvPr/>
        </p:nvPicPr>
        <p:blipFill>
          <a:blip r:embed="rId7"/>
          <a:stretch>
            <a:fillRect/>
          </a:stretch>
        </p:blipFill>
        <p:spPr>
          <a:xfrm>
            <a:off x="5705795" y="1222225"/>
            <a:ext cx="6001173" cy="1088763"/>
          </a:xfrm>
          <a:prstGeom prst="rect">
            <a:avLst/>
          </a:prstGeom>
          <a:effectLst>
            <a:glow rad="139700">
              <a:schemeClr val="accent1">
                <a:alpha val="40000"/>
              </a:schemeClr>
            </a:glow>
            <a:softEdge rad="0"/>
          </a:effectLst>
        </p:spPr>
      </p:pic>
    </p:spTree>
    <p:extLst>
      <p:ext uri="{BB962C8B-B14F-4D97-AF65-F5344CB8AC3E}">
        <p14:creationId xmlns:p14="http://schemas.microsoft.com/office/powerpoint/2010/main" val="31908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87021424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297330" y="1719760"/>
            <a:ext cx="5977138" cy="1754326"/>
          </a:xfrm>
          <a:prstGeom prst="rect">
            <a:avLst/>
          </a:prstGeom>
          <a:noFill/>
        </p:spPr>
        <p:txBody>
          <a:bodyPr wrap="square" rtlCol="0">
            <a:spAutoFit/>
          </a:bodyPr>
          <a:lstStyle/>
          <a:p>
            <a:pPr algn="just"/>
            <a:r>
              <a:rPr lang="en-US" b="0" i="0" u="none" strike="noStrike" baseline="0" dirty="0">
                <a:solidFill>
                  <a:srgbClr val="000000"/>
                </a:solidFill>
                <a:latin typeface="Calibri" panose="020F0502020204030204" pitchFamily="34" charset="0"/>
              </a:rPr>
              <a:t>Game engines typically include 2 interfaces for their scene representation framework:</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engine build-in systems (rendering, physics, etc.) and systemic game features (crowds</a:t>
            </a:r>
            <a:r>
              <a:rPr lang="en-US" dirty="0">
                <a:solidFill>
                  <a:srgbClr val="000000"/>
                </a:solidFill>
                <a:latin typeface="Calibri" panose="020F0502020204030204" pitchFamily="34" charset="0"/>
              </a:rPr>
              <a:t>, traffic</a:t>
            </a:r>
            <a:r>
              <a:rPr lang="en-US" b="0" i="0" u="none" strike="noStrike" baseline="0" dirty="0">
                <a:solidFill>
                  <a:srgbClr val="000000"/>
                </a:solidFill>
                <a:latin typeface="Calibri" panose="020F0502020204030204" pitchFamily="34" charset="0"/>
              </a:rPr>
              <a:t>, etc.)</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unique, high-level gameplay features (player’s character movement, </a:t>
            </a:r>
            <a:r>
              <a:rPr lang="en-US" dirty="0"/>
              <a:t>camera control</a:t>
            </a:r>
            <a:r>
              <a:rPr lang="en-US" b="0" i="0" u="none" strike="noStrike" baseline="0" dirty="0">
                <a:solidFill>
                  <a:srgbClr val="000000"/>
                </a:solidFill>
                <a:latin typeface="Calibri" panose="020F0502020204030204" pitchFamily="34" charset="0"/>
              </a:rPr>
              <a:t>, etc.).</a:t>
            </a:r>
          </a:p>
        </p:txBody>
      </p:sp>
      <p:pic>
        <p:nvPicPr>
          <p:cNvPr id="8" name="Picture 7">
            <a:extLst>
              <a:ext uri="{FF2B5EF4-FFF2-40B4-BE49-F238E27FC236}">
                <a16:creationId xmlns:a16="http://schemas.microsoft.com/office/drawing/2014/main" id="{105940B9-6183-C79A-4F6F-795038E60792}"/>
              </a:ext>
            </a:extLst>
          </p:cNvPr>
          <p:cNvPicPr>
            <a:picLocks noChangeAspect="1"/>
          </p:cNvPicPr>
          <p:nvPr/>
        </p:nvPicPr>
        <p:blipFill rotWithShape="1">
          <a:blip r:embed="rId7">
            <a:extLst>
              <a:ext uri="{28A0092B-C50C-407E-A947-70E740481C1C}">
                <a14:useLocalDpi xmlns:a14="http://schemas.microsoft.com/office/drawing/2010/main" val="0"/>
              </a:ext>
            </a:extLst>
          </a:blip>
          <a:srcRect l="12471"/>
          <a:stretch/>
        </p:blipFill>
        <p:spPr>
          <a:xfrm>
            <a:off x="6677526" y="1770844"/>
            <a:ext cx="5217144" cy="1375507"/>
          </a:xfrm>
          <a:prstGeom prst="rect">
            <a:avLst/>
          </a:prstGeom>
        </p:spPr>
      </p:pic>
      <p:sp>
        <p:nvSpPr>
          <p:cNvPr id="9" name="TextBox 8">
            <a:extLst>
              <a:ext uri="{FF2B5EF4-FFF2-40B4-BE49-F238E27FC236}">
                <a16:creationId xmlns:a16="http://schemas.microsoft.com/office/drawing/2014/main" id="{B2CA0B8D-1FC5-A189-A671-4500D7512F6B}"/>
              </a:ext>
            </a:extLst>
          </p:cNvPr>
          <p:cNvSpPr txBox="1"/>
          <p:nvPr/>
        </p:nvSpPr>
        <p:spPr>
          <a:xfrm>
            <a:off x="10009616" y="3125015"/>
            <a:ext cx="2052320" cy="307777"/>
          </a:xfrm>
          <a:prstGeom prst="rect">
            <a:avLst/>
          </a:prstGeom>
          <a:noFill/>
        </p:spPr>
        <p:txBody>
          <a:bodyPr wrap="square" rtlCol="0">
            <a:spAutoFit/>
          </a:bodyPr>
          <a:lstStyle/>
          <a:p>
            <a:r>
              <a:rPr lang="en-US" sz="1400" dirty="0"/>
              <a:t>Systems in City Skyline 2</a:t>
            </a:r>
          </a:p>
        </p:txBody>
      </p:sp>
      <p:sp>
        <p:nvSpPr>
          <p:cNvPr id="10" name="TextBox 9">
            <a:extLst>
              <a:ext uri="{FF2B5EF4-FFF2-40B4-BE49-F238E27FC236}">
                <a16:creationId xmlns:a16="http://schemas.microsoft.com/office/drawing/2014/main" id="{4487FE18-7FDD-F4AF-34A4-DF1D2F1F8499}"/>
              </a:ext>
            </a:extLst>
          </p:cNvPr>
          <p:cNvSpPr txBox="1"/>
          <p:nvPr/>
        </p:nvSpPr>
        <p:spPr>
          <a:xfrm>
            <a:off x="297329" y="3692809"/>
            <a:ext cx="11501817" cy="2862322"/>
          </a:xfrm>
          <a:prstGeom prst="rect">
            <a:avLst/>
          </a:prstGeom>
          <a:noFill/>
        </p:spPr>
        <p:txBody>
          <a:bodyPr wrap="square" rtlCol="0">
            <a:spAutoFit/>
          </a:bodyPr>
          <a:lstStyle/>
          <a:p>
            <a:pPr algn="just"/>
            <a:r>
              <a:rPr lang="en-US" sz="1800" b="0" i="0" u="none" strike="noStrike" baseline="0" dirty="0">
                <a:solidFill>
                  <a:srgbClr val="000000"/>
                </a:solidFill>
                <a:latin typeface="Calibri" panose="020F0502020204030204" pitchFamily="34" charset="0"/>
              </a:rPr>
              <a:t>The systemic side often creates implicit dependencies from the get-go and requires specific predefined setups to work, sometimes even as an undocumented technological debt. The gameplay side usually comes in form of scripting (C#, Lua, </a:t>
            </a:r>
            <a:r>
              <a:rPr lang="en-US" sz="1800" b="0" i="0" u="none" strike="noStrike" baseline="0" dirty="0" err="1">
                <a:solidFill>
                  <a:srgbClr val="000000"/>
                </a:solidFill>
                <a:latin typeface="Calibri" panose="020F0502020204030204" pitchFamily="34" charset="0"/>
              </a:rPr>
              <a:t>BluePrints</a:t>
            </a:r>
            <a:r>
              <a:rPr lang="en-US" sz="1800" b="0" i="0" u="none" strike="noStrike" baseline="0" dirty="0">
                <a:solidFill>
                  <a:srgbClr val="000000"/>
                </a:solidFill>
                <a:latin typeface="Calibri" panose="020F0502020204030204" pitchFamily="34" charset="0"/>
              </a:rPr>
              <a:t>, etc.) with full access to all data of the scene, intended to be used by various types of designers without knowledge</a:t>
            </a:r>
            <a:r>
              <a:rPr lang="pl-PL" sz="1800" b="0" i="0" u="none" strike="noStrike" baseline="0" dirty="0">
                <a:solidFill>
                  <a:srgbClr val="000000"/>
                </a:solidFill>
                <a:latin typeface="Calibri" panose="020F0502020204030204" pitchFamily="34" charset="0"/>
              </a:rPr>
              <a:t> of </a:t>
            </a:r>
            <a:r>
              <a:rPr lang="en-US" sz="1800" b="0" i="0" u="none" strike="noStrike" baseline="0" dirty="0">
                <a:solidFill>
                  <a:srgbClr val="000000"/>
                </a:solidFill>
                <a:latin typeface="Calibri" panose="020F0502020204030204" pitchFamily="34" charset="0"/>
              </a:rPr>
              <a:t>good programming principles and practices, who inevitably end up abusing </a:t>
            </a:r>
            <a:r>
              <a:rPr lang="en-US" sz="1800" dirty="0">
                <a:solidFill>
                  <a:srgbClr val="000000"/>
                </a:solidFill>
                <a:latin typeface="Calibri" panose="020F0502020204030204" pitchFamily="34" charset="0"/>
              </a:rPr>
              <a:t>that access</a:t>
            </a:r>
            <a:r>
              <a:rPr lang="en-US" sz="1800" b="0" i="0" u="none" strike="noStrike" baseline="0" dirty="0">
                <a:solidFill>
                  <a:srgbClr val="000000"/>
                </a:solidFill>
                <a:latin typeface="Calibri" panose="020F0502020204030204" pitchFamily="34" charset="0"/>
              </a:rPr>
              <a:t>.</a:t>
            </a:r>
          </a:p>
          <a:p>
            <a:pPr algn="just"/>
            <a:endParaRPr lang="en-US" sz="1800" dirty="0">
              <a:solidFill>
                <a:srgbClr val="000000"/>
              </a:solidFill>
              <a:latin typeface="Calibri" panose="020F0502020204030204" pitchFamily="34" charset="0"/>
            </a:endParaRPr>
          </a:p>
          <a:p>
            <a:pPr algn="just"/>
            <a:r>
              <a:rPr lang="en-US" sz="1800" dirty="0"/>
              <a:t>Games are complex. That complexity is unavoidable and has to be resolved somewhere. Most entity-component frameworks settle down on a model that supports only a narrow set of design patterns for authoring a game’s logic. That puts all the responsibility and difficulty of managing that complexity on game developers. Their lack of intuitive grasp of the model and its design philosophy leads to misuse and overcomplication, even with a logical understanding of its</a:t>
            </a:r>
            <a:r>
              <a:rPr lang="pl-PL" sz="1800" dirty="0"/>
              <a:t> </a:t>
            </a:r>
            <a:r>
              <a:rPr lang="en-US" sz="1800" dirty="0"/>
              <a:t>architecture! </a:t>
            </a: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234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2296705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72533" y="1874035"/>
            <a:ext cx="11392747" cy="4708981"/>
          </a:xfrm>
          <a:prstGeom prst="rect">
            <a:avLst/>
          </a:prstGeom>
          <a:noFill/>
        </p:spPr>
        <p:txBody>
          <a:bodyPr wrap="square" rtlCol="0">
            <a:spAutoFit/>
          </a:bodyPr>
          <a:lstStyle/>
          <a:p>
            <a:pPr algn="just"/>
            <a:r>
              <a:rPr lang="en-US" sz="2000" b="0" i="0" u="none" strike="noStrike" baseline="0" dirty="0">
                <a:solidFill>
                  <a:srgbClr val="000000"/>
                </a:solidFill>
                <a:latin typeface="Calibri" panose="020F0502020204030204" pitchFamily="34" charset="0"/>
              </a:rPr>
              <a:t>Single, from a player’s perspective conceptually indivisible, element of the game (including its behavior) is implemented using multiple components and systems (and potentially entities) with various tricky dependencies between them, but also with their own internal complexities. Due to this coupling and</a:t>
            </a:r>
            <a:r>
              <a:rPr lang="en-US" sz="2000" dirty="0">
                <a:solidFill>
                  <a:srgbClr val="000000"/>
                </a:solidFill>
                <a:latin typeface="Calibri" panose="020F0502020204030204" pitchFamily="34" charset="0"/>
              </a:rPr>
              <a:t> interactions between those elements through both systemic and gameplay interfaces, </a:t>
            </a:r>
            <a:r>
              <a:rPr lang="en-US" sz="2000" b="0" i="0" u="none" strike="noStrike" baseline="0" dirty="0">
                <a:solidFill>
                  <a:srgbClr val="000000"/>
                </a:solidFill>
                <a:latin typeface="Calibri" panose="020F0502020204030204" pitchFamily="34" charset="0"/>
              </a:rPr>
              <a:t>games have extremely unintuitive and complicated execution flows. That makes reasoning about game code difficult (sometimes even literally impossible without actually running the game and testing it). Familiarizing yourself with existing game code or simply keeping up with it becomes a very big cognitive load. At the end of the development process, the game is too complex for anyone to know how it works anymore. Pieces of spaghetti code are also sometimes carried over to th</a:t>
            </a:r>
            <a:r>
              <a:rPr lang="en-US" sz="2000" dirty="0">
                <a:solidFill>
                  <a:srgbClr val="000000"/>
                </a:solidFill>
                <a:latin typeface="Calibri" panose="020F0502020204030204" pitchFamily="34" charset="0"/>
              </a:rPr>
              <a:t>e next project as black boxes with legacy dragons and get stacked over time like a rotting onion.</a:t>
            </a:r>
          </a:p>
          <a:p>
            <a:pPr algn="just"/>
            <a:endParaRPr lang="en-US" sz="2000" b="0" i="0" u="none" strike="noStrike" baseline="0" dirty="0">
              <a:solidFill>
                <a:srgbClr val="000000"/>
              </a:solidFill>
              <a:latin typeface="Calibri" panose="020F0502020204030204" pitchFamily="34" charset="0"/>
            </a:endParaRPr>
          </a:p>
          <a:p>
            <a:pPr algn="just"/>
            <a:r>
              <a:rPr lang="en-US" sz="2000" dirty="0"/>
              <a:t>But even with proper usage, a simple design of a scene representation framework's execution model causes problems, because it cannot be suitable for all types of features. If it is closed and restrictive, developers will fight it with workarounds and dirty hacks. If it is open, it will cause inconsistencies and result in a spaghetti of dependencies.</a:t>
            </a:r>
            <a:endParaRPr lang="en-US" sz="20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347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2D1D3C8-3513-5B0D-EBE0-A756F3A88D85}"/>
              </a:ext>
            </a:extLst>
          </p:cNvPr>
          <p:cNvGraphicFramePr/>
          <p:nvPr>
            <p:extLst>
              <p:ext uri="{D42A27DB-BD31-4B8C-83A1-F6EECF244321}">
                <p14:modId xmlns:p14="http://schemas.microsoft.com/office/powerpoint/2010/main" val="2360747754"/>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C1DACFD-6014-E11E-AFF3-6B6750B0F7DE}"/>
              </a:ext>
            </a:extLst>
          </p:cNvPr>
          <p:cNvSpPr txBox="1"/>
          <p:nvPr/>
        </p:nvSpPr>
        <p:spPr>
          <a:xfrm>
            <a:off x="469232" y="1654342"/>
            <a:ext cx="11177336" cy="4708981"/>
          </a:xfrm>
          <a:prstGeom prst="rect">
            <a:avLst/>
          </a:prstGeom>
          <a:noFill/>
        </p:spPr>
        <p:txBody>
          <a:bodyPr wrap="square" rtlCol="0">
            <a:spAutoFit/>
          </a:bodyPr>
          <a:lstStyle/>
          <a:p>
            <a:pPr algn="just"/>
            <a:r>
              <a:rPr lang="en-US" sz="2000" b="0" i="0" dirty="0">
                <a:effectLst/>
              </a:rPr>
              <a:t>Programming languages already come with support for composition as a feature – there is no need for a bloated framework on top to use it. The tricky part is to make it runtime dynamic, but even that is achievable. We could dynamically generate code, compile it into a </a:t>
            </a:r>
            <a:r>
              <a:rPr lang="en-US" sz="2000" b="0" i="0" dirty="0" err="1">
                <a:effectLst/>
              </a:rPr>
              <a:t>dll</a:t>
            </a:r>
            <a:r>
              <a:rPr lang="en-US" sz="2000" b="0" i="0" dirty="0">
                <a:effectLst/>
              </a:rPr>
              <a:t>, and hot load it. This approach is impractical for the game’s runtime, but a fully dynamic composition is needed for very few games. The main goal is to enable designers to author objects in the editor during the game’s development process. In that case, we can even simplify things by defining objects using scripting languages instead of the editor’s GUI with complex declarative native code behind it.</a:t>
            </a:r>
          </a:p>
          <a:p>
            <a:pPr algn="just"/>
            <a:endParaRPr lang="en-US" sz="2000" dirty="0"/>
          </a:p>
          <a:p>
            <a:pPr algn="just"/>
            <a:r>
              <a:rPr lang="en-US" sz="2000" dirty="0"/>
              <a:t>That however does not solve the problem at its root. The engine’s core will never be able to use specific object types unless we are willing to auto-generate its code and recompile it too whenever a new type of object appears. And that idea does not sound promising at all, so we will need an abstract interface. But all the issues we had with the entity-component relation architectural design are now shifted upon a relation between an entity and a specific entity type. Perhaps this is a more elegant approach that would enable greater control over the game’s runtime execution. However, it still does not address the issue of helping with managing the complexity of entities’ behaviors and interactions.</a:t>
            </a:r>
          </a:p>
        </p:txBody>
      </p:sp>
      <p:sp>
        <p:nvSpPr>
          <p:cNvPr id="4" name="Rectangle: Rounded Corners 3">
            <a:extLst>
              <a:ext uri="{FF2B5EF4-FFF2-40B4-BE49-F238E27FC236}">
                <a16:creationId xmlns:a16="http://schemas.microsoft.com/office/drawing/2014/main" id="{CAEF7ED7-F3FC-1874-C2B1-C4C0CB8DC728}"/>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152846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61148906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AF855873-568F-22A8-8A36-90BD76DF478C}"/>
              </a:ext>
            </a:extLst>
          </p:cNvPr>
          <p:cNvSpPr txBox="1"/>
          <p:nvPr/>
        </p:nvSpPr>
        <p:spPr>
          <a:xfrm>
            <a:off x="322426" y="2119695"/>
            <a:ext cx="11547148" cy="4478149"/>
          </a:xfrm>
          <a:prstGeom prst="rect">
            <a:avLst/>
          </a:prstGeom>
          <a:noFill/>
        </p:spPr>
        <p:txBody>
          <a:bodyPr wrap="square" rtlCol="0">
            <a:spAutoFit/>
          </a:bodyPr>
          <a:lstStyle/>
          <a:p>
            <a:pPr algn="just"/>
            <a:r>
              <a:rPr lang="en-US" sz="1900" dirty="0">
                <a:effectLst/>
              </a:rPr>
              <a:t>Instead of fighting the complexity of a game by denying its existence, we could come to terms with it and accept its inevitability. Acceptance does not mean indifference towards the problem. Instead of pushing the responsibility down to game developers, we could provide them with tools for the proper expression of the game's logic.</a:t>
            </a:r>
          </a:p>
          <a:p>
            <a:pPr algn="just"/>
            <a:endParaRPr lang="en-US" sz="1900" dirty="0">
              <a:effectLst/>
            </a:endParaRPr>
          </a:p>
          <a:p>
            <a:pPr algn="just"/>
            <a:r>
              <a:rPr lang="en-US" sz="1900" dirty="0">
                <a:effectLst/>
              </a:rPr>
              <a:t>Organization and structurization of both data and logic should be the fundamental roles of the scene representation framework. That requires a model that includes a comprehensive set of features for the representation of not only data but also execution flow. The complexity and diversity of its subject are an argument </a:t>
            </a:r>
            <a:r>
              <a:rPr lang="en-US" sz="1900" b="1" dirty="0">
                <a:effectLst/>
              </a:rPr>
              <a:t>for</a:t>
            </a:r>
            <a:r>
              <a:rPr lang="en-US" sz="1900" dirty="0">
                <a:effectLst/>
              </a:rPr>
              <a:t> the complexity of the model! The generality and abstractness of the model are an argument </a:t>
            </a:r>
            <a:r>
              <a:rPr lang="en-US" sz="1900" b="1" dirty="0">
                <a:effectLst/>
              </a:rPr>
              <a:t>for</a:t>
            </a:r>
            <a:r>
              <a:rPr lang="en-US" sz="1900" dirty="0">
                <a:effectLst/>
              </a:rPr>
              <a:t> the complexity of the model!</a:t>
            </a:r>
          </a:p>
          <a:p>
            <a:pPr algn="just"/>
            <a:endParaRPr lang="en-US" sz="1900" dirty="0">
              <a:effectLst/>
            </a:endParaRPr>
          </a:p>
          <a:p>
            <a:pPr algn="just"/>
            <a:r>
              <a:rPr lang="en-US" sz="1900" dirty="0">
                <a:effectLst/>
              </a:rPr>
              <a:t>Putting data and logic in order properly and comprehensively using a framework is an occasion to conceptualize and optimize game code while keeping it manageable, extendable, and reusable. The diversity of tools available in a framework for that purpose is not a sign of a bad design.</a:t>
            </a:r>
          </a:p>
          <a:p>
            <a:pPr algn="just"/>
            <a:endParaRPr lang="en-US" sz="1900" dirty="0"/>
          </a:p>
          <a:p>
            <a:pPr algn="just"/>
            <a:r>
              <a:rPr lang="en-US" sz="1900" dirty="0">
                <a:effectLst/>
              </a:rPr>
              <a:t>As long as we keep our framework's model composed in an intuitive way of standardized, corresponding concepts we can make it as complex as we need. Complex does not mean difficult, and simple does not mean easy.</a:t>
            </a:r>
          </a:p>
        </p:txBody>
      </p:sp>
      <p:sp>
        <p:nvSpPr>
          <p:cNvPr id="5" name="TextBox 4">
            <a:extLst>
              <a:ext uri="{FF2B5EF4-FFF2-40B4-BE49-F238E27FC236}">
                <a16:creationId xmlns:a16="http://schemas.microsoft.com/office/drawing/2014/main" id="{2FAA9213-6143-FF6C-4CB1-7B72B6231B3B}"/>
              </a:ext>
            </a:extLst>
          </p:cNvPr>
          <p:cNvSpPr txBox="1"/>
          <p:nvPr/>
        </p:nvSpPr>
        <p:spPr>
          <a:xfrm>
            <a:off x="3486943" y="1636454"/>
            <a:ext cx="4302391" cy="400110"/>
          </a:xfrm>
          <a:prstGeom prst="rect">
            <a:avLst/>
          </a:prstGeom>
          <a:noFill/>
        </p:spPr>
        <p:txBody>
          <a:bodyPr wrap="square" rtlCol="0">
            <a:spAutoFit/>
          </a:bodyPr>
          <a:lstStyle/>
          <a:p>
            <a:pPr algn="just"/>
            <a:r>
              <a:rPr lang="en-US" sz="2000" dirty="0">
                <a:effectLst/>
              </a:rPr>
              <a:t>Complex ≠ </a:t>
            </a:r>
            <a:r>
              <a:rPr lang="en-US" sz="2000" dirty="0">
                <a:solidFill>
                  <a:srgbClr val="FF0000"/>
                </a:solidFill>
                <a:effectLst/>
              </a:rPr>
              <a:t>Difficult</a:t>
            </a:r>
            <a:r>
              <a:rPr lang="en-US" sz="2000" dirty="0">
                <a:effectLst/>
              </a:rPr>
              <a:t>             Simple ≠ </a:t>
            </a:r>
            <a:r>
              <a:rPr lang="en-US" sz="2000" dirty="0">
                <a:solidFill>
                  <a:srgbClr val="00B050"/>
                </a:solidFill>
                <a:effectLst/>
              </a:rPr>
              <a:t>Easy</a:t>
            </a:r>
          </a:p>
        </p:txBody>
      </p:sp>
    </p:spTree>
    <p:extLst>
      <p:ext uri="{BB962C8B-B14F-4D97-AF65-F5344CB8AC3E}">
        <p14:creationId xmlns:p14="http://schemas.microsoft.com/office/powerpoint/2010/main" val="57341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9019874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28" name="Diagram 27">
            <a:extLst>
              <a:ext uri="{FF2B5EF4-FFF2-40B4-BE49-F238E27FC236}">
                <a16:creationId xmlns:a16="http://schemas.microsoft.com/office/drawing/2014/main" id="{5BFCE138-48D4-4394-5048-E6E64AE40040}"/>
              </a:ext>
            </a:extLst>
          </p:cNvPr>
          <p:cNvGraphicFramePr/>
          <p:nvPr>
            <p:extLst>
              <p:ext uri="{D42A27DB-BD31-4B8C-83A1-F6EECF244321}">
                <p14:modId xmlns:p14="http://schemas.microsoft.com/office/powerpoint/2010/main" val="1785409685"/>
              </p:ext>
            </p:extLst>
          </p:nvPr>
        </p:nvGraphicFramePr>
        <p:xfrm>
          <a:off x="271520" y="1679387"/>
          <a:ext cx="11679288" cy="4918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8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graphicEl>
                                              <a:dgm id="{3D134FCF-E1E3-4CF5-8283-9EAC562D606B}"/>
                                            </p:graphicEl>
                                          </p:spTgt>
                                        </p:tgtEl>
                                        <p:attrNameLst>
                                          <p:attrName>style.visibility</p:attrName>
                                        </p:attrNameLst>
                                      </p:cBhvr>
                                      <p:to>
                                        <p:strVal val="visible"/>
                                      </p:to>
                                    </p:set>
                                    <p:animEffect transition="in" filter="fade">
                                      <p:cBhvr>
                                        <p:cTn id="7" dur="500"/>
                                        <p:tgtEl>
                                          <p:spTgt spid="28">
                                            <p:graphicEl>
                                              <a:dgm id="{3D134FCF-E1E3-4CF5-8283-9EAC562D60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graphicEl>
                                              <a:dgm id="{081BEDFA-9523-4046-9B91-BF15AC9BC725}"/>
                                            </p:graphicEl>
                                          </p:spTgt>
                                        </p:tgtEl>
                                        <p:attrNameLst>
                                          <p:attrName>style.visibility</p:attrName>
                                        </p:attrNameLst>
                                      </p:cBhvr>
                                      <p:to>
                                        <p:strVal val="visible"/>
                                      </p:to>
                                    </p:set>
                                    <p:animEffect transition="in" filter="fade">
                                      <p:cBhvr>
                                        <p:cTn id="12" dur="500"/>
                                        <p:tgtEl>
                                          <p:spTgt spid="28">
                                            <p:graphicEl>
                                              <a:dgm id="{081BEDFA-9523-4046-9B91-BF15AC9BC72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graphicEl>
                                              <a:dgm id="{DBC81239-399A-4168-ABC1-ACBF8B126BD9}"/>
                                            </p:graphicEl>
                                          </p:spTgt>
                                        </p:tgtEl>
                                        <p:attrNameLst>
                                          <p:attrName>style.visibility</p:attrName>
                                        </p:attrNameLst>
                                      </p:cBhvr>
                                      <p:to>
                                        <p:strVal val="visible"/>
                                      </p:to>
                                    </p:set>
                                    <p:animEffect transition="in" filter="fade">
                                      <p:cBhvr>
                                        <p:cTn id="17" dur="500"/>
                                        <p:tgtEl>
                                          <p:spTgt spid="28">
                                            <p:graphicEl>
                                              <a:dgm id="{DBC81239-399A-4168-ABC1-ACBF8B126B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graphicEl>
                                              <a:dgm id="{B5DF80BA-1566-43BC-B5CC-CC11129ACAF1}"/>
                                            </p:graphicEl>
                                          </p:spTgt>
                                        </p:tgtEl>
                                        <p:attrNameLst>
                                          <p:attrName>style.visibility</p:attrName>
                                        </p:attrNameLst>
                                      </p:cBhvr>
                                      <p:to>
                                        <p:strVal val="visible"/>
                                      </p:to>
                                    </p:set>
                                    <p:animEffect transition="in" filter="fade">
                                      <p:cBhvr>
                                        <p:cTn id="22" dur="500"/>
                                        <p:tgtEl>
                                          <p:spTgt spid="28">
                                            <p:graphicEl>
                                              <a:dgm id="{B5DF80BA-1566-43BC-B5CC-CC11129ACA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graphicEl>
                                              <a:dgm id="{00F1139B-D439-49B7-9C96-39C0D657FAC2}"/>
                                            </p:graphicEl>
                                          </p:spTgt>
                                        </p:tgtEl>
                                        <p:attrNameLst>
                                          <p:attrName>style.visibility</p:attrName>
                                        </p:attrNameLst>
                                      </p:cBhvr>
                                      <p:to>
                                        <p:strVal val="visible"/>
                                      </p:to>
                                    </p:set>
                                    <p:animEffect transition="in" filter="fade">
                                      <p:cBhvr>
                                        <p:cTn id="27" dur="500"/>
                                        <p:tgtEl>
                                          <p:spTgt spid="28">
                                            <p:graphicEl>
                                              <a:dgm id="{00F1139B-D439-49B7-9C96-39C0D657FAC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graphicEl>
                                              <a:dgm id="{6D5C69A8-0857-4DAE-8E98-863DC2D546C9}"/>
                                            </p:graphicEl>
                                          </p:spTgt>
                                        </p:tgtEl>
                                        <p:attrNameLst>
                                          <p:attrName>style.visibility</p:attrName>
                                        </p:attrNameLst>
                                      </p:cBhvr>
                                      <p:to>
                                        <p:strVal val="visible"/>
                                      </p:to>
                                    </p:set>
                                    <p:animEffect transition="in" filter="fade">
                                      <p:cBhvr>
                                        <p:cTn id="32" dur="500"/>
                                        <p:tgtEl>
                                          <p:spTgt spid="28">
                                            <p:graphicEl>
                                              <a:dgm id="{6D5C69A8-0857-4DAE-8E98-863DC2D546C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graphicEl>
                                              <a:dgm id="{C7E47DF8-A7D0-4E89-9E25-FE391D996D96}"/>
                                            </p:graphicEl>
                                          </p:spTgt>
                                        </p:tgtEl>
                                        <p:attrNameLst>
                                          <p:attrName>style.visibility</p:attrName>
                                        </p:attrNameLst>
                                      </p:cBhvr>
                                      <p:to>
                                        <p:strVal val="visible"/>
                                      </p:to>
                                    </p:set>
                                    <p:animEffect transition="in" filter="fade">
                                      <p:cBhvr>
                                        <p:cTn id="37" dur="500"/>
                                        <p:tgtEl>
                                          <p:spTgt spid="28">
                                            <p:graphicEl>
                                              <a:dgm id="{C7E47DF8-A7D0-4E89-9E25-FE391D996D9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graphicEl>
                                              <a:dgm id="{8B3D7E47-F631-4A8E-BEF0-EBD9D5A35E39}"/>
                                            </p:graphicEl>
                                          </p:spTgt>
                                        </p:tgtEl>
                                        <p:attrNameLst>
                                          <p:attrName>style.visibility</p:attrName>
                                        </p:attrNameLst>
                                      </p:cBhvr>
                                      <p:to>
                                        <p:strVal val="visible"/>
                                      </p:to>
                                    </p:set>
                                    <p:animEffect transition="in" filter="fade">
                                      <p:cBhvr>
                                        <p:cTn id="42" dur="500"/>
                                        <p:tgtEl>
                                          <p:spTgt spid="28">
                                            <p:graphicEl>
                                              <a:dgm id="{8B3D7E47-F631-4A8E-BEF0-EBD9D5A35E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graphicEl>
                                              <a:dgm id="{3DC8B134-308A-44EA-AD40-F281C5436EAD}"/>
                                            </p:graphicEl>
                                          </p:spTgt>
                                        </p:tgtEl>
                                        <p:attrNameLst>
                                          <p:attrName>style.visibility</p:attrName>
                                        </p:attrNameLst>
                                      </p:cBhvr>
                                      <p:to>
                                        <p:strVal val="visible"/>
                                      </p:to>
                                    </p:set>
                                    <p:animEffect transition="in" filter="fade">
                                      <p:cBhvr>
                                        <p:cTn id="47" dur="500"/>
                                        <p:tgtEl>
                                          <p:spTgt spid="28">
                                            <p:graphicEl>
                                              <a:dgm id="{3DC8B134-308A-44EA-AD40-F281C5436EA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graphicEl>
                                              <a:dgm id="{B69A23CE-C6BB-43C9-8B8B-7059295859C5}"/>
                                            </p:graphicEl>
                                          </p:spTgt>
                                        </p:tgtEl>
                                        <p:attrNameLst>
                                          <p:attrName>style.visibility</p:attrName>
                                        </p:attrNameLst>
                                      </p:cBhvr>
                                      <p:to>
                                        <p:strVal val="visible"/>
                                      </p:to>
                                    </p:set>
                                    <p:animEffect transition="in" filter="fade">
                                      <p:cBhvr>
                                        <p:cTn id="52" dur="500"/>
                                        <p:tgtEl>
                                          <p:spTgt spid="28">
                                            <p:graphicEl>
                                              <a:dgm id="{B69A23CE-C6BB-43C9-8B8B-7059295859C5}"/>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graphicEl>
                                              <a:dgm id="{5C0B976F-3500-4647-89B6-F7C0A4A7367A}"/>
                                            </p:graphicEl>
                                          </p:spTgt>
                                        </p:tgtEl>
                                        <p:attrNameLst>
                                          <p:attrName>style.visibility</p:attrName>
                                        </p:attrNameLst>
                                      </p:cBhvr>
                                      <p:to>
                                        <p:strVal val="visible"/>
                                      </p:to>
                                    </p:set>
                                    <p:animEffect transition="in" filter="fade">
                                      <p:cBhvr>
                                        <p:cTn id="57" dur="500"/>
                                        <p:tgtEl>
                                          <p:spTgt spid="28">
                                            <p:graphicEl>
                                              <a:dgm id="{5C0B976F-3500-4647-89B6-F7C0A4A7367A}"/>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graphicEl>
                                              <a:dgm id="{A7BD634A-16D4-4F5A-A344-5B0ED924C4D6}"/>
                                            </p:graphicEl>
                                          </p:spTgt>
                                        </p:tgtEl>
                                        <p:attrNameLst>
                                          <p:attrName>style.visibility</p:attrName>
                                        </p:attrNameLst>
                                      </p:cBhvr>
                                      <p:to>
                                        <p:strVal val="visible"/>
                                      </p:to>
                                    </p:set>
                                    <p:animEffect transition="in" filter="fade">
                                      <p:cBhvr>
                                        <p:cTn id="62" dur="500"/>
                                        <p:tgtEl>
                                          <p:spTgt spid="28">
                                            <p:graphicEl>
                                              <a:dgm id="{A7BD634A-16D4-4F5A-A344-5B0ED924C4D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graphicEl>
                                              <a:dgm id="{6CD5CC1C-51B6-44C9-8C31-AAF0169B2F0B}"/>
                                            </p:graphicEl>
                                          </p:spTgt>
                                        </p:tgtEl>
                                        <p:attrNameLst>
                                          <p:attrName>style.visibility</p:attrName>
                                        </p:attrNameLst>
                                      </p:cBhvr>
                                      <p:to>
                                        <p:strVal val="visible"/>
                                      </p:to>
                                    </p:set>
                                    <p:animEffect transition="in" filter="fade">
                                      <p:cBhvr>
                                        <p:cTn id="67" dur="500"/>
                                        <p:tgtEl>
                                          <p:spTgt spid="28">
                                            <p:graphicEl>
                                              <a:dgm id="{6CD5CC1C-51B6-44C9-8C31-AAF0169B2F0B}"/>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graphicEl>
                                              <a:dgm id="{2154CB65-2CFA-4381-9705-B131A1E4311C}"/>
                                            </p:graphicEl>
                                          </p:spTgt>
                                        </p:tgtEl>
                                        <p:attrNameLst>
                                          <p:attrName>style.visibility</p:attrName>
                                        </p:attrNameLst>
                                      </p:cBhvr>
                                      <p:to>
                                        <p:strVal val="visible"/>
                                      </p:to>
                                    </p:set>
                                    <p:animEffect transition="in" filter="fade">
                                      <p:cBhvr>
                                        <p:cTn id="72" dur="500"/>
                                        <p:tgtEl>
                                          <p:spTgt spid="28">
                                            <p:graphicEl>
                                              <a:dgm id="{2154CB65-2CFA-4381-9705-B131A1E4311C}"/>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graphicEl>
                                              <a:dgm id="{58D3C32E-C1E9-4A57-8C51-55AC778BD862}"/>
                                            </p:graphicEl>
                                          </p:spTgt>
                                        </p:tgtEl>
                                        <p:attrNameLst>
                                          <p:attrName>style.visibility</p:attrName>
                                        </p:attrNameLst>
                                      </p:cBhvr>
                                      <p:to>
                                        <p:strVal val="visible"/>
                                      </p:to>
                                    </p:set>
                                    <p:animEffect transition="in" filter="fade">
                                      <p:cBhvr>
                                        <p:cTn id="77" dur="500"/>
                                        <p:tgtEl>
                                          <p:spTgt spid="28">
                                            <p:graphicEl>
                                              <a:dgm id="{58D3C32E-C1E9-4A57-8C51-55AC778BD862}"/>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graphicEl>
                                              <a:dgm id="{6F51B21A-F525-4C47-9271-5C5AD69AD2EF}"/>
                                            </p:graphicEl>
                                          </p:spTgt>
                                        </p:tgtEl>
                                        <p:attrNameLst>
                                          <p:attrName>style.visibility</p:attrName>
                                        </p:attrNameLst>
                                      </p:cBhvr>
                                      <p:to>
                                        <p:strVal val="visible"/>
                                      </p:to>
                                    </p:set>
                                    <p:animEffect transition="in" filter="fade">
                                      <p:cBhvr>
                                        <p:cTn id="82" dur="500"/>
                                        <p:tgtEl>
                                          <p:spTgt spid="28">
                                            <p:graphicEl>
                                              <a:dgm id="{6F51B21A-F525-4C47-9271-5C5AD69AD2EF}"/>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graphicEl>
                                              <a:dgm id="{7764C8EB-5DD2-4D37-9603-91884CB2191C}"/>
                                            </p:graphicEl>
                                          </p:spTgt>
                                        </p:tgtEl>
                                        <p:attrNameLst>
                                          <p:attrName>style.visibility</p:attrName>
                                        </p:attrNameLst>
                                      </p:cBhvr>
                                      <p:to>
                                        <p:strVal val="visible"/>
                                      </p:to>
                                    </p:set>
                                    <p:animEffect transition="in" filter="fade">
                                      <p:cBhvr>
                                        <p:cTn id="87" dur="500"/>
                                        <p:tgtEl>
                                          <p:spTgt spid="28">
                                            <p:graphicEl>
                                              <a:dgm id="{7764C8EB-5DD2-4D37-9603-91884CB2191C}"/>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graphicEl>
                                              <a:dgm id="{672A393B-10A5-4948-B0C9-2D46185F7B9E}"/>
                                            </p:graphicEl>
                                          </p:spTgt>
                                        </p:tgtEl>
                                        <p:attrNameLst>
                                          <p:attrName>style.visibility</p:attrName>
                                        </p:attrNameLst>
                                      </p:cBhvr>
                                      <p:to>
                                        <p:strVal val="visible"/>
                                      </p:to>
                                    </p:set>
                                    <p:animEffect transition="in" filter="fade">
                                      <p:cBhvr>
                                        <p:cTn id="92" dur="500"/>
                                        <p:tgtEl>
                                          <p:spTgt spid="28">
                                            <p:graphicEl>
                                              <a:dgm id="{672A393B-10A5-4948-B0C9-2D46185F7B9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8">
                                            <p:graphicEl>
                                              <a:dgm id="{A96FF23C-FC99-46B1-8C71-2AF3FA50410C}"/>
                                            </p:graphicEl>
                                          </p:spTgt>
                                        </p:tgtEl>
                                        <p:attrNameLst>
                                          <p:attrName>style.visibility</p:attrName>
                                        </p:attrNameLst>
                                      </p:cBhvr>
                                      <p:to>
                                        <p:strVal val="visible"/>
                                      </p:to>
                                    </p:set>
                                    <p:animEffect transition="in" filter="fade">
                                      <p:cBhvr>
                                        <p:cTn id="97" dur="500"/>
                                        <p:tgtEl>
                                          <p:spTgt spid="28">
                                            <p:graphicEl>
                                              <a:dgm id="{A96FF23C-FC99-46B1-8C71-2AF3FA50410C}"/>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8">
                                            <p:graphicEl>
                                              <a:dgm id="{7231E2E3-2E74-4AEB-8878-1950CFBC25B9}"/>
                                            </p:graphicEl>
                                          </p:spTgt>
                                        </p:tgtEl>
                                        <p:attrNameLst>
                                          <p:attrName>style.visibility</p:attrName>
                                        </p:attrNameLst>
                                      </p:cBhvr>
                                      <p:to>
                                        <p:strVal val="visible"/>
                                      </p:to>
                                    </p:set>
                                    <p:animEffect transition="in" filter="fade">
                                      <p:cBhvr>
                                        <p:cTn id="102" dur="500"/>
                                        <p:tgtEl>
                                          <p:spTgt spid="28">
                                            <p:graphicEl>
                                              <a:dgm id="{7231E2E3-2E74-4AEB-8878-1950CFBC25B9}"/>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8">
                                            <p:graphicEl>
                                              <a:dgm id="{F83B6BEB-7CB7-49DA-BBA3-62C3ADC5897E}"/>
                                            </p:graphicEl>
                                          </p:spTgt>
                                        </p:tgtEl>
                                        <p:attrNameLst>
                                          <p:attrName>style.visibility</p:attrName>
                                        </p:attrNameLst>
                                      </p:cBhvr>
                                      <p:to>
                                        <p:strVal val="visible"/>
                                      </p:to>
                                    </p:set>
                                    <p:animEffect transition="in" filter="fade">
                                      <p:cBhvr>
                                        <p:cTn id="107" dur="500"/>
                                        <p:tgtEl>
                                          <p:spTgt spid="28">
                                            <p:graphicEl>
                                              <a:dgm id="{F83B6BEB-7CB7-49DA-BBA3-62C3ADC589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4957959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3573E13D-F6C5-B32D-71C1-E85BD16A3C39}"/>
              </a:ext>
            </a:extLst>
          </p:cNvPr>
          <p:cNvGraphicFramePr/>
          <p:nvPr>
            <p:extLst>
              <p:ext uri="{D42A27DB-BD31-4B8C-83A1-F6EECF244321}">
                <p14:modId xmlns:p14="http://schemas.microsoft.com/office/powerpoint/2010/main" val="3105485853"/>
              </p:ext>
            </p:extLst>
          </p:nvPr>
        </p:nvGraphicFramePr>
        <p:xfrm>
          <a:off x="351065" y="1183162"/>
          <a:ext cx="11483508" cy="5354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214641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75219</TotalTime>
  <Words>4280</Words>
  <Application>Microsoft Office PowerPoint</Application>
  <PresentationFormat>Widescreen</PresentationFormat>
  <Paragraphs>621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60</cp:revision>
  <dcterms:created xsi:type="dcterms:W3CDTF">2023-07-15T03:46:10Z</dcterms:created>
  <dcterms:modified xsi:type="dcterms:W3CDTF">2024-07-29T18:40:28Z</dcterms:modified>
</cp:coreProperties>
</file>