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2" r:id="rId3"/>
    <p:sldId id="294" r:id="rId4"/>
    <p:sldId id="285" r:id="rId5"/>
    <p:sldId id="295" r:id="rId6"/>
    <p:sldId id="293" r:id="rId7"/>
    <p:sldId id="284" r:id="rId8"/>
    <p:sldId id="258" r:id="rId9"/>
    <p:sldId id="276" r:id="rId10"/>
    <p:sldId id="297" r:id="rId11"/>
    <p:sldId id="282" r:id="rId12"/>
    <p:sldId id="287" r:id="rId13"/>
    <p:sldId id="286" r:id="rId14"/>
    <p:sldId id="269" r:id="rId15"/>
    <p:sldId id="271" r:id="rId16"/>
    <p:sldId id="283" r:id="rId17"/>
    <p:sldId id="262" r:id="rId18"/>
    <p:sldId id="265" r:id="rId19"/>
    <p:sldId id="266" r:id="rId20"/>
    <p:sldId id="290" r:id="rId21"/>
    <p:sldId id="264" r:id="rId22"/>
    <p:sldId id="288" r:id="rId23"/>
    <p:sldId id="291" r:id="rId24"/>
    <p:sldId id="289"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77"/>
            <p14:sldId id="292"/>
            <p14:sldId id="294"/>
            <p14:sldId id="285"/>
            <p14:sldId id="295"/>
            <p14:sldId id="293"/>
            <p14:sldId id="284"/>
            <p14:sldId id="258"/>
            <p14:sldId id="276"/>
            <p14:sldId id="297"/>
            <p14:sldId id="282"/>
            <p14:sldId id="287"/>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0" d="100"/>
          <a:sy n="160" d="100"/>
        </p:scale>
        <p:origin x="14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What are we even talking about?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670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 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dgm:spPr/>
      <dgm:t>
        <a:bodyPr/>
        <a:lstStyle/>
        <a:p>
          <a:r>
            <a:rPr lang="en-US" dirty="0"/>
            <a:t>Hardware scalable</a:t>
          </a:r>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 and 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Game’s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 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660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life-cycle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concurrency (including engine-game concurrency)</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Overview of existing design patterns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877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Behavior and System </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object’s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 (ECS style)</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A 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update enrolls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updates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Object–object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dirty="0"/>
            <a:t>Continuity of a component’s storage (</a:t>
          </a:r>
          <a:r>
            <a:rPr lang="en-US" noProof="0" dirty="0"/>
            <a:t>cache-friendly iteration</a:t>
          </a:r>
          <a:r>
            <a:rPr lang="en-US" dirty="0"/>
            <a:t>)</a:t>
          </a:r>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the engine, hidden from the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Global transform is always accurate on access</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94400EE2-4758-436A-ACB7-2DEFE2CAB66F}">
      <dgm:prSet/>
      <dgm:spPr/>
      <dgm:t>
        <a:bodyPr lIns="216000" rIns="216000"/>
        <a:lstStyle/>
        <a:p>
          <a:r>
            <a:rPr lang="en-US" noProof="0" dirty="0"/>
            <a:t>Children are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B36C2496-D45E-4353-AB55-7003E7B001AD}">
      <dgm:prSet/>
      <dgm:spPr/>
      <dgm:t>
        <a:bodyPr lIns="216000" rIns="216000"/>
        <a:lstStyle/>
        <a:p>
          <a:r>
            <a:rPr lang="en-US" noProof="0" dirty="0"/>
            <a:t>Dictates update order (parent =&gt; child)</a:t>
          </a:r>
        </a:p>
      </dgm:t>
    </dgm:pt>
    <dgm:pt modelId="{ACC87C61-BE28-4136-8672-BC23B1C0BFF5}" type="parTrans" cxnId="{D90B462A-BC8F-4E0D-B9BE-8A44167C3B29}">
      <dgm:prSet/>
      <dgm:spPr/>
      <dgm:t>
        <a:bodyPr/>
        <a:lstStyle/>
        <a:p>
          <a:endParaRPr lang="en-US"/>
        </a:p>
      </dgm:t>
    </dgm:pt>
    <dgm:pt modelId="{15DAD919-E131-4D6E-AE9E-D739361AC62C}" type="sibTrans" cxnId="{D90B462A-BC8F-4E0D-B9BE-8A44167C3B2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D90B462A-BC8F-4E0D-B9BE-8A44167C3B29}" srcId="{96650DFB-EE22-4B59-BD8B-D9D11AC9FA35}" destId="{B36C2496-D45E-4353-AB55-7003E7B001AD}" srcOrd="3" destOrd="0" parTransId="{ACC87C61-BE28-4136-8672-BC23B1C0BFF5}" sibTransId="{15DAD919-E131-4D6E-AE9E-D739361AC62C}"/>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2E0BFAD8-851F-4FB8-9B54-318B8C18A302}" type="presOf" srcId="{B36C2496-D45E-4353-AB55-7003E7B001AD}" destId="{2BC1637A-FE49-4097-A5A2-F8970A99EEEC}" srcOrd="0" destOrd="3"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Decisions =&gt; hybrid everywhere</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409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005FDF-5BC1-4CE7-B8A1-F5C0A93902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58D9CE-BF75-4148-99CD-C466DFFD21FF}">
      <dgm:prSet phldrT="[Text]"/>
      <dgm:spPr/>
      <dgm:t>
        <a:bodyPr/>
        <a:lstStyle/>
        <a:p>
          <a:r>
            <a:rPr lang="en-US" dirty="0"/>
            <a:t>Entity</a:t>
          </a:r>
        </a:p>
      </dgm:t>
    </dgm:pt>
    <dgm:pt modelId="{6B11E89F-8835-4C54-8753-AEB530A0221A}" type="parTrans" cxnId="{3436366A-1577-4AAE-8CD9-5D69D86738DD}">
      <dgm:prSet/>
      <dgm:spPr/>
      <dgm:t>
        <a:bodyPr/>
        <a:lstStyle/>
        <a:p>
          <a:endParaRPr lang="en-US"/>
        </a:p>
      </dgm:t>
    </dgm:pt>
    <dgm:pt modelId="{70AAF75F-E983-4E45-A8DC-83D41BCA74F9}" type="sibTrans" cxnId="{3436366A-1577-4AAE-8CD9-5D69D86738DD}">
      <dgm:prSet/>
      <dgm:spPr/>
      <dgm:t>
        <a:bodyPr/>
        <a:lstStyle/>
        <a:p>
          <a:endParaRPr lang="en-US"/>
        </a:p>
      </dgm:t>
    </dgm:pt>
    <dgm:pt modelId="{0F9692A4-1991-42D1-B718-C119E338FB69}">
      <dgm:prSet phldrT="[Text]"/>
      <dgm:spPr/>
      <dgm:t>
        <a:bodyPr/>
        <a:lstStyle/>
        <a:p>
          <a:r>
            <a:rPr lang="en-US" dirty="0"/>
            <a:t>ID only</a:t>
          </a:r>
        </a:p>
      </dgm:t>
    </dgm:pt>
    <dgm:pt modelId="{BDC14FDB-D706-4782-8A1D-68E196DEF49E}" type="parTrans" cxnId="{135D7E31-E1A6-4406-ABB8-259E437E8529}">
      <dgm:prSet/>
      <dgm:spPr/>
      <dgm:t>
        <a:bodyPr/>
        <a:lstStyle/>
        <a:p>
          <a:endParaRPr lang="en-US"/>
        </a:p>
      </dgm:t>
    </dgm:pt>
    <dgm:pt modelId="{7B789945-E2BA-46BF-A84C-7540305C4805}" type="sibTrans" cxnId="{135D7E31-E1A6-4406-ABB8-259E437E8529}">
      <dgm:prSet/>
      <dgm:spPr/>
      <dgm:t>
        <a:bodyPr/>
        <a:lstStyle/>
        <a:p>
          <a:endParaRPr lang="en-US"/>
        </a:p>
      </dgm:t>
    </dgm:pt>
    <dgm:pt modelId="{E57698A3-4B85-4E40-A6DB-114F1436577F}">
      <dgm:prSet phldrT="[Text]"/>
      <dgm:spPr/>
      <dgm:t>
        <a:bodyPr/>
        <a:lstStyle/>
        <a:p>
          <a:r>
            <a:rPr lang="en-US" dirty="0"/>
            <a:t>Some components universally guaranteed and protected (e.g. transform)</a:t>
          </a:r>
        </a:p>
      </dgm:t>
    </dgm:pt>
    <dgm:pt modelId="{EA7B9B79-CBEE-4F89-A7B2-F615DEB45A5C}" type="parTrans" cxnId="{8F771573-6DF4-4FE9-80BF-8933407ED2AF}">
      <dgm:prSet/>
      <dgm:spPr/>
      <dgm:t>
        <a:bodyPr/>
        <a:lstStyle/>
        <a:p>
          <a:endParaRPr lang="en-US"/>
        </a:p>
      </dgm:t>
    </dgm:pt>
    <dgm:pt modelId="{4B846FE6-26ED-4645-B6CD-8614F3D01AD0}" type="sibTrans" cxnId="{8F771573-6DF4-4FE9-80BF-8933407ED2AF}">
      <dgm:prSet/>
      <dgm:spPr/>
      <dgm:t>
        <a:bodyPr/>
        <a:lstStyle/>
        <a:p>
          <a:endParaRPr lang="en-US"/>
        </a:p>
      </dgm:t>
    </dgm:pt>
    <dgm:pt modelId="{4C7637E7-1DEA-4235-9BD7-F87E91D48645}">
      <dgm:prSet phldrT="[Text]"/>
      <dgm:spPr/>
      <dgm:t>
        <a:bodyPr/>
        <a:lstStyle/>
        <a:p>
          <a:r>
            <a:rPr lang="en-US" dirty="0"/>
            <a:t>Other dynamically added</a:t>
          </a:r>
        </a:p>
      </dgm:t>
    </dgm:pt>
    <dgm:pt modelId="{36650300-267B-4509-8634-50E97B0EF6C5}" type="parTrans" cxnId="{A361C8D6-9CA1-4496-9D7C-F74473835513}">
      <dgm:prSet/>
      <dgm:spPr/>
      <dgm:t>
        <a:bodyPr/>
        <a:lstStyle/>
        <a:p>
          <a:endParaRPr lang="en-US"/>
        </a:p>
      </dgm:t>
    </dgm:pt>
    <dgm:pt modelId="{0121DBF0-1055-4BA7-BB64-973D23FD830A}" type="sibTrans" cxnId="{A361C8D6-9CA1-4496-9D7C-F74473835513}">
      <dgm:prSet/>
      <dgm:spPr/>
      <dgm:t>
        <a:bodyPr/>
        <a:lstStyle/>
        <a:p>
          <a:endParaRPr lang="en-US"/>
        </a:p>
      </dgm:t>
    </dgm:pt>
    <dgm:pt modelId="{86ABCF37-EC13-4072-ACE2-8F23DAF3A50B}">
      <dgm:prSet phldrT="[Text]"/>
      <dgm:spPr/>
      <dgm:t>
        <a:bodyPr/>
        <a:lstStyle/>
        <a:p>
          <a:r>
            <a:rPr lang="en-US" dirty="0"/>
            <a:t>Component storage</a:t>
          </a:r>
        </a:p>
      </dgm:t>
    </dgm:pt>
    <dgm:pt modelId="{50FCF1E8-1DA4-41B2-A34C-9C58F6C7610F}" type="sibTrans" cxnId="{9E50C830-4BDF-4F50-9226-35469F19C224}">
      <dgm:prSet/>
      <dgm:spPr/>
      <dgm:t>
        <a:bodyPr/>
        <a:lstStyle/>
        <a:p>
          <a:endParaRPr lang="en-US"/>
        </a:p>
      </dgm:t>
    </dgm:pt>
    <dgm:pt modelId="{8C321094-061A-4705-B02B-C8FF53B8AC37}" type="parTrans" cxnId="{9E50C830-4BDF-4F50-9226-35469F19C224}">
      <dgm:prSet/>
      <dgm:spPr/>
      <dgm:t>
        <a:bodyPr/>
        <a:lstStyle/>
        <a:p>
          <a:endParaRPr lang="en-US"/>
        </a:p>
      </dgm:t>
    </dgm:pt>
    <dgm:pt modelId="{F176D768-D4FB-4BBA-B539-6CBCD5412193}">
      <dgm:prSet phldrT="[Text]"/>
      <dgm:spPr/>
      <dgm:t>
        <a:bodyPr/>
        <a:lstStyle/>
        <a:p>
          <a:r>
            <a:rPr lang="en-US" dirty="0"/>
            <a:t>Off-the-shelf solution – </a:t>
          </a:r>
          <a:r>
            <a:rPr lang="en-US" dirty="0" err="1"/>
            <a:t>EnTT</a:t>
          </a:r>
          <a:r>
            <a:rPr lang="en-US" dirty="0"/>
            <a:t> library</a:t>
          </a:r>
        </a:p>
      </dgm:t>
    </dgm:pt>
    <dgm:pt modelId="{B7D53FAD-2754-48B0-B483-B49E1745FB19}" type="sibTrans" cxnId="{0A505FCB-ED0A-4326-86A5-B04BE0F0F86F}">
      <dgm:prSet/>
      <dgm:spPr/>
      <dgm:t>
        <a:bodyPr/>
        <a:lstStyle/>
        <a:p>
          <a:endParaRPr lang="en-US"/>
        </a:p>
      </dgm:t>
    </dgm:pt>
    <dgm:pt modelId="{CE920BEB-66EB-4280-AD9F-2AAEFB047843}" type="parTrans" cxnId="{0A505FCB-ED0A-4326-86A5-B04BE0F0F86F}">
      <dgm:prSet/>
      <dgm:spPr/>
      <dgm:t>
        <a:bodyPr/>
        <a:lstStyle/>
        <a:p>
          <a:endParaRPr lang="en-US"/>
        </a:p>
      </dgm:t>
    </dgm:pt>
    <dgm:pt modelId="{BC5460DD-DDD5-40E6-9371-929C3C818473}">
      <dgm:prSet phldrT="[Text]"/>
      <dgm:spPr/>
      <dgm:t>
        <a:bodyPr/>
        <a:lstStyle/>
        <a:p>
          <a:r>
            <a:rPr lang="en-US" dirty="0"/>
            <a:t>Paged sparse sets</a:t>
          </a:r>
        </a:p>
      </dgm:t>
    </dgm:pt>
    <dgm:pt modelId="{99592246-F058-494F-A31E-655E0F36C8D7}" type="sibTrans" cxnId="{BF08CC3D-8670-40AA-92D0-915377AD33F1}">
      <dgm:prSet/>
      <dgm:spPr/>
      <dgm:t>
        <a:bodyPr/>
        <a:lstStyle/>
        <a:p>
          <a:endParaRPr lang="en-US"/>
        </a:p>
      </dgm:t>
    </dgm:pt>
    <dgm:pt modelId="{D21FEB61-EB42-4B69-8728-715B3F241A86}" type="parTrans" cxnId="{BF08CC3D-8670-40AA-92D0-915377AD33F1}">
      <dgm:prSet/>
      <dgm:spPr/>
      <dgm:t>
        <a:bodyPr/>
        <a:lstStyle/>
        <a:p>
          <a:endParaRPr lang="en-US"/>
        </a:p>
      </dgm:t>
    </dgm:pt>
    <dgm:pt modelId="{886DDD40-E583-4E9E-94D0-CD83C3AA5CCA}">
      <dgm:prSet phldrT="[Text]"/>
      <dgm:spPr/>
      <dgm:t>
        <a:bodyPr/>
        <a:lstStyle/>
        <a:p>
          <a:r>
            <a:rPr lang="en-US" dirty="0"/>
            <a:t>Archetype-like customizable optimizations</a:t>
          </a:r>
        </a:p>
      </dgm:t>
    </dgm:pt>
    <dgm:pt modelId="{D2B56C0A-060B-4C72-8AED-CBB715C066C7}" type="parTrans" cxnId="{252143CD-615E-427D-B7BD-A88AC4C727C6}">
      <dgm:prSet/>
      <dgm:spPr/>
      <dgm:t>
        <a:bodyPr/>
        <a:lstStyle/>
        <a:p>
          <a:endParaRPr lang="en-US"/>
        </a:p>
      </dgm:t>
    </dgm:pt>
    <dgm:pt modelId="{2EB06AC3-3A7B-4D55-81FA-D8CB4E741014}" type="sibTrans" cxnId="{252143CD-615E-427D-B7BD-A88AC4C727C6}">
      <dgm:prSet/>
      <dgm:spPr/>
      <dgm:t>
        <a:bodyPr/>
        <a:lstStyle/>
        <a:p>
          <a:endParaRPr lang="en-US"/>
        </a:p>
      </dgm:t>
    </dgm:pt>
    <dgm:pt modelId="{F98B6F15-282E-4BBD-B089-B3D71DAFA2C8}">
      <dgm:prSet phldrT="[Text]"/>
      <dgm:spPr/>
      <dgm:t>
        <a:bodyPr/>
        <a:lstStyle/>
        <a:p>
          <a:r>
            <a:rPr lang="en-US" dirty="0"/>
            <a:t>Execution order control</a:t>
          </a:r>
        </a:p>
      </dgm:t>
    </dgm:pt>
    <dgm:pt modelId="{ECF7007E-D14F-4D45-B52C-2149AA82CD52}" type="parTrans" cxnId="{BCD4ECB4-CCDF-4D93-BE5E-6EFCDEC2CA01}">
      <dgm:prSet/>
      <dgm:spPr/>
      <dgm:t>
        <a:bodyPr/>
        <a:lstStyle/>
        <a:p>
          <a:endParaRPr lang="en-US"/>
        </a:p>
      </dgm:t>
    </dgm:pt>
    <dgm:pt modelId="{542B5094-F6C0-4A9E-9FD2-D7B1B3139E5B}" type="sibTrans" cxnId="{BCD4ECB4-CCDF-4D93-BE5E-6EFCDEC2CA01}">
      <dgm:prSet/>
      <dgm:spPr/>
      <dgm:t>
        <a:bodyPr/>
        <a:lstStyle/>
        <a:p>
          <a:endParaRPr lang="en-US"/>
        </a:p>
      </dgm:t>
    </dgm:pt>
    <dgm:pt modelId="{FEE05EF8-D5E4-41EC-A6FC-F394C74DC80F}">
      <dgm:prSet phldrT="[Text]"/>
      <dgm:spPr/>
      <dgm:t>
        <a:bodyPr/>
        <a:lstStyle/>
        <a:p>
          <a:r>
            <a:rPr lang="en-US" dirty="0"/>
            <a:t>Multi-staged execution</a:t>
          </a:r>
        </a:p>
      </dgm:t>
    </dgm:pt>
    <dgm:pt modelId="{C681FA6C-BA63-47C0-BE11-CB2A987F880C}" type="parTrans" cxnId="{DA3D5846-FBC5-4F4D-A0F4-EC2B0DEFB321}">
      <dgm:prSet/>
      <dgm:spPr/>
      <dgm:t>
        <a:bodyPr/>
        <a:lstStyle/>
        <a:p>
          <a:endParaRPr lang="en-US"/>
        </a:p>
      </dgm:t>
    </dgm:pt>
    <dgm:pt modelId="{597D56DB-CD88-4A87-A6FA-EE62F6F51177}" type="sibTrans" cxnId="{DA3D5846-FBC5-4F4D-A0F4-EC2B0DEFB321}">
      <dgm:prSet/>
      <dgm:spPr/>
      <dgm:t>
        <a:bodyPr/>
        <a:lstStyle/>
        <a:p>
          <a:endParaRPr lang="en-US"/>
        </a:p>
      </dgm:t>
    </dgm:pt>
    <dgm:pt modelId="{B3035116-5D69-4E86-93FE-ABF1CC86801B}">
      <dgm:prSet phldrT="[Text]"/>
      <dgm:spPr/>
      <dgm:t>
        <a:bodyPr/>
        <a:lstStyle/>
        <a:p>
          <a:r>
            <a:rPr lang="en-US" dirty="0"/>
            <a:t>Explicit per instance update enrolls</a:t>
          </a:r>
        </a:p>
      </dgm:t>
    </dgm:pt>
    <dgm:pt modelId="{B3CAB216-B7D7-4558-AE85-87BD20F65FBC}" type="parTrans" cxnId="{1D5EDE06-9632-4593-BBA3-526DB9686697}">
      <dgm:prSet/>
      <dgm:spPr/>
      <dgm:t>
        <a:bodyPr/>
        <a:lstStyle/>
        <a:p>
          <a:endParaRPr lang="en-US"/>
        </a:p>
      </dgm:t>
    </dgm:pt>
    <dgm:pt modelId="{0E8F5FE5-56A4-451D-8B4D-C2E3BB5C6BC0}" type="sibTrans" cxnId="{1D5EDE06-9632-4593-BBA3-526DB9686697}">
      <dgm:prSet/>
      <dgm:spPr/>
      <dgm:t>
        <a:bodyPr/>
        <a:lstStyle/>
        <a:p>
          <a:endParaRPr lang="en-US"/>
        </a:p>
      </dgm:t>
    </dgm:pt>
    <dgm:pt modelId="{AF0088CE-8CCB-46C6-99DC-996CA529DCC5}">
      <dgm:prSet phldrT="[Text]"/>
      <dgm:spPr/>
      <dgm:t>
        <a:bodyPr/>
        <a:lstStyle/>
        <a:p>
          <a:r>
            <a:rPr lang="en-US" dirty="0"/>
            <a:t>Explicit numerical priorities per update enroll for finer control</a:t>
          </a:r>
        </a:p>
      </dgm:t>
    </dgm:pt>
    <dgm:pt modelId="{47EECB7C-2F27-45DB-BD10-9BB6EDAAB6B5}" type="parTrans" cxnId="{D46D97E7-82DD-4DEC-9019-9896AFED0E5D}">
      <dgm:prSet/>
      <dgm:spPr/>
      <dgm:t>
        <a:bodyPr/>
        <a:lstStyle/>
        <a:p>
          <a:endParaRPr lang="en-US"/>
        </a:p>
      </dgm:t>
    </dgm:pt>
    <dgm:pt modelId="{026E0EE1-DC96-4487-AF91-8FE2BFE430FD}" type="sibTrans" cxnId="{D46D97E7-82DD-4DEC-9019-9896AFED0E5D}">
      <dgm:prSet/>
      <dgm:spPr/>
      <dgm:t>
        <a:bodyPr/>
        <a:lstStyle/>
        <a:p>
          <a:endParaRPr lang="en-US"/>
        </a:p>
      </dgm:t>
    </dgm:pt>
    <dgm:pt modelId="{40E9CE67-61C0-4453-A823-19B270A94049}" type="pres">
      <dgm:prSet presAssocID="{D6005FDF-5BC1-4CE7-B8A1-F5C0A93902CE}" presName="Name0" presStyleCnt="0">
        <dgm:presLayoutVars>
          <dgm:dir/>
          <dgm:animLvl val="lvl"/>
          <dgm:resizeHandles val="exact"/>
        </dgm:presLayoutVars>
      </dgm:prSet>
      <dgm:spPr/>
    </dgm:pt>
    <dgm:pt modelId="{4ACE9997-6D1B-46FA-88B1-5FA27202C01D}" type="pres">
      <dgm:prSet presAssocID="{3758D9CE-BF75-4148-99CD-C466DFFD21FF}" presName="composite" presStyleCnt="0"/>
      <dgm:spPr/>
    </dgm:pt>
    <dgm:pt modelId="{AA950F2D-210E-4C79-BF45-6F54A61CF919}" type="pres">
      <dgm:prSet presAssocID="{3758D9CE-BF75-4148-99CD-C466DFFD21FF}" presName="parTx" presStyleLbl="alignNode1" presStyleIdx="0" presStyleCnt="3">
        <dgm:presLayoutVars>
          <dgm:chMax val="0"/>
          <dgm:chPref val="0"/>
          <dgm:bulletEnabled val="1"/>
        </dgm:presLayoutVars>
      </dgm:prSet>
      <dgm:spPr/>
    </dgm:pt>
    <dgm:pt modelId="{953D9357-AF9B-4499-9912-F672A0271C68}" type="pres">
      <dgm:prSet presAssocID="{3758D9CE-BF75-4148-99CD-C466DFFD21FF}" presName="desTx" presStyleLbl="alignAccFollowNode1" presStyleIdx="0" presStyleCnt="3">
        <dgm:presLayoutVars>
          <dgm:bulletEnabled val="1"/>
        </dgm:presLayoutVars>
      </dgm:prSet>
      <dgm:spPr/>
    </dgm:pt>
    <dgm:pt modelId="{F2678CBF-9A27-4AB4-9EFC-D0CDF1F83518}" type="pres">
      <dgm:prSet presAssocID="{70AAF75F-E983-4E45-A8DC-83D41BCA74F9}" presName="space" presStyleCnt="0"/>
      <dgm:spPr/>
    </dgm:pt>
    <dgm:pt modelId="{7427742C-7625-441A-BDAF-5E806D6CD044}" type="pres">
      <dgm:prSet presAssocID="{86ABCF37-EC13-4072-ACE2-8F23DAF3A50B}" presName="composite" presStyleCnt="0"/>
      <dgm:spPr/>
    </dgm:pt>
    <dgm:pt modelId="{69F595E1-E752-4737-BD2E-9F120F36ADC4}" type="pres">
      <dgm:prSet presAssocID="{86ABCF37-EC13-4072-ACE2-8F23DAF3A50B}" presName="parTx" presStyleLbl="alignNode1" presStyleIdx="1" presStyleCnt="3">
        <dgm:presLayoutVars>
          <dgm:chMax val="0"/>
          <dgm:chPref val="0"/>
          <dgm:bulletEnabled val="1"/>
        </dgm:presLayoutVars>
      </dgm:prSet>
      <dgm:spPr/>
    </dgm:pt>
    <dgm:pt modelId="{241859C1-B963-4B7B-B2B9-79715CCAE9EB}" type="pres">
      <dgm:prSet presAssocID="{86ABCF37-EC13-4072-ACE2-8F23DAF3A50B}" presName="desTx" presStyleLbl="alignAccFollowNode1" presStyleIdx="1" presStyleCnt="3">
        <dgm:presLayoutVars>
          <dgm:bulletEnabled val="1"/>
        </dgm:presLayoutVars>
      </dgm:prSet>
      <dgm:spPr/>
    </dgm:pt>
    <dgm:pt modelId="{E26F19DF-3EA9-4922-A13F-177E11218B71}" type="pres">
      <dgm:prSet presAssocID="{50FCF1E8-1DA4-41B2-A34C-9C58F6C7610F}" presName="space" presStyleCnt="0"/>
      <dgm:spPr/>
    </dgm:pt>
    <dgm:pt modelId="{F3B965DD-7F9C-471B-84DC-B98395F51AD3}" type="pres">
      <dgm:prSet presAssocID="{F98B6F15-282E-4BBD-B089-B3D71DAFA2C8}" presName="composite" presStyleCnt="0"/>
      <dgm:spPr/>
    </dgm:pt>
    <dgm:pt modelId="{739F3768-B14F-41C5-8328-4055CCE3EF39}" type="pres">
      <dgm:prSet presAssocID="{F98B6F15-282E-4BBD-B089-B3D71DAFA2C8}" presName="parTx" presStyleLbl="alignNode1" presStyleIdx="2" presStyleCnt="3">
        <dgm:presLayoutVars>
          <dgm:chMax val="0"/>
          <dgm:chPref val="0"/>
          <dgm:bulletEnabled val="1"/>
        </dgm:presLayoutVars>
      </dgm:prSet>
      <dgm:spPr/>
    </dgm:pt>
    <dgm:pt modelId="{D3E8B7C6-9108-4330-B9CD-37495A4C99BE}" type="pres">
      <dgm:prSet presAssocID="{F98B6F15-282E-4BBD-B089-B3D71DAFA2C8}" presName="desTx" presStyleLbl="alignAccFollowNode1" presStyleIdx="2" presStyleCnt="3">
        <dgm:presLayoutVars>
          <dgm:bulletEnabled val="1"/>
        </dgm:presLayoutVars>
      </dgm:prSet>
      <dgm:spPr/>
    </dgm:pt>
  </dgm:ptLst>
  <dgm:cxnLst>
    <dgm:cxn modelId="{1D5EDE06-9632-4593-BBA3-526DB9686697}" srcId="{F98B6F15-282E-4BBD-B089-B3D71DAFA2C8}" destId="{B3035116-5D69-4E86-93FE-ABF1CC86801B}" srcOrd="1" destOrd="0" parTransId="{B3CAB216-B7D7-4558-AE85-87BD20F65FBC}" sibTransId="{0E8F5FE5-56A4-451D-8B4D-C2E3BB5C6BC0}"/>
    <dgm:cxn modelId="{2A6E640F-BC8A-413F-A71F-606493145BAB}" type="presOf" srcId="{86ABCF37-EC13-4072-ACE2-8F23DAF3A50B}" destId="{69F595E1-E752-4737-BD2E-9F120F36ADC4}" srcOrd="0" destOrd="0" presId="urn:microsoft.com/office/officeart/2005/8/layout/hList1"/>
    <dgm:cxn modelId="{F3E54C2C-162D-45B1-A6E4-402F775BB17E}" type="presOf" srcId="{D6005FDF-5BC1-4CE7-B8A1-F5C0A93902CE}" destId="{40E9CE67-61C0-4453-A823-19B270A94049}" srcOrd="0" destOrd="0" presId="urn:microsoft.com/office/officeart/2005/8/layout/hList1"/>
    <dgm:cxn modelId="{9E50C830-4BDF-4F50-9226-35469F19C224}" srcId="{D6005FDF-5BC1-4CE7-B8A1-F5C0A93902CE}" destId="{86ABCF37-EC13-4072-ACE2-8F23DAF3A50B}" srcOrd="1" destOrd="0" parTransId="{8C321094-061A-4705-B02B-C8FF53B8AC37}" sibTransId="{50FCF1E8-1DA4-41B2-A34C-9C58F6C7610F}"/>
    <dgm:cxn modelId="{135D7E31-E1A6-4406-ABB8-259E437E8529}" srcId="{3758D9CE-BF75-4148-99CD-C466DFFD21FF}" destId="{0F9692A4-1991-42D1-B718-C119E338FB69}" srcOrd="0" destOrd="0" parTransId="{BDC14FDB-D706-4782-8A1D-68E196DEF49E}" sibTransId="{7B789945-E2BA-46BF-A84C-7540305C4805}"/>
    <dgm:cxn modelId="{BF08CC3D-8670-40AA-92D0-915377AD33F1}" srcId="{F176D768-D4FB-4BBA-B539-6CBCD5412193}" destId="{BC5460DD-DDD5-40E6-9371-929C3C818473}" srcOrd="0" destOrd="0" parTransId="{D21FEB61-EB42-4B69-8728-715B3F241A86}" sibTransId="{99592246-F058-494F-A31E-655E0F36C8D7}"/>
    <dgm:cxn modelId="{9579CC44-9627-4AC6-B0F9-996A47FF3DA6}" type="presOf" srcId="{FEE05EF8-D5E4-41EC-A6FC-F394C74DC80F}" destId="{D3E8B7C6-9108-4330-B9CD-37495A4C99BE}" srcOrd="0" destOrd="0" presId="urn:microsoft.com/office/officeart/2005/8/layout/hList1"/>
    <dgm:cxn modelId="{DA3D5846-FBC5-4F4D-A0F4-EC2B0DEFB321}" srcId="{F98B6F15-282E-4BBD-B089-B3D71DAFA2C8}" destId="{FEE05EF8-D5E4-41EC-A6FC-F394C74DC80F}" srcOrd="0" destOrd="0" parTransId="{C681FA6C-BA63-47C0-BE11-CB2A987F880C}" sibTransId="{597D56DB-CD88-4A87-A6FA-EE62F6F51177}"/>
    <dgm:cxn modelId="{135ACB48-DF41-42BA-A896-682ECF0B20E3}" type="presOf" srcId="{4C7637E7-1DEA-4235-9BD7-F87E91D48645}" destId="{953D9357-AF9B-4499-9912-F672A0271C68}" srcOrd="0" destOrd="2" presId="urn:microsoft.com/office/officeart/2005/8/layout/hList1"/>
    <dgm:cxn modelId="{3436366A-1577-4AAE-8CD9-5D69D86738DD}" srcId="{D6005FDF-5BC1-4CE7-B8A1-F5C0A93902CE}" destId="{3758D9CE-BF75-4148-99CD-C466DFFD21FF}" srcOrd="0" destOrd="0" parTransId="{6B11E89F-8835-4C54-8753-AEB530A0221A}" sibTransId="{70AAF75F-E983-4E45-A8DC-83D41BCA74F9}"/>
    <dgm:cxn modelId="{B011154C-0395-42C6-AD60-801CF78F72AF}" type="presOf" srcId="{0F9692A4-1991-42D1-B718-C119E338FB69}" destId="{953D9357-AF9B-4499-9912-F672A0271C68}" srcOrd="0" destOrd="0" presId="urn:microsoft.com/office/officeart/2005/8/layout/hList1"/>
    <dgm:cxn modelId="{8F771573-6DF4-4FE9-80BF-8933407ED2AF}" srcId="{3758D9CE-BF75-4148-99CD-C466DFFD21FF}" destId="{E57698A3-4B85-4E40-A6DB-114F1436577F}" srcOrd="1" destOrd="0" parTransId="{EA7B9B79-CBEE-4F89-A7B2-F615DEB45A5C}" sibTransId="{4B846FE6-26ED-4645-B6CD-8614F3D01AD0}"/>
    <dgm:cxn modelId="{A7832778-1E4E-4FB1-8FD2-F5962DA8C395}" type="presOf" srcId="{3758D9CE-BF75-4148-99CD-C466DFFD21FF}" destId="{AA950F2D-210E-4C79-BF45-6F54A61CF919}" srcOrd="0" destOrd="0" presId="urn:microsoft.com/office/officeart/2005/8/layout/hList1"/>
    <dgm:cxn modelId="{72E63B59-BC8F-4068-B782-7E61243345D1}" type="presOf" srcId="{B3035116-5D69-4E86-93FE-ABF1CC86801B}" destId="{D3E8B7C6-9108-4330-B9CD-37495A4C99BE}" srcOrd="0" destOrd="1" presId="urn:microsoft.com/office/officeart/2005/8/layout/hList1"/>
    <dgm:cxn modelId="{55761B82-80AD-4467-A326-B2D71A2333F5}" type="presOf" srcId="{AF0088CE-8CCB-46C6-99DC-996CA529DCC5}" destId="{D3E8B7C6-9108-4330-B9CD-37495A4C99BE}" srcOrd="0" destOrd="2" presId="urn:microsoft.com/office/officeart/2005/8/layout/hList1"/>
    <dgm:cxn modelId="{9CF9B38C-EEFD-47FE-9B48-1015A97C611E}" type="presOf" srcId="{E57698A3-4B85-4E40-A6DB-114F1436577F}" destId="{953D9357-AF9B-4499-9912-F672A0271C68}" srcOrd="0" destOrd="1" presId="urn:microsoft.com/office/officeart/2005/8/layout/hList1"/>
    <dgm:cxn modelId="{450268AC-E81D-4C8D-9773-170DE526C5F3}" type="presOf" srcId="{886DDD40-E583-4E9E-94D0-CD83C3AA5CCA}" destId="{241859C1-B963-4B7B-B2B9-79715CCAE9EB}" srcOrd="0" destOrd="2" presId="urn:microsoft.com/office/officeart/2005/8/layout/hList1"/>
    <dgm:cxn modelId="{22B37CB1-396E-4A98-A439-1ADF1B5956AA}" type="presOf" srcId="{F176D768-D4FB-4BBA-B539-6CBCD5412193}" destId="{241859C1-B963-4B7B-B2B9-79715CCAE9EB}" srcOrd="0" destOrd="0" presId="urn:microsoft.com/office/officeart/2005/8/layout/hList1"/>
    <dgm:cxn modelId="{BCD4ECB4-CCDF-4D93-BE5E-6EFCDEC2CA01}" srcId="{D6005FDF-5BC1-4CE7-B8A1-F5C0A93902CE}" destId="{F98B6F15-282E-4BBD-B089-B3D71DAFA2C8}" srcOrd="2" destOrd="0" parTransId="{ECF7007E-D14F-4D45-B52C-2149AA82CD52}" sibTransId="{542B5094-F6C0-4A9E-9FD2-D7B1B3139E5B}"/>
    <dgm:cxn modelId="{B38B7AB7-AA5B-4E23-854E-C71E67358ECE}" type="presOf" srcId="{BC5460DD-DDD5-40E6-9371-929C3C818473}" destId="{241859C1-B963-4B7B-B2B9-79715CCAE9EB}" srcOrd="0" destOrd="1" presId="urn:microsoft.com/office/officeart/2005/8/layout/hList1"/>
    <dgm:cxn modelId="{0A505FCB-ED0A-4326-86A5-B04BE0F0F86F}" srcId="{86ABCF37-EC13-4072-ACE2-8F23DAF3A50B}" destId="{F176D768-D4FB-4BBA-B539-6CBCD5412193}" srcOrd="0" destOrd="0" parTransId="{CE920BEB-66EB-4280-AD9F-2AAEFB047843}" sibTransId="{B7D53FAD-2754-48B0-B483-B49E1745FB19}"/>
    <dgm:cxn modelId="{252143CD-615E-427D-B7BD-A88AC4C727C6}" srcId="{F176D768-D4FB-4BBA-B539-6CBCD5412193}" destId="{886DDD40-E583-4E9E-94D0-CD83C3AA5CCA}" srcOrd="1" destOrd="0" parTransId="{D2B56C0A-060B-4C72-8AED-CBB715C066C7}" sibTransId="{2EB06AC3-3A7B-4D55-81FA-D8CB4E741014}"/>
    <dgm:cxn modelId="{A361C8D6-9CA1-4496-9D7C-F74473835513}" srcId="{3758D9CE-BF75-4148-99CD-C466DFFD21FF}" destId="{4C7637E7-1DEA-4235-9BD7-F87E91D48645}" srcOrd="2" destOrd="0" parTransId="{36650300-267B-4509-8634-50E97B0EF6C5}" sibTransId="{0121DBF0-1055-4BA7-BB64-973D23FD830A}"/>
    <dgm:cxn modelId="{D46D97E7-82DD-4DEC-9019-9896AFED0E5D}" srcId="{F98B6F15-282E-4BBD-B089-B3D71DAFA2C8}" destId="{AF0088CE-8CCB-46C6-99DC-996CA529DCC5}" srcOrd="2" destOrd="0" parTransId="{47EECB7C-2F27-45DB-BD10-9BB6EDAAB6B5}" sibTransId="{026E0EE1-DC96-4487-AF91-8FE2BFE430FD}"/>
    <dgm:cxn modelId="{32FCD0FA-EE85-40AC-AA29-CB3DE73BDECA}" type="presOf" srcId="{F98B6F15-282E-4BBD-B089-B3D71DAFA2C8}" destId="{739F3768-B14F-41C5-8328-4055CCE3EF39}" srcOrd="0" destOrd="0" presId="urn:microsoft.com/office/officeart/2005/8/layout/hList1"/>
    <dgm:cxn modelId="{D376B42B-CE2B-4906-9C50-CAF58058D7F8}" type="presParOf" srcId="{40E9CE67-61C0-4453-A823-19B270A94049}" destId="{4ACE9997-6D1B-46FA-88B1-5FA27202C01D}" srcOrd="0" destOrd="0" presId="urn:microsoft.com/office/officeart/2005/8/layout/hList1"/>
    <dgm:cxn modelId="{E07B9577-4C08-40C0-8A7A-37263FA8D264}" type="presParOf" srcId="{4ACE9997-6D1B-46FA-88B1-5FA27202C01D}" destId="{AA950F2D-210E-4C79-BF45-6F54A61CF919}" srcOrd="0" destOrd="0" presId="urn:microsoft.com/office/officeart/2005/8/layout/hList1"/>
    <dgm:cxn modelId="{937BC04B-EE1E-4947-A89A-DAEAC9373060}" type="presParOf" srcId="{4ACE9997-6D1B-46FA-88B1-5FA27202C01D}" destId="{953D9357-AF9B-4499-9912-F672A0271C68}" srcOrd="1" destOrd="0" presId="urn:microsoft.com/office/officeart/2005/8/layout/hList1"/>
    <dgm:cxn modelId="{97029589-4810-4078-9D40-D368517EDCA4}" type="presParOf" srcId="{40E9CE67-61C0-4453-A823-19B270A94049}" destId="{F2678CBF-9A27-4AB4-9EFC-D0CDF1F83518}" srcOrd="1" destOrd="0" presId="urn:microsoft.com/office/officeart/2005/8/layout/hList1"/>
    <dgm:cxn modelId="{EFD864B7-158C-41FB-970B-25D04C6BCA0E}" type="presParOf" srcId="{40E9CE67-61C0-4453-A823-19B270A94049}" destId="{7427742C-7625-441A-BDAF-5E806D6CD044}" srcOrd="2" destOrd="0" presId="urn:microsoft.com/office/officeart/2005/8/layout/hList1"/>
    <dgm:cxn modelId="{5AC0DB2D-F15E-4512-A480-C3ED1DBBEB89}" type="presParOf" srcId="{7427742C-7625-441A-BDAF-5E806D6CD044}" destId="{69F595E1-E752-4737-BD2E-9F120F36ADC4}" srcOrd="0" destOrd="0" presId="urn:microsoft.com/office/officeart/2005/8/layout/hList1"/>
    <dgm:cxn modelId="{E76B565C-3D5A-42FA-A993-2E97284698BF}" type="presParOf" srcId="{7427742C-7625-441A-BDAF-5E806D6CD044}" destId="{241859C1-B963-4B7B-B2B9-79715CCAE9EB}" srcOrd="1" destOrd="0" presId="urn:microsoft.com/office/officeart/2005/8/layout/hList1"/>
    <dgm:cxn modelId="{0A0DAEF7-12FE-49A1-9C68-1CED76C6EC7B}" type="presParOf" srcId="{40E9CE67-61C0-4453-A823-19B270A94049}" destId="{E26F19DF-3EA9-4922-A13F-177E11218B71}" srcOrd="3" destOrd="0" presId="urn:microsoft.com/office/officeart/2005/8/layout/hList1"/>
    <dgm:cxn modelId="{1F834CEB-E834-403B-B5E4-A3FEE0908463}" type="presParOf" srcId="{40E9CE67-61C0-4453-A823-19B270A94049}" destId="{F3B965DD-7F9C-471B-84DC-B98395F51AD3}" srcOrd="4" destOrd="0" presId="urn:microsoft.com/office/officeart/2005/8/layout/hList1"/>
    <dgm:cxn modelId="{E9F379CA-1ADD-4193-BD10-EB6540D8E32B}" type="presParOf" srcId="{F3B965DD-7F9C-471B-84DC-B98395F51AD3}" destId="{739F3768-B14F-41C5-8328-4055CCE3EF39}" srcOrd="0" destOrd="0" presId="urn:microsoft.com/office/officeart/2005/8/layout/hList1"/>
    <dgm:cxn modelId="{E27AAE2B-483D-405F-A1AA-970EFBD5D271}" type="presParOf" srcId="{F3B965DD-7F9C-471B-84DC-B98395F51AD3}" destId="{D3E8B7C6-9108-4330-B9CD-37495A4C99B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116144A-26C1-4725-92A5-6B0646A003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A53B0A-4258-4053-AC0C-011B0AB3CE5D}">
      <dgm:prSet phldrT="[Text]"/>
      <dgm:spPr/>
      <dgm:t>
        <a:bodyPr/>
        <a:lstStyle/>
        <a:p>
          <a:r>
            <a:rPr lang="en-US" dirty="0"/>
            <a:t>Spatial hierarchy</a:t>
          </a:r>
        </a:p>
      </dgm:t>
    </dgm:pt>
    <dgm:pt modelId="{1A128AAA-C20B-45A6-A150-560A35A646EE}" type="parTrans" cxnId="{9FEFAB21-58A9-42A4-A930-864C9AA14FF1}">
      <dgm:prSet/>
      <dgm:spPr/>
      <dgm:t>
        <a:bodyPr/>
        <a:lstStyle/>
        <a:p>
          <a:endParaRPr lang="en-US"/>
        </a:p>
      </dgm:t>
    </dgm:pt>
    <dgm:pt modelId="{60E66272-084F-4CF8-B7F0-725E10283C70}" type="sibTrans" cxnId="{9FEFAB21-58A9-42A4-A930-864C9AA14FF1}">
      <dgm:prSet/>
      <dgm:spPr/>
      <dgm:t>
        <a:bodyPr/>
        <a:lstStyle/>
        <a:p>
          <a:endParaRPr lang="en-US"/>
        </a:p>
      </dgm:t>
    </dgm:pt>
    <dgm:pt modelId="{84951187-CE7F-43F8-A1C5-B6D62A2D8B2E}">
      <dgm:prSet phldrT="[Text]"/>
      <dgm:spPr/>
      <dgm:t>
        <a:bodyPr/>
        <a:lstStyle/>
        <a:p>
          <a:r>
            <a:rPr lang="en-US" dirty="0"/>
            <a:t>Update calls</a:t>
          </a:r>
        </a:p>
      </dgm:t>
    </dgm:pt>
    <dgm:pt modelId="{A40D78CD-2313-4E14-8A4D-B1EF6D15814C}" type="parTrans" cxnId="{2944E634-DA8D-4102-97FB-C2C17EC93A55}">
      <dgm:prSet/>
      <dgm:spPr/>
      <dgm:t>
        <a:bodyPr/>
        <a:lstStyle/>
        <a:p>
          <a:endParaRPr lang="en-US"/>
        </a:p>
      </dgm:t>
    </dgm:pt>
    <dgm:pt modelId="{6F84E4C5-7CA9-48C2-8662-AD9ACA1B2F3F}" type="sibTrans" cxnId="{2944E634-DA8D-4102-97FB-C2C17EC93A55}">
      <dgm:prSet/>
      <dgm:spPr/>
      <dgm:t>
        <a:bodyPr/>
        <a:lstStyle/>
        <a:p>
          <a:endParaRPr lang="en-US"/>
        </a:p>
      </dgm:t>
    </dgm:pt>
    <dgm:pt modelId="{14D9862C-F86D-4FF0-AC7D-D5D46515CB63}">
      <dgm:prSet phldrT="[Text]"/>
      <dgm:spPr/>
      <dgm:t>
        <a:bodyPr/>
        <a:lstStyle/>
        <a:p>
          <a:r>
            <a:rPr lang="en-US" dirty="0"/>
            <a:t>Entity is a node stored as a component</a:t>
          </a:r>
        </a:p>
      </dgm:t>
    </dgm:pt>
    <dgm:pt modelId="{9B7AB5F9-819D-4F13-BD11-861F08311D33}" type="parTrans" cxnId="{3AA63A0F-AEA8-4104-88E9-FE1941338F80}">
      <dgm:prSet/>
      <dgm:spPr/>
      <dgm:t>
        <a:bodyPr/>
        <a:lstStyle/>
        <a:p>
          <a:endParaRPr lang="en-US"/>
        </a:p>
      </dgm:t>
    </dgm:pt>
    <dgm:pt modelId="{922FF845-DFE4-4DF7-9348-35418EA4C724}" type="sibTrans" cxnId="{3AA63A0F-AEA8-4104-88E9-FE1941338F80}">
      <dgm:prSet/>
      <dgm:spPr/>
      <dgm:t>
        <a:bodyPr/>
        <a:lstStyle/>
        <a:p>
          <a:endParaRPr lang="en-US"/>
        </a:p>
      </dgm:t>
    </dgm:pt>
    <dgm:pt modelId="{12AB00BE-EA92-4EAF-B6A2-1463F1A6234E}">
      <dgm:prSet phldrT="[Text]"/>
      <dgm:spPr/>
      <dgm:t>
        <a:bodyPr/>
        <a:lstStyle/>
        <a:p>
          <a:r>
            <a:rPr lang="en-US" dirty="0"/>
            <a:t>Concurrent – hybrid</a:t>
          </a:r>
        </a:p>
      </dgm:t>
    </dgm:pt>
    <dgm:pt modelId="{17B8FD4A-6C2C-49ED-A69F-DB7A2901F5EA}" type="parTrans" cxnId="{9830E6B1-E91C-458B-AD51-622B48E44F2B}">
      <dgm:prSet/>
      <dgm:spPr/>
      <dgm:t>
        <a:bodyPr/>
        <a:lstStyle/>
        <a:p>
          <a:endParaRPr lang="en-US"/>
        </a:p>
      </dgm:t>
    </dgm:pt>
    <dgm:pt modelId="{0266FF3E-7DE6-4F21-9CC4-1DFAC8313396}" type="sibTrans" cxnId="{9830E6B1-E91C-458B-AD51-622B48E44F2B}">
      <dgm:prSet/>
      <dgm:spPr/>
      <dgm:t>
        <a:bodyPr/>
        <a:lstStyle/>
        <a:p>
          <a:endParaRPr lang="en-US"/>
        </a:p>
      </dgm:t>
    </dgm:pt>
    <dgm:pt modelId="{19438BC8-ABA4-41C4-A16D-3577531450C7}">
      <dgm:prSet phldrT="[Text]"/>
      <dgm:spPr/>
      <dgm:t>
        <a:bodyPr/>
        <a:lstStyle/>
        <a:p>
          <a:r>
            <a:rPr lang="en-US" dirty="0"/>
            <a:t>Definition: siblings as linked list + first child + parent</a:t>
          </a:r>
        </a:p>
      </dgm:t>
    </dgm:pt>
    <dgm:pt modelId="{D599FBAD-C0B3-46A1-B88B-029985A727E6}" type="parTrans" cxnId="{CA804C70-CBBC-43F2-A07B-B63716228F59}">
      <dgm:prSet/>
      <dgm:spPr/>
      <dgm:t>
        <a:bodyPr/>
        <a:lstStyle/>
        <a:p>
          <a:endParaRPr lang="en-US"/>
        </a:p>
      </dgm:t>
    </dgm:pt>
    <dgm:pt modelId="{81020DFB-A6A9-4B15-815C-56A919529C5A}" type="sibTrans" cxnId="{CA804C70-CBBC-43F2-A07B-B63716228F59}">
      <dgm:prSet/>
      <dgm:spPr/>
      <dgm:t>
        <a:bodyPr/>
        <a:lstStyle/>
        <a:p>
          <a:endParaRPr lang="en-US"/>
        </a:p>
      </dgm:t>
    </dgm:pt>
    <dgm:pt modelId="{A860133F-535F-49E6-A95A-0F642E327BCF}">
      <dgm:prSet phldrT="[Text]"/>
      <dgm:spPr/>
      <dgm:t>
        <a:bodyPr/>
        <a:lstStyle/>
        <a:p>
          <a:r>
            <a:rPr lang="en-US" dirty="0"/>
            <a:t>Reference as entity ID</a:t>
          </a:r>
        </a:p>
      </dgm:t>
    </dgm:pt>
    <dgm:pt modelId="{81B64729-8E3B-431E-8049-84DE37796C31}" type="parTrans" cxnId="{7B619FB3-0BA6-45B0-85BB-554F50A7575F}">
      <dgm:prSet/>
      <dgm:spPr/>
      <dgm:t>
        <a:bodyPr/>
        <a:lstStyle/>
        <a:p>
          <a:endParaRPr lang="en-US"/>
        </a:p>
      </dgm:t>
    </dgm:pt>
    <dgm:pt modelId="{6BAA952A-F681-4FDB-A07D-BC7D0EF19460}" type="sibTrans" cxnId="{7B619FB3-0BA6-45B0-85BB-554F50A7575F}">
      <dgm:prSet/>
      <dgm:spPr/>
      <dgm:t>
        <a:bodyPr/>
        <a:lstStyle/>
        <a:p>
          <a:endParaRPr lang="en-US"/>
        </a:p>
      </dgm:t>
    </dgm:pt>
    <dgm:pt modelId="{A9579973-F95E-4B8F-ABAD-4D8CD6032EA2}">
      <dgm:prSet phldrT="[Text]"/>
      <dgm:spPr/>
      <dgm:t>
        <a:bodyPr/>
        <a:lstStyle/>
        <a:p>
          <a:r>
            <a:rPr lang="en-US" dirty="0"/>
            <a:t>Application of </a:t>
          </a:r>
          <a:r>
            <a:rPr lang="en-US" noProof="0" dirty="0"/>
            <a:t>transform</a:t>
          </a:r>
          <a:r>
            <a:rPr lang="pl-PL" dirty="0"/>
            <a:t> </a:t>
          </a:r>
          <a:r>
            <a:rPr lang="en-US" dirty="0"/>
            <a:t>changes: instant</a:t>
          </a:r>
        </a:p>
      </dgm:t>
    </dgm:pt>
    <dgm:pt modelId="{47775006-68CB-46E0-86EA-9A2B3F6E2FF5}" type="parTrans" cxnId="{64EBDCD0-1D28-49E1-AD41-2016328A666D}">
      <dgm:prSet/>
      <dgm:spPr/>
      <dgm:t>
        <a:bodyPr/>
        <a:lstStyle/>
        <a:p>
          <a:endParaRPr lang="en-US"/>
        </a:p>
      </dgm:t>
    </dgm:pt>
    <dgm:pt modelId="{D2E066FF-7F25-49E1-B209-6C0A401AD7B3}" type="sibTrans" cxnId="{64EBDCD0-1D28-49E1-AD41-2016328A666D}">
      <dgm:prSet/>
      <dgm:spPr/>
      <dgm:t>
        <a:bodyPr/>
        <a:lstStyle/>
        <a:p>
          <a:endParaRPr lang="en-US"/>
        </a:p>
      </dgm:t>
    </dgm:pt>
    <dgm:pt modelId="{BF23404A-ED58-4E7B-A884-F279EC74E8EF}">
      <dgm:prSet phldrT="[Text]"/>
      <dgm:spPr/>
      <dgm:t>
        <a:bodyPr/>
        <a:lstStyle/>
        <a:p>
          <a:r>
            <a:rPr lang="en-US" dirty="0"/>
            <a:t>Global transform: cashed, recalculated upon access if </a:t>
          </a:r>
          <a:r>
            <a:rPr lang="en-US" noProof="0" dirty="0"/>
            <a:t>needed (dirty flag)</a:t>
          </a:r>
        </a:p>
      </dgm:t>
    </dgm:pt>
    <dgm:pt modelId="{3C01C00F-0A50-4932-BB23-27D64203DC7C}" type="parTrans" cxnId="{B5202805-3E44-4D9B-9662-CDA9792FBDA0}">
      <dgm:prSet/>
      <dgm:spPr/>
      <dgm:t>
        <a:bodyPr/>
        <a:lstStyle/>
        <a:p>
          <a:endParaRPr lang="en-US"/>
        </a:p>
      </dgm:t>
    </dgm:pt>
    <dgm:pt modelId="{DDEA5031-5333-41C9-B6EC-F567D857A968}" type="sibTrans" cxnId="{B5202805-3E44-4D9B-9662-CDA9792FBDA0}">
      <dgm:prSet/>
      <dgm:spPr/>
      <dgm:t>
        <a:bodyPr/>
        <a:lstStyle/>
        <a:p>
          <a:endParaRPr lang="en-US"/>
        </a:p>
      </dgm:t>
    </dgm:pt>
    <dgm:pt modelId="{B9B2A201-18D2-411B-90D7-F3288C23A1C6}">
      <dgm:prSet phldrT="[Text]"/>
      <dgm:spPr/>
      <dgm:t>
        <a:bodyPr/>
        <a:lstStyle/>
        <a:p>
          <a:r>
            <a:rPr lang="en-US" dirty="0"/>
            <a:t>Skeleton space: local</a:t>
          </a:r>
        </a:p>
      </dgm:t>
    </dgm:pt>
    <dgm:pt modelId="{D90051E5-353F-47D8-BBCD-E75A5C953118}" type="parTrans" cxnId="{B456EBB1-EAB6-4D38-B6CA-83B1FC078FF5}">
      <dgm:prSet/>
      <dgm:spPr/>
      <dgm:t>
        <a:bodyPr/>
        <a:lstStyle/>
        <a:p>
          <a:endParaRPr lang="en-US"/>
        </a:p>
      </dgm:t>
    </dgm:pt>
    <dgm:pt modelId="{86E5E3FF-3587-405B-AE8A-94A548B1F04A}" type="sibTrans" cxnId="{B456EBB1-EAB6-4D38-B6CA-83B1FC078FF5}">
      <dgm:prSet/>
      <dgm:spPr/>
      <dgm:t>
        <a:bodyPr/>
        <a:lstStyle/>
        <a:p>
          <a:endParaRPr lang="en-US"/>
        </a:p>
      </dgm:t>
    </dgm:pt>
    <dgm:pt modelId="{5D2CA5B1-9F0F-40F1-B67C-9030DF3703DE}">
      <dgm:prSet phldrT="[Text]"/>
      <dgm:spPr/>
      <dgm:t>
        <a:bodyPr/>
        <a:lstStyle/>
        <a:p>
          <a:r>
            <a:rPr lang="en-US" noProof="0" dirty="0"/>
            <a:t>No caching of global transforms of spatial components</a:t>
          </a:r>
        </a:p>
      </dgm:t>
    </dgm:pt>
    <dgm:pt modelId="{7F63431F-F18F-4681-BDB1-899CD2F5AE96}" type="parTrans" cxnId="{3BA5FAED-42CB-478E-942E-96C0D285F97C}">
      <dgm:prSet/>
      <dgm:spPr/>
      <dgm:t>
        <a:bodyPr/>
        <a:lstStyle/>
        <a:p>
          <a:endParaRPr lang="en-US"/>
        </a:p>
      </dgm:t>
    </dgm:pt>
    <dgm:pt modelId="{F73F5207-1C0F-4C96-B7F2-AD91583E0FDE}" type="sibTrans" cxnId="{3BA5FAED-42CB-478E-942E-96C0D285F97C}">
      <dgm:prSet/>
      <dgm:spPr/>
      <dgm:t>
        <a:bodyPr/>
        <a:lstStyle/>
        <a:p>
          <a:endParaRPr lang="en-US"/>
        </a:p>
      </dgm:t>
    </dgm:pt>
    <dgm:pt modelId="{642CF5A7-97A6-46A8-A8BF-30D671D7698D}">
      <dgm:prSet phldrT="[Text]"/>
      <dgm:spPr/>
      <dgm:t>
        <a:bodyPr/>
        <a:lstStyle/>
        <a:p>
          <a:r>
            <a:rPr lang="en-US" dirty="0"/>
            <a:t>Actor model:</a:t>
          </a:r>
        </a:p>
      </dgm:t>
    </dgm:pt>
    <dgm:pt modelId="{85F5666D-2981-4C61-99FD-AD55A4EB344D}" type="parTrans" cxnId="{FBFFC43D-C935-44DA-8F3C-B59EE008D916}">
      <dgm:prSet/>
      <dgm:spPr/>
      <dgm:t>
        <a:bodyPr/>
        <a:lstStyle/>
        <a:p>
          <a:endParaRPr lang="en-US"/>
        </a:p>
      </dgm:t>
    </dgm:pt>
    <dgm:pt modelId="{1EA0797A-6B90-45AC-AE0A-6118AC1C0915}" type="sibTrans" cxnId="{FBFFC43D-C935-44DA-8F3C-B59EE008D916}">
      <dgm:prSet/>
      <dgm:spPr/>
      <dgm:t>
        <a:bodyPr/>
        <a:lstStyle/>
        <a:p>
          <a:endParaRPr lang="en-US"/>
        </a:p>
      </dgm:t>
    </dgm:pt>
    <dgm:pt modelId="{A0EC6E29-37D8-4C8D-A651-1D2FF54A7809}">
      <dgm:prSet phldrT="[Text]"/>
      <dgm:spPr/>
      <dgm:t>
        <a:bodyPr/>
        <a:lstStyle/>
        <a:p>
          <a:r>
            <a:rPr lang="en-US" dirty="0"/>
            <a:t>Actor is a subsection of the entities’ hierarchy representing a single object (car, NPC, etc.)</a:t>
          </a:r>
        </a:p>
      </dgm:t>
    </dgm:pt>
    <dgm:pt modelId="{3BC1EE32-500E-46AA-A08B-E37D2C07E2A7}" type="parTrans" cxnId="{FAAF9020-5CC4-4254-BC53-3BE896B973E1}">
      <dgm:prSet/>
      <dgm:spPr/>
      <dgm:t>
        <a:bodyPr/>
        <a:lstStyle/>
        <a:p>
          <a:endParaRPr lang="en-US"/>
        </a:p>
      </dgm:t>
    </dgm:pt>
    <dgm:pt modelId="{8B209D92-EDFD-4EB3-B947-E91D311F2F41}" type="sibTrans" cxnId="{FAAF9020-5CC4-4254-BC53-3BE896B973E1}">
      <dgm:prSet/>
      <dgm:spPr/>
      <dgm:t>
        <a:bodyPr/>
        <a:lstStyle/>
        <a:p>
          <a:endParaRPr lang="en-US"/>
        </a:p>
      </dgm:t>
    </dgm:pt>
    <dgm:pt modelId="{C56DA86C-42A1-47D2-B792-974894E1AFEF}">
      <dgm:prSet phldrT="[Text]"/>
      <dgm:spPr/>
      <dgm:t>
        <a:bodyPr/>
        <a:lstStyle/>
        <a:p>
          <a:r>
            <a:rPr lang="en-US" dirty="0"/>
            <a:t>Actors are updated in the order defined by the hierarchy</a:t>
          </a:r>
        </a:p>
      </dgm:t>
    </dgm:pt>
    <dgm:pt modelId="{9F78A6F3-AC06-452B-8D73-FB2557CDBE88}" type="parTrans" cxnId="{2FF83D9C-CBD1-4956-9B35-2FC2F61ADC71}">
      <dgm:prSet/>
      <dgm:spPr/>
      <dgm:t>
        <a:bodyPr/>
        <a:lstStyle/>
        <a:p>
          <a:endParaRPr lang="en-US"/>
        </a:p>
      </dgm:t>
    </dgm:pt>
    <dgm:pt modelId="{4D80FD93-8AEB-4471-8AB9-F347F35FDC6C}" type="sibTrans" cxnId="{2FF83D9C-CBD1-4956-9B35-2FC2F61ADC71}">
      <dgm:prSet/>
      <dgm:spPr/>
      <dgm:t>
        <a:bodyPr/>
        <a:lstStyle/>
        <a:p>
          <a:endParaRPr lang="en-US"/>
        </a:p>
      </dgm:t>
    </dgm:pt>
    <dgm:pt modelId="{98ACE029-7CBB-4249-9EDF-6BCF0F5830F5}">
      <dgm:prSet phldrT="[Text]"/>
      <dgm:spPr/>
      <dgm:t>
        <a:bodyPr/>
        <a:lstStyle/>
        <a:p>
          <a:r>
            <a:rPr lang="en-US" dirty="0"/>
            <a:t>Internal execution of an actor is sequential using Behaviors that operate on components</a:t>
          </a:r>
        </a:p>
      </dgm:t>
    </dgm:pt>
    <dgm:pt modelId="{CC93F18B-CC0D-4D39-A765-BA6350F59333}" type="parTrans" cxnId="{71C15EAF-33C6-49B4-ACBF-5A830EE8C242}">
      <dgm:prSet/>
      <dgm:spPr/>
      <dgm:t>
        <a:bodyPr/>
        <a:lstStyle/>
        <a:p>
          <a:endParaRPr lang="en-US"/>
        </a:p>
      </dgm:t>
    </dgm:pt>
    <dgm:pt modelId="{2FCE13C2-F84F-4DF3-87AC-0DAA5D77C14B}" type="sibTrans" cxnId="{71C15EAF-33C6-49B4-ACBF-5A830EE8C242}">
      <dgm:prSet/>
      <dgm:spPr/>
      <dgm:t>
        <a:bodyPr/>
        <a:lstStyle/>
        <a:p>
          <a:endParaRPr lang="en-US"/>
        </a:p>
      </dgm:t>
    </dgm:pt>
    <dgm:pt modelId="{8556FF45-B8AF-46CA-BA17-4581578294DD}">
      <dgm:prSet phldrT="[Text]"/>
      <dgm:spPr/>
      <dgm:t>
        <a:bodyPr/>
        <a:lstStyle/>
        <a:p>
          <a:r>
            <a:rPr lang="en-US" dirty="0"/>
            <a:t>Component</a:t>
          </a:r>
        </a:p>
      </dgm:t>
    </dgm:pt>
    <dgm:pt modelId="{44333D55-D33E-4370-AD10-A004C61731A4}" type="parTrans" cxnId="{8F276943-5B4F-4F6B-BA9E-147A3141E480}">
      <dgm:prSet/>
      <dgm:spPr/>
      <dgm:t>
        <a:bodyPr/>
        <a:lstStyle/>
        <a:p>
          <a:endParaRPr lang="en-US"/>
        </a:p>
      </dgm:t>
    </dgm:pt>
    <dgm:pt modelId="{42D68708-2ABB-45BF-BBAF-D751FD53318E}" type="sibTrans" cxnId="{8F276943-5B4F-4F6B-BA9E-147A3141E480}">
      <dgm:prSet/>
      <dgm:spPr/>
      <dgm:t>
        <a:bodyPr/>
        <a:lstStyle/>
        <a:p>
          <a:endParaRPr lang="en-US"/>
        </a:p>
      </dgm:t>
    </dgm:pt>
    <dgm:pt modelId="{5D9237B7-0920-46F5-94A7-5ABA5E207A01}">
      <dgm:prSet phldrT="[Text]"/>
      <dgm:spPr/>
      <dgm:t>
        <a:bodyPr/>
        <a:lstStyle/>
        <a:p>
          <a:r>
            <a:rPr lang="en-US" dirty="0"/>
            <a:t>Logic allowed and not enforced, banned referencing other components/entities – a black box with no dependencies</a:t>
          </a:r>
        </a:p>
      </dgm:t>
    </dgm:pt>
    <dgm:pt modelId="{99380E59-948B-498F-B3DD-4680102F5B15}" type="parTrans" cxnId="{F63E7FC2-30FD-4C4D-894E-6EBBA0382F0F}">
      <dgm:prSet/>
      <dgm:spPr/>
      <dgm:t>
        <a:bodyPr/>
        <a:lstStyle/>
        <a:p>
          <a:endParaRPr lang="en-US"/>
        </a:p>
      </dgm:t>
    </dgm:pt>
    <dgm:pt modelId="{B910B32A-2395-4A4B-9F97-93A08845100E}" type="sibTrans" cxnId="{F63E7FC2-30FD-4C4D-894E-6EBBA0382F0F}">
      <dgm:prSet/>
      <dgm:spPr/>
      <dgm:t>
        <a:bodyPr/>
        <a:lstStyle/>
        <a:p>
          <a:endParaRPr lang="en-US"/>
        </a:p>
      </dgm:t>
    </dgm:pt>
    <dgm:pt modelId="{2972C356-A5B0-477A-9FA3-65ED635E2694}">
      <dgm:prSet phldrT="[Text]"/>
      <dgm:spPr/>
      <dgm:t>
        <a:bodyPr/>
        <a:lstStyle/>
        <a:p>
          <a:r>
            <a:rPr lang="en-US" dirty="0"/>
            <a:t>Inheritance enforced (basic types)</a:t>
          </a:r>
        </a:p>
      </dgm:t>
    </dgm:pt>
    <dgm:pt modelId="{3F693065-B725-46F9-9A39-02B72ED49D77}" type="parTrans" cxnId="{B392DF54-AA9C-4D58-9864-602860CCA966}">
      <dgm:prSet/>
      <dgm:spPr/>
      <dgm:t>
        <a:bodyPr/>
        <a:lstStyle/>
        <a:p>
          <a:endParaRPr lang="en-US"/>
        </a:p>
      </dgm:t>
    </dgm:pt>
    <dgm:pt modelId="{D60034D7-5544-46CA-B14C-64E9A88D760F}" type="sibTrans" cxnId="{B392DF54-AA9C-4D58-9864-602860CCA966}">
      <dgm:prSet/>
      <dgm:spPr/>
      <dgm:t>
        <a:bodyPr/>
        <a:lstStyle/>
        <a:p>
          <a:endParaRPr lang="en-US"/>
        </a:p>
      </dgm:t>
    </dgm:pt>
    <dgm:pt modelId="{7AF91A89-E37E-4BA5-8585-6D8A99728591}">
      <dgm:prSet phldrT="[Text]"/>
      <dgm:spPr/>
      <dgm:t>
        <a:bodyPr/>
        <a:lstStyle/>
        <a:p>
          <a:r>
            <a:rPr lang="en-US" dirty="0"/>
            <a:t>Hierarchical components not available</a:t>
          </a:r>
        </a:p>
      </dgm:t>
    </dgm:pt>
    <dgm:pt modelId="{785612A0-C0DD-4C8B-8189-40C2BF01E21B}" type="parTrans" cxnId="{F081079D-D143-4F4E-B741-279D04D52B37}">
      <dgm:prSet/>
      <dgm:spPr/>
      <dgm:t>
        <a:bodyPr/>
        <a:lstStyle/>
        <a:p>
          <a:endParaRPr lang="en-US"/>
        </a:p>
      </dgm:t>
    </dgm:pt>
    <dgm:pt modelId="{FC86D82E-2E9B-4325-9A2D-1B0DE4025298}" type="sibTrans" cxnId="{F081079D-D143-4F4E-B741-279D04D52B37}">
      <dgm:prSet/>
      <dgm:spPr/>
      <dgm:t>
        <a:bodyPr/>
        <a:lstStyle/>
        <a:p>
          <a:endParaRPr lang="en-US"/>
        </a:p>
      </dgm:t>
    </dgm:pt>
    <dgm:pt modelId="{824CFD61-6887-4086-A107-D2213E49BB17}">
      <dgm:prSet phldrT="[Text]"/>
      <dgm:spPr/>
      <dgm:t>
        <a:bodyPr/>
        <a:lstStyle/>
        <a:p>
          <a:r>
            <a:rPr lang="en-US" dirty="0"/>
            <a:t>Spatial components allowed</a:t>
          </a:r>
        </a:p>
      </dgm:t>
    </dgm:pt>
    <dgm:pt modelId="{7710AE4C-6450-465B-A0FE-A13F7B548489}" type="parTrans" cxnId="{51C075E8-7212-47C5-BB74-BCF853D5085B}">
      <dgm:prSet/>
      <dgm:spPr/>
      <dgm:t>
        <a:bodyPr/>
        <a:lstStyle/>
        <a:p>
          <a:endParaRPr lang="en-US"/>
        </a:p>
      </dgm:t>
    </dgm:pt>
    <dgm:pt modelId="{CD7956FF-2B8B-4A54-B84D-C130259C40CC}" type="sibTrans" cxnId="{51C075E8-7212-47C5-BB74-BCF853D5085B}">
      <dgm:prSet/>
      <dgm:spPr/>
      <dgm:t>
        <a:bodyPr/>
        <a:lstStyle/>
        <a:p>
          <a:endParaRPr lang="en-US"/>
        </a:p>
      </dgm:t>
    </dgm:pt>
    <dgm:pt modelId="{919EC0F8-564B-4816-A3A2-CEA4FFAD9BED}">
      <dgm:prSet phldrT="[Text]"/>
      <dgm:spPr/>
      <dgm:t>
        <a:bodyPr/>
        <a:lstStyle/>
        <a:p>
          <a:r>
            <a:rPr lang="en-US" dirty="0"/>
            <a:t>External storage allowed, but discouraged</a:t>
          </a:r>
        </a:p>
      </dgm:t>
    </dgm:pt>
    <dgm:pt modelId="{D43C2FF4-9E20-4413-B0AD-D9C6FDEB6556}" type="parTrans" cxnId="{73884F04-CE91-4AE2-A6FF-8BD792B35474}">
      <dgm:prSet/>
      <dgm:spPr/>
      <dgm:t>
        <a:bodyPr/>
        <a:lstStyle/>
        <a:p>
          <a:endParaRPr lang="en-US"/>
        </a:p>
      </dgm:t>
    </dgm:pt>
    <dgm:pt modelId="{AFD7E221-659C-4451-BD47-F1FF253977CF}" type="sibTrans" cxnId="{73884F04-CE91-4AE2-A6FF-8BD792B35474}">
      <dgm:prSet/>
      <dgm:spPr/>
      <dgm:t>
        <a:bodyPr/>
        <a:lstStyle/>
        <a:p>
          <a:endParaRPr lang="en-US"/>
        </a:p>
      </dgm:t>
    </dgm:pt>
    <dgm:pt modelId="{7123D730-7D91-4A07-B2E8-A80739803DD7}">
      <dgm:prSet phldrT="[Text]"/>
      <dgm:spPr/>
      <dgm:t>
        <a:bodyPr/>
        <a:lstStyle/>
        <a:p>
          <a:r>
            <a:rPr lang="en-US" dirty="0"/>
            <a:t>Pointer stability in frame, but not across frames – deferred destructions</a:t>
          </a:r>
        </a:p>
      </dgm:t>
    </dgm:pt>
    <dgm:pt modelId="{95D5C833-89EC-4927-B6EA-4BA01D15F9B0}" type="parTrans" cxnId="{8416F0ED-7E1D-4E2B-9D7D-C87432A3468A}">
      <dgm:prSet/>
      <dgm:spPr/>
      <dgm:t>
        <a:bodyPr/>
        <a:lstStyle/>
        <a:p>
          <a:endParaRPr lang="en-US"/>
        </a:p>
      </dgm:t>
    </dgm:pt>
    <dgm:pt modelId="{D17BF6C1-CC7F-4BC4-8672-533E91D8E25A}" type="sibTrans" cxnId="{8416F0ED-7E1D-4E2B-9D7D-C87432A3468A}">
      <dgm:prSet/>
      <dgm:spPr/>
      <dgm:t>
        <a:bodyPr/>
        <a:lstStyle/>
        <a:p>
          <a:endParaRPr lang="en-US"/>
        </a:p>
      </dgm:t>
    </dgm:pt>
    <dgm:pt modelId="{C4881BC8-232C-458F-B770-6775810B3750}">
      <dgm:prSet phldrT="[Text]"/>
      <dgm:spPr/>
      <dgm:t>
        <a:bodyPr/>
        <a:lstStyle/>
        <a:p>
          <a:r>
            <a:rPr lang="en-US" dirty="0"/>
            <a:t>Relational model (ECS)</a:t>
          </a:r>
        </a:p>
      </dgm:t>
    </dgm:pt>
    <dgm:pt modelId="{D3915349-D5A6-4EBE-9275-5071498B7220}" type="parTrans" cxnId="{6247836A-FBDA-4DF4-A3DE-AC29172CFB4A}">
      <dgm:prSet/>
      <dgm:spPr/>
      <dgm:t>
        <a:bodyPr/>
        <a:lstStyle/>
        <a:p>
          <a:endParaRPr lang="en-US"/>
        </a:p>
      </dgm:t>
    </dgm:pt>
    <dgm:pt modelId="{F5B82441-3963-43CB-8B72-6053BB4DF1A6}" type="sibTrans" cxnId="{6247836A-FBDA-4DF4-A3DE-AC29172CFB4A}">
      <dgm:prSet/>
      <dgm:spPr/>
      <dgm:t>
        <a:bodyPr/>
        <a:lstStyle/>
        <a:p>
          <a:endParaRPr lang="en-US"/>
        </a:p>
      </dgm:t>
    </dgm:pt>
    <dgm:pt modelId="{8A38911C-7D4C-40A6-8CA2-E7164B700635}">
      <dgm:prSet phldrT="[Text]"/>
      <dgm:spPr/>
      <dgm:t>
        <a:bodyPr/>
        <a:lstStyle/>
        <a:p>
          <a:r>
            <a:rPr lang="en-US" dirty="0"/>
            <a:t>Further inheritance allowed (enforced), but considered as independent types</a:t>
          </a:r>
        </a:p>
      </dgm:t>
    </dgm:pt>
    <dgm:pt modelId="{D5598EF7-7FE4-48ED-BD01-4BB49F5F3A6E}" type="parTrans" cxnId="{6CC4298F-EC68-43AF-8B94-42600768E232}">
      <dgm:prSet/>
      <dgm:spPr/>
      <dgm:t>
        <a:bodyPr/>
        <a:lstStyle/>
        <a:p>
          <a:endParaRPr lang="en-US"/>
        </a:p>
      </dgm:t>
    </dgm:pt>
    <dgm:pt modelId="{69340012-4261-4382-B567-7BE342B1DE57}" type="sibTrans" cxnId="{6CC4298F-EC68-43AF-8B94-42600768E232}">
      <dgm:prSet/>
      <dgm:spPr/>
      <dgm:t>
        <a:bodyPr/>
        <a:lstStyle/>
        <a:p>
          <a:endParaRPr lang="en-US"/>
        </a:p>
      </dgm:t>
    </dgm:pt>
    <dgm:pt modelId="{C53605BD-8B1B-421C-A943-6BE45AE14C7B}" type="pres">
      <dgm:prSet presAssocID="{D116144A-26C1-4725-92A5-6B0646A00302}" presName="Name0" presStyleCnt="0">
        <dgm:presLayoutVars>
          <dgm:dir/>
          <dgm:animLvl val="lvl"/>
          <dgm:resizeHandles val="exact"/>
        </dgm:presLayoutVars>
      </dgm:prSet>
      <dgm:spPr/>
    </dgm:pt>
    <dgm:pt modelId="{EC5281EB-E85E-4EA5-A741-08CA88D85848}" type="pres">
      <dgm:prSet presAssocID="{8556FF45-B8AF-46CA-BA17-4581578294DD}" presName="composite" presStyleCnt="0"/>
      <dgm:spPr/>
    </dgm:pt>
    <dgm:pt modelId="{32D01B5D-CD33-4608-9405-E732D1713A6C}" type="pres">
      <dgm:prSet presAssocID="{8556FF45-B8AF-46CA-BA17-4581578294DD}" presName="parTx" presStyleLbl="alignNode1" presStyleIdx="0" presStyleCnt="3">
        <dgm:presLayoutVars>
          <dgm:chMax val="0"/>
          <dgm:chPref val="0"/>
          <dgm:bulletEnabled val="1"/>
        </dgm:presLayoutVars>
      </dgm:prSet>
      <dgm:spPr/>
    </dgm:pt>
    <dgm:pt modelId="{0C5A0813-6C9D-4949-AC30-E97AD9A5DBD3}" type="pres">
      <dgm:prSet presAssocID="{8556FF45-B8AF-46CA-BA17-4581578294DD}" presName="desTx" presStyleLbl="alignAccFollowNode1" presStyleIdx="0" presStyleCnt="3">
        <dgm:presLayoutVars>
          <dgm:bulletEnabled val="1"/>
        </dgm:presLayoutVars>
      </dgm:prSet>
      <dgm:spPr/>
    </dgm:pt>
    <dgm:pt modelId="{BE612439-BBC2-475A-980A-90072C9733FF}" type="pres">
      <dgm:prSet presAssocID="{42D68708-2ABB-45BF-BBAF-D751FD53318E}" presName="space" presStyleCnt="0"/>
      <dgm:spPr/>
    </dgm:pt>
    <dgm:pt modelId="{C6604852-DAD8-4786-859F-9B61BA176687}" type="pres">
      <dgm:prSet presAssocID="{F8A53B0A-4258-4053-AC0C-011B0AB3CE5D}" presName="composite" presStyleCnt="0"/>
      <dgm:spPr/>
    </dgm:pt>
    <dgm:pt modelId="{295547BC-9119-4637-A008-05E02B33FB42}" type="pres">
      <dgm:prSet presAssocID="{F8A53B0A-4258-4053-AC0C-011B0AB3CE5D}" presName="parTx" presStyleLbl="alignNode1" presStyleIdx="1" presStyleCnt="3">
        <dgm:presLayoutVars>
          <dgm:chMax val="0"/>
          <dgm:chPref val="0"/>
          <dgm:bulletEnabled val="1"/>
        </dgm:presLayoutVars>
      </dgm:prSet>
      <dgm:spPr/>
    </dgm:pt>
    <dgm:pt modelId="{D7E5208C-7AB7-4FBE-A4CC-2E0AFC8FFAE3}" type="pres">
      <dgm:prSet presAssocID="{F8A53B0A-4258-4053-AC0C-011B0AB3CE5D}" presName="desTx" presStyleLbl="alignAccFollowNode1" presStyleIdx="1" presStyleCnt="3">
        <dgm:presLayoutVars>
          <dgm:bulletEnabled val="1"/>
        </dgm:presLayoutVars>
      </dgm:prSet>
      <dgm:spPr/>
    </dgm:pt>
    <dgm:pt modelId="{2C3FC13D-9A86-4205-BEA0-C36BAADD30DF}" type="pres">
      <dgm:prSet presAssocID="{60E66272-084F-4CF8-B7F0-725E10283C70}" presName="space" presStyleCnt="0"/>
      <dgm:spPr/>
    </dgm:pt>
    <dgm:pt modelId="{DFC87F88-FFD0-4A91-8636-BC3C6F0B28A4}" type="pres">
      <dgm:prSet presAssocID="{84951187-CE7F-43F8-A1C5-B6D62A2D8B2E}" presName="composite" presStyleCnt="0"/>
      <dgm:spPr/>
    </dgm:pt>
    <dgm:pt modelId="{CC25D363-BE27-4FDC-8D75-DD4B99032593}" type="pres">
      <dgm:prSet presAssocID="{84951187-CE7F-43F8-A1C5-B6D62A2D8B2E}" presName="parTx" presStyleLbl="alignNode1" presStyleIdx="2" presStyleCnt="3">
        <dgm:presLayoutVars>
          <dgm:chMax val="0"/>
          <dgm:chPref val="0"/>
          <dgm:bulletEnabled val="1"/>
        </dgm:presLayoutVars>
      </dgm:prSet>
      <dgm:spPr/>
    </dgm:pt>
    <dgm:pt modelId="{6A511E69-4B9D-45D0-AE20-783B52DA2167}" type="pres">
      <dgm:prSet presAssocID="{84951187-CE7F-43F8-A1C5-B6D62A2D8B2E}" presName="desTx" presStyleLbl="alignAccFollowNode1" presStyleIdx="2" presStyleCnt="3">
        <dgm:presLayoutVars>
          <dgm:bulletEnabled val="1"/>
        </dgm:presLayoutVars>
      </dgm:prSet>
      <dgm:spPr/>
    </dgm:pt>
  </dgm:ptLst>
  <dgm:cxnLst>
    <dgm:cxn modelId="{84B74302-7FF9-43A3-882B-9942DCFE9796}" type="presOf" srcId="{D116144A-26C1-4725-92A5-6B0646A00302}" destId="{C53605BD-8B1B-421C-A943-6BE45AE14C7B}" srcOrd="0" destOrd="0" presId="urn:microsoft.com/office/officeart/2005/8/layout/hList1"/>
    <dgm:cxn modelId="{73884F04-CE91-4AE2-A6FF-8BD792B35474}" srcId="{8556FF45-B8AF-46CA-BA17-4581578294DD}" destId="{919EC0F8-564B-4816-A3A2-CEA4FFAD9BED}" srcOrd="5" destOrd="0" parTransId="{D43C2FF4-9E20-4413-B0AD-D9C6FDEB6556}" sibTransId="{AFD7E221-659C-4451-BD47-F1FF253977CF}"/>
    <dgm:cxn modelId="{B5202805-3E44-4D9B-9662-CDA9792FBDA0}" srcId="{F8A53B0A-4258-4053-AC0C-011B0AB3CE5D}" destId="{BF23404A-ED58-4E7B-A884-F279EC74E8EF}" srcOrd="4" destOrd="0" parTransId="{3C01C00F-0A50-4932-BB23-27D64203DC7C}" sibTransId="{DDEA5031-5333-41C9-B6EC-F567D857A968}"/>
    <dgm:cxn modelId="{93FAE20B-D022-4659-A642-979B3695CF04}" type="presOf" srcId="{C4881BC8-232C-458F-B770-6775810B3750}" destId="{6A511E69-4B9D-45D0-AE20-783B52DA2167}" srcOrd="0" destOrd="1" presId="urn:microsoft.com/office/officeart/2005/8/layout/hList1"/>
    <dgm:cxn modelId="{3AA63A0F-AEA8-4104-88E9-FE1941338F80}" srcId="{F8A53B0A-4258-4053-AC0C-011B0AB3CE5D}" destId="{14D9862C-F86D-4FF0-AC7D-D5D46515CB63}" srcOrd="0" destOrd="0" parTransId="{9B7AB5F9-819D-4F13-BD11-861F08311D33}" sibTransId="{922FF845-DFE4-4DF7-9348-35418EA4C724}"/>
    <dgm:cxn modelId="{F25F541A-C53A-49A8-BB83-BFC8822DCA4D}" type="presOf" srcId="{C56DA86C-42A1-47D2-B792-974894E1AFEF}" destId="{6A511E69-4B9D-45D0-AE20-783B52DA2167}" srcOrd="0" destOrd="4" presId="urn:microsoft.com/office/officeart/2005/8/layout/hList1"/>
    <dgm:cxn modelId="{FAAF9020-5CC4-4254-BC53-3BE896B973E1}" srcId="{642CF5A7-97A6-46A8-A8BF-30D671D7698D}" destId="{A0EC6E29-37D8-4C8D-A651-1D2FF54A7809}" srcOrd="0" destOrd="0" parTransId="{3BC1EE32-500E-46AA-A08B-E37D2C07E2A7}" sibTransId="{8B209D92-EDFD-4EB3-B947-E91D311F2F41}"/>
    <dgm:cxn modelId="{18E9C020-41FB-4E14-ABB7-248BE6668187}" type="presOf" srcId="{8A38911C-7D4C-40A6-8CA2-E7164B700635}" destId="{0C5A0813-6C9D-4949-AC30-E97AD9A5DBD3}" srcOrd="0" destOrd="2" presId="urn:microsoft.com/office/officeart/2005/8/layout/hList1"/>
    <dgm:cxn modelId="{C6509C21-0CE1-44FA-9B4C-F446F106E891}" type="presOf" srcId="{84951187-CE7F-43F8-A1C5-B6D62A2D8B2E}" destId="{CC25D363-BE27-4FDC-8D75-DD4B99032593}" srcOrd="0" destOrd="0" presId="urn:microsoft.com/office/officeart/2005/8/layout/hList1"/>
    <dgm:cxn modelId="{9FEFAB21-58A9-42A4-A930-864C9AA14FF1}" srcId="{D116144A-26C1-4725-92A5-6B0646A00302}" destId="{F8A53B0A-4258-4053-AC0C-011B0AB3CE5D}" srcOrd="1" destOrd="0" parTransId="{1A128AAA-C20B-45A6-A150-560A35A646EE}" sibTransId="{60E66272-084F-4CF8-B7F0-725E10283C70}"/>
    <dgm:cxn modelId="{37A23430-D974-4F59-9E22-AE0C0F588E02}" type="presOf" srcId="{2972C356-A5B0-477A-9FA3-65ED635E2694}" destId="{0C5A0813-6C9D-4949-AC30-E97AD9A5DBD3}" srcOrd="0" destOrd="1" presId="urn:microsoft.com/office/officeart/2005/8/layout/hList1"/>
    <dgm:cxn modelId="{82C19F32-799D-456C-9AA4-BFFAB8B84398}" type="presOf" srcId="{12AB00BE-EA92-4EAF-B6A2-1463F1A6234E}" destId="{6A511E69-4B9D-45D0-AE20-783B52DA2167}" srcOrd="0" destOrd="0" presId="urn:microsoft.com/office/officeart/2005/8/layout/hList1"/>
    <dgm:cxn modelId="{2944E634-DA8D-4102-97FB-C2C17EC93A55}" srcId="{D116144A-26C1-4725-92A5-6B0646A00302}" destId="{84951187-CE7F-43F8-A1C5-B6D62A2D8B2E}" srcOrd="2" destOrd="0" parTransId="{A40D78CD-2313-4E14-8A4D-B1EF6D15814C}" sibTransId="{6F84E4C5-7CA9-48C2-8662-AD9ACA1B2F3F}"/>
    <dgm:cxn modelId="{FBFFC43D-C935-44DA-8F3C-B59EE008D916}" srcId="{12AB00BE-EA92-4EAF-B6A2-1463F1A6234E}" destId="{642CF5A7-97A6-46A8-A8BF-30D671D7698D}" srcOrd="1" destOrd="0" parTransId="{85F5666D-2981-4C61-99FD-AD55A4EB344D}" sibTransId="{1EA0797A-6B90-45AC-AE0A-6118AC1C0915}"/>
    <dgm:cxn modelId="{AECDE43F-8C78-4EF3-9DC3-56014570094C}" type="presOf" srcId="{BF23404A-ED58-4E7B-A884-F279EC74E8EF}" destId="{D7E5208C-7AB7-4FBE-A4CC-2E0AFC8FFAE3}" srcOrd="0" destOrd="4" presId="urn:microsoft.com/office/officeart/2005/8/layout/hList1"/>
    <dgm:cxn modelId="{693B5B61-D369-4CD9-BFEC-0E9C21F4578A}" type="presOf" srcId="{F8A53B0A-4258-4053-AC0C-011B0AB3CE5D}" destId="{295547BC-9119-4637-A008-05E02B33FB42}" srcOrd="0" destOrd="0" presId="urn:microsoft.com/office/officeart/2005/8/layout/hList1"/>
    <dgm:cxn modelId="{8F276943-5B4F-4F6B-BA9E-147A3141E480}" srcId="{D116144A-26C1-4725-92A5-6B0646A00302}" destId="{8556FF45-B8AF-46CA-BA17-4581578294DD}" srcOrd="0" destOrd="0" parTransId="{44333D55-D33E-4370-AD10-A004C61731A4}" sibTransId="{42D68708-2ABB-45BF-BBAF-D751FD53318E}"/>
    <dgm:cxn modelId="{2AEF6267-2B9D-4C92-99F2-47B96D5C4489}" type="presOf" srcId="{7AF91A89-E37E-4BA5-8585-6D8A99728591}" destId="{0C5A0813-6C9D-4949-AC30-E97AD9A5DBD3}" srcOrd="0" destOrd="3" presId="urn:microsoft.com/office/officeart/2005/8/layout/hList1"/>
    <dgm:cxn modelId="{B1C24867-40A1-46C0-AACC-9CCECBDE37DD}" type="presOf" srcId="{7123D730-7D91-4A07-B2E8-A80739803DD7}" destId="{0C5A0813-6C9D-4949-AC30-E97AD9A5DBD3}" srcOrd="0" destOrd="6" presId="urn:microsoft.com/office/officeart/2005/8/layout/hList1"/>
    <dgm:cxn modelId="{6247836A-FBDA-4DF4-A3DE-AC29172CFB4A}" srcId="{12AB00BE-EA92-4EAF-B6A2-1463F1A6234E}" destId="{C4881BC8-232C-458F-B770-6775810B3750}" srcOrd="0" destOrd="0" parTransId="{D3915349-D5A6-4EBE-9275-5071498B7220}" sibTransId="{F5B82441-3963-43CB-8B72-6053BB4DF1A6}"/>
    <dgm:cxn modelId="{C862FC4B-456C-4B7D-80A7-32F3CA3190C7}" type="presOf" srcId="{642CF5A7-97A6-46A8-A8BF-30D671D7698D}" destId="{6A511E69-4B9D-45D0-AE20-783B52DA2167}" srcOrd="0" destOrd="2" presId="urn:microsoft.com/office/officeart/2005/8/layout/hList1"/>
    <dgm:cxn modelId="{CA804C70-CBBC-43F2-A07B-B63716228F59}" srcId="{F8A53B0A-4258-4053-AC0C-011B0AB3CE5D}" destId="{19438BC8-ABA4-41C4-A16D-3577531450C7}" srcOrd="1" destOrd="0" parTransId="{D599FBAD-C0B3-46A1-B88B-029985A727E6}" sibTransId="{81020DFB-A6A9-4B15-815C-56A919529C5A}"/>
    <dgm:cxn modelId="{B392DF54-AA9C-4D58-9864-602860CCA966}" srcId="{8556FF45-B8AF-46CA-BA17-4581578294DD}" destId="{2972C356-A5B0-477A-9FA3-65ED635E2694}" srcOrd="1" destOrd="0" parTransId="{3F693065-B725-46F9-9A39-02B72ED49D77}" sibTransId="{D60034D7-5544-46CA-B14C-64E9A88D760F}"/>
    <dgm:cxn modelId="{DEF3BD88-7B26-4C7B-84C6-22D6D4E7DE9F}" type="presOf" srcId="{A9579973-F95E-4B8F-ABAD-4D8CD6032EA2}" destId="{D7E5208C-7AB7-4FBE-A4CC-2E0AFC8FFAE3}" srcOrd="0" destOrd="3" presId="urn:microsoft.com/office/officeart/2005/8/layout/hList1"/>
    <dgm:cxn modelId="{F32CED8D-AFA5-4C9A-A700-A63A91B839A1}" type="presOf" srcId="{14D9862C-F86D-4FF0-AC7D-D5D46515CB63}" destId="{D7E5208C-7AB7-4FBE-A4CC-2E0AFC8FFAE3}" srcOrd="0" destOrd="0" presId="urn:microsoft.com/office/officeart/2005/8/layout/hList1"/>
    <dgm:cxn modelId="{6CC4298F-EC68-43AF-8B94-42600768E232}" srcId="{8556FF45-B8AF-46CA-BA17-4581578294DD}" destId="{8A38911C-7D4C-40A6-8CA2-E7164B700635}" srcOrd="2" destOrd="0" parTransId="{D5598EF7-7FE4-48ED-BD01-4BB49F5F3A6E}" sibTransId="{69340012-4261-4382-B567-7BE342B1DE57}"/>
    <dgm:cxn modelId="{E1693397-98EE-4FC8-84C2-45F362CFF7CC}" type="presOf" srcId="{B9B2A201-18D2-411B-90D7-F3288C23A1C6}" destId="{D7E5208C-7AB7-4FBE-A4CC-2E0AFC8FFAE3}" srcOrd="0" destOrd="5" presId="urn:microsoft.com/office/officeart/2005/8/layout/hList1"/>
    <dgm:cxn modelId="{E1152598-422B-48DD-A9EE-397C85B3B5DD}" type="presOf" srcId="{5D2CA5B1-9F0F-40F1-B67C-9030DF3703DE}" destId="{D7E5208C-7AB7-4FBE-A4CC-2E0AFC8FFAE3}" srcOrd="0" destOrd="6" presId="urn:microsoft.com/office/officeart/2005/8/layout/hList1"/>
    <dgm:cxn modelId="{12128299-67C8-410A-8978-34BA16F2339A}" type="presOf" srcId="{A860133F-535F-49E6-A95A-0F642E327BCF}" destId="{D7E5208C-7AB7-4FBE-A4CC-2E0AFC8FFAE3}" srcOrd="0" destOrd="2" presId="urn:microsoft.com/office/officeart/2005/8/layout/hList1"/>
    <dgm:cxn modelId="{2FF83D9C-CBD1-4956-9B35-2FC2F61ADC71}" srcId="{642CF5A7-97A6-46A8-A8BF-30D671D7698D}" destId="{C56DA86C-42A1-47D2-B792-974894E1AFEF}" srcOrd="1" destOrd="0" parTransId="{9F78A6F3-AC06-452B-8D73-FB2557CDBE88}" sibTransId="{4D80FD93-8AEB-4471-8AB9-F347F35FDC6C}"/>
    <dgm:cxn modelId="{F081079D-D143-4F4E-B741-279D04D52B37}" srcId="{8556FF45-B8AF-46CA-BA17-4581578294DD}" destId="{7AF91A89-E37E-4BA5-8585-6D8A99728591}" srcOrd="3" destOrd="0" parTransId="{785612A0-C0DD-4C8B-8189-40C2BF01E21B}" sibTransId="{FC86D82E-2E9B-4325-9A2D-1B0DE4025298}"/>
    <dgm:cxn modelId="{68D0A3A4-5771-4B84-ADFC-A48772BAE3C5}" type="presOf" srcId="{824CFD61-6887-4086-A107-D2213E49BB17}" destId="{0C5A0813-6C9D-4949-AC30-E97AD9A5DBD3}" srcOrd="0" destOrd="4" presId="urn:microsoft.com/office/officeart/2005/8/layout/hList1"/>
    <dgm:cxn modelId="{68C5F3AE-FF94-465F-BD5B-8FA1317CCE0E}" type="presOf" srcId="{5D9237B7-0920-46F5-94A7-5ABA5E207A01}" destId="{0C5A0813-6C9D-4949-AC30-E97AD9A5DBD3}" srcOrd="0" destOrd="0" presId="urn:microsoft.com/office/officeart/2005/8/layout/hList1"/>
    <dgm:cxn modelId="{71C15EAF-33C6-49B4-ACBF-5A830EE8C242}" srcId="{642CF5A7-97A6-46A8-A8BF-30D671D7698D}" destId="{98ACE029-7CBB-4249-9EDF-6BCF0F5830F5}" srcOrd="2" destOrd="0" parTransId="{CC93F18B-CC0D-4D39-A765-BA6350F59333}" sibTransId="{2FCE13C2-F84F-4DF3-87AC-0DAA5D77C14B}"/>
    <dgm:cxn modelId="{9830E6B1-E91C-458B-AD51-622B48E44F2B}" srcId="{84951187-CE7F-43F8-A1C5-B6D62A2D8B2E}" destId="{12AB00BE-EA92-4EAF-B6A2-1463F1A6234E}" srcOrd="0" destOrd="0" parTransId="{17B8FD4A-6C2C-49ED-A69F-DB7A2901F5EA}" sibTransId="{0266FF3E-7DE6-4F21-9CC4-1DFAC8313396}"/>
    <dgm:cxn modelId="{B456EBB1-EAB6-4D38-B6CA-83B1FC078FF5}" srcId="{F8A53B0A-4258-4053-AC0C-011B0AB3CE5D}" destId="{B9B2A201-18D2-411B-90D7-F3288C23A1C6}" srcOrd="5" destOrd="0" parTransId="{D90051E5-353F-47D8-BBCD-E75A5C953118}" sibTransId="{86E5E3FF-3587-405B-AE8A-94A548B1F04A}"/>
    <dgm:cxn modelId="{7B619FB3-0BA6-45B0-85BB-554F50A7575F}" srcId="{F8A53B0A-4258-4053-AC0C-011B0AB3CE5D}" destId="{A860133F-535F-49E6-A95A-0F642E327BCF}" srcOrd="2" destOrd="0" parTransId="{81B64729-8E3B-431E-8049-84DE37796C31}" sibTransId="{6BAA952A-F681-4FDB-A07D-BC7D0EF19460}"/>
    <dgm:cxn modelId="{F63E7FC2-30FD-4C4D-894E-6EBBA0382F0F}" srcId="{8556FF45-B8AF-46CA-BA17-4581578294DD}" destId="{5D9237B7-0920-46F5-94A7-5ABA5E207A01}" srcOrd="0" destOrd="0" parTransId="{99380E59-948B-498F-B3DD-4680102F5B15}" sibTransId="{B910B32A-2395-4A4B-9F97-93A08845100E}"/>
    <dgm:cxn modelId="{642CB9C7-60B1-48CE-B32B-67BF8F4ADBF3}" type="presOf" srcId="{919EC0F8-564B-4816-A3A2-CEA4FFAD9BED}" destId="{0C5A0813-6C9D-4949-AC30-E97AD9A5DBD3}" srcOrd="0" destOrd="5" presId="urn:microsoft.com/office/officeart/2005/8/layout/hList1"/>
    <dgm:cxn modelId="{64EBDCD0-1D28-49E1-AD41-2016328A666D}" srcId="{F8A53B0A-4258-4053-AC0C-011B0AB3CE5D}" destId="{A9579973-F95E-4B8F-ABAD-4D8CD6032EA2}" srcOrd="3" destOrd="0" parTransId="{47775006-68CB-46E0-86EA-9A2B3F6E2FF5}" sibTransId="{D2E066FF-7F25-49E1-B209-6C0A401AD7B3}"/>
    <dgm:cxn modelId="{675774D1-7A8A-4C23-A146-40C174E78799}" type="presOf" srcId="{8556FF45-B8AF-46CA-BA17-4581578294DD}" destId="{32D01B5D-CD33-4608-9405-E732D1713A6C}" srcOrd="0" destOrd="0" presId="urn:microsoft.com/office/officeart/2005/8/layout/hList1"/>
    <dgm:cxn modelId="{6DA64ED7-BD43-470F-B891-738CCA83C9D9}" type="presOf" srcId="{A0EC6E29-37D8-4C8D-A651-1D2FF54A7809}" destId="{6A511E69-4B9D-45D0-AE20-783B52DA2167}" srcOrd="0" destOrd="3" presId="urn:microsoft.com/office/officeart/2005/8/layout/hList1"/>
    <dgm:cxn modelId="{DCB268DB-47A4-467F-A136-DAD852225EFA}" type="presOf" srcId="{98ACE029-7CBB-4249-9EDF-6BCF0F5830F5}" destId="{6A511E69-4B9D-45D0-AE20-783B52DA2167}" srcOrd="0" destOrd="5" presId="urn:microsoft.com/office/officeart/2005/8/layout/hList1"/>
    <dgm:cxn modelId="{51C075E8-7212-47C5-BB74-BCF853D5085B}" srcId="{8556FF45-B8AF-46CA-BA17-4581578294DD}" destId="{824CFD61-6887-4086-A107-D2213E49BB17}" srcOrd="4" destOrd="0" parTransId="{7710AE4C-6450-465B-A0FE-A13F7B548489}" sibTransId="{CD7956FF-2B8B-4A54-B84D-C130259C40CC}"/>
    <dgm:cxn modelId="{8416F0ED-7E1D-4E2B-9D7D-C87432A3468A}" srcId="{8556FF45-B8AF-46CA-BA17-4581578294DD}" destId="{7123D730-7D91-4A07-B2E8-A80739803DD7}" srcOrd="6" destOrd="0" parTransId="{95D5C833-89EC-4927-B6EA-4BA01D15F9B0}" sibTransId="{D17BF6C1-CC7F-4BC4-8672-533E91D8E25A}"/>
    <dgm:cxn modelId="{3BA5FAED-42CB-478E-942E-96C0D285F97C}" srcId="{F8A53B0A-4258-4053-AC0C-011B0AB3CE5D}" destId="{5D2CA5B1-9F0F-40F1-B67C-9030DF3703DE}" srcOrd="6" destOrd="0" parTransId="{7F63431F-F18F-4681-BDB1-899CD2F5AE96}" sibTransId="{F73F5207-1C0F-4C96-B7F2-AD91583E0FDE}"/>
    <dgm:cxn modelId="{E0DF62EF-C877-4D0A-A7E5-851A7756417C}" type="presOf" srcId="{19438BC8-ABA4-41C4-A16D-3577531450C7}" destId="{D7E5208C-7AB7-4FBE-A4CC-2E0AFC8FFAE3}" srcOrd="0" destOrd="1" presId="urn:microsoft.com/office/officeart/2005/8/layout/hList1"/>
    <dgm:cxn modelId="{51CF1C2C-9951-4A50-B505-19929CBBA02F}" type="presParOf" srcId="{C53605BD-8B1B-421C-A943-6BE45AE14C7B}" destId="{EC5281EB-E85E-4EA5-A741-08CA88D85848}" srcOrd="0" destOrd="0" presId="urn:microsoft.com/office/officeart/2005/8/layout/hList1"/>
    <dgm:cxn modelId="{82C08DC9-941F-4B82-AF28-03A8AFF53107}" type="presParOf" srcId="{EC5281EB-E85E-4EA5-A741-08CA88D85848}" destId="{32D01B5D-CD33-4608-9405-E732D1713A6C}" srcOrd="0" destOrd="0" presId="urn:microsoft.com/office/officeart/2005/8/layout/hList1"/>
    <dgm:cxn modelId="{F4FA6891-782D-4B99-9503-9A736ACA1635}" type="presParOf" srcId="{EC5281EB-E85E-4EA5-A741-08CA88D85848}" destId="{0C5A0813-6C9D-4949-AC30-E97AD9A5DBD3}" srcOrd="1" destOrd="0" presId="urn:microsoft.com/office/officeart/2005/8/layout/hList1"/>
    <dgm:cxn modelId="{5560A507-DFA6-4C94-88AA-B3DEAF103B39}" type="presParOf" srcId="{C53605BD-8B1B-421C-A943-6BE45AE14C7B}" destId="{BE612439-BBC2-475A-980A-90072C9733FF}" srcOrd="1" destOrd="0" presId="urn:microsoft.com/office/officeart/2005/8/layout/hList1"/>
    <dgm:cxn modelId="{8E59ECAE-E2E5-40FC-B5C4-291D7A7C7693}" type="presParOf" srcId="{C53605BD-8B1B-421C-A943-6BE45AE14C7B}" destId="{C6604852-DAD8-4786-859F-9B61BA176687}" srcOrd="2" destOrd="0" presId="urn:microsoft.com/office/officeart/2005/8/layout/hList1"/>
    <dgm:cxn modelId="{31BCEE76-B5CC-4AFB-9FF2-534D31729ACF}" type="presParOf" srcId="{C6604852-DAD8-4786-859F-9B61BA176687}" destId="{295547BC-9119-4637-A008-05E02B33FB42}" srcOrd="0" destOrd="0" presId="urn:microsoft.com/office/officeart/2005/8/layout/hList1"/>
    <dgm:cxn modelId="{AE4E6C5D-8D58-42CF-AFFE-642C65C81DB3}" type="presParOf" srcId="{C6604852-DAD8-4786-859F-9B61BA176687}" destId="{D7E5208C-7AB7-4FBE-A4CC-2E0AFC8FFAE3}" srcOrd="1" destOrd="0" presId="urn:microsoft.com/office/officeart/2005/8/layout/hList1"/>
    <dgm:cxn modelId="{0FD2F1F2-5606-452E-B05C-0B1CFD3A8F88}" type="presParOf" srcId="{C53605BD-8B1B-421C-A943-6BE45AE14C7B}" destId="{2C3FC13D-9A86-4205-BEA0-C36BAADD30DF}" srcOrd="3" destOrd="0" presId="urn:microsoft.com/office/officeart/2005/8/layout/hList1"/>
    <dgm:cxn modelId="{53D2113A-FB33-4335-BAE2-00D4EF5C69B7}" type="presParOf" srcId="{C53605BD-8B1B-421C-A943-6BE45AE14C7B}" destId="{DFC87F88-FFD0-4A91-8636-BC3C6F0B28A4}" srcOrd="4" destOrd="0" presId="urn:microsoft.com/office/officeart/2005/8/layout/hList1"/>
    <dgm:cxn modelId="{421D8B2B-4643-46AC-8230-46373CF8B661}" type="presParOf" srcId="{DFC87F88-FFD0-4A91-8636-BC3C6F0B28A4}" destId="{CC25D363-BE27-4FDC-8D75-DD4B99032593}" srcOrd="0" destOrd="0" presId="urn:microsoft.com/office/officeart/2005/8/layout/hList1"/>
    <dgm:cxn modelId="{71FEC66E-1AA4-4001-847E-30ACA8305A2B}" type="presParOf" srcId="{DFC87F88-FFD0-4A91-8636-BC3C6F0B28A4}" destId="{6A511E69-4B9D-45D0-AE20-783B52DA216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between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It 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the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noProof="0" dirty="0" err="1"/>
            <a:t>Opt</a:t>
          </a:r>
          <a:r>
            <a:rPr lang="pl-PL" dirty="0"/>
            <a:t>-in/out</a:t>
          </a:r>
          <a:r>
            <a:rPr lang="en-US" dirty="0"/>
            <a:t> can be direct or using an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the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Framework – what do we need it for?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2852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architecture issue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66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a world</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CC1B39B8-727E-447B-9534-382F142B31A1}">
      <dgm:prSet phldrT="[Text]"/>
      <dgm:spPr/>
      <dgm:t>
        <a:bodyPr/>
        <a:lstStyle/>
        <a:p>
          <a:r>
            <a:rPr lang="en-US" noProof="0" dirty="0"/>
            <a:t>Basic Types</a:t>
          </a:r>
        </a:p>
      </dgm:t>
    </dgm:pt>
    <dgm:pt modelId="{EC9B1FF6-CF40-4AF9-9C80-7C0BE40E2293}" type="parTrans" cxnId="{381CD2D1-EEEB-43B3-B9EE-0777E7307CA2}">
      <dgm:prSet/>
      <dgm:spPr/>
      <dgm:t>
        <a:bodyPr/>
        <a:lstStyle/>
        <a:p>
          <a:endParaRPr lang="en-US"/>
        </a:p>
      </dgm:t>
    </dgm:pt>
    <dgm:pt modelId="{DD688B12-B0A9-40F8-A3CC-CC14D522B283}" type="sibTrans" cxnId="{381CD2D1-EEEB-43B3-B9EE-0777E7307CA2}">
      <dgm:prSet/>
      <dgm:spPr/>
      <dgm:t>
        <a:bodyPr/>
        <a:lstStyle/>
        <a:p>
          <a:endParaRPr lang="en-US"/>
        </a:p>
      </dgm:t>
    </dgm:pt>
    <dgm:pt modelId="{8F1328E8-C12D-4C82-AAED-B5BA3CAD2CD8}">
      <dgm:prSet phldrT="[Text]"/>
      <dgm:spPr/>
      <dgm:t>
        <a:bodyPr/>
        <a:lstStyle/>
        <a:p>
          <a:endParaRPr lang="en-US" noProof="0" dirty="0"/>
        </a:p>
      </dgm:t>
    </dgm:pt>
    <dgm:pt modelId="{0D2CB20B-B02A-4EFE-9982-939C8197E279}" type="parTrans" cxnId="{9B633D2F-D7E4-4841-968A-35D716DA2E3D}">
      <dgm:prSet/>
      <dgm:spPr/>
      <dgm:t>
        <a:bodyPr/>
        <a:lstStyle/>
        <a:p>
          <a:endParaRPr lang="en-US"/>
        </a:p>
      </dgm:t>
    </dgm:pt>
    <dgm:pt modelId="{CE47250F-075F-4A2A-AAE3-9BB7857BA2F4}" type="sibTrans" cxnId="{9B633D2F-D7E4-4841-968A-35D716DA2E3D}">
      <dgm:prSet/>
      <dgm:spPr/>
      <dgm:t>
        <a:bodyPr/>
        <a:lstStyle/>
        <a:p>
          <a:endParaRPr lang="en-US"/>
        </a:p>
      </dgm:t>
    </dgm:pt>
    <dgm:pt modelId="{D47B95A3-5734-4072-A19F-6CCC914B13C8}">
      <dgm:prSet phldrT="[Text]"/>
      <dgm:spPr/>
      <dgm:t>
        <a:bodyPr/>
        <a:lstStyle/>
        <a:p>
          <a:endParaRPr lang="en-US" noProof="0" dirty="0"/>
        </a:p>
      </dgm:t>
    </dgm:pt>
    <dgm:pt modelId="{5A37F04C-BEC0-4C92-9C51-9D013F6F1344}" type="parTrans" cxnId="{80E71136-AE8F-4E44-81D7-AB205F7B987C}">
      <dgm:prSet/>
      <dgm:spPr/>
      <dgm:t>
        <a:bodyPr/>
        <a:lstStyle/>
        <a:p>
          <a:endParaRPr lang="en-US"/>
        </a:p>
      </dgm:t>
    </dgm:pt>
    <dgm:pt modelId="{0F99B1F5-1AFA-4803-B9C7-09EA18BA975D}" type="sibTrans" cxnId="{80E71136-AE8F-4E44-81D7-AB205F7B987C}">
      <dgm:prSet/>
      <dgm:spPr/>
      <dgm:t>
        <a:bodyPr/>
        <a:lstStyle/>
        <a:p>
          <a:endParaRPr lang="en-US"/>
        </a:p>
      </dgm:t>
    </dgm:pt>
    <dgm:pt modelId="{2C62ED04-C8B8-4E22-84F5-BD62CD361458}">
      <dgm:prSet phldrT="[Text]"/>
      <dgm:spPr/>
      <dgm:t>
        <a:bodyPr/>
        <a:lstStyle/>
        <a:p>
          <a:endParaRPr lang="en-US" noProof="0" dirty="0"/>
        </a:p>
      </dgm:t>
    </dgm:pt>
    <dgm:pt modelId="{5AE600A2-761C-4485-88AF-124EECB779DB}" type="parTrans" cxnId="{558E2193-6377-4EE0-99D2-FC6A432FF289}">
      <dgm:prSet/>
      <dgm:spPr/>
      <dgm:t>
        <a:bodyPr/>
        <a:lstStyle/>
        <a:p>
          <a:endParaRPr lang="en-US"/>
        </a:p>
      </dgm:t>
    </dgm:pt>
    <dgm:pt modelId="{7F314A4A-80F3-45CB-96AB-BC24C6BB76EB}" type="sibTrans" cxnId="{558E2193-6377-4EE0-99D2-FC6A432FF289}">
      <dgm:prSet/>
      <dgm:spPr/>
      <dgm:t>
        <a:bodyPr/>
        <a:lstStyle/>
        <a:p>
          <a:endParaRPr lang="en-US"/>
        </a:p>
      </dgm:t>
    </dgm:pt>
    <dgm:pt modelId="{27BDACED-386D-431A-B1CA-9FBDF4630C99}">
      <dgm:prSet phldrT="[Text]"/>
      <dgm:spPr/>
      <dgm:t>
        <a:bodyPr/>
        <a:lstStyle/>
        <a:p>
          <a:endParaRPr lang="en-US" noProof="0" dirty="0"/>
        </a:p>
      </dgm:t>
    </dgm:pt>
    <dgm:pt modelId="{F3492708-6435-4836-A469-08BBAE4B52DA}" type="parTrans" cxnId="{8DD5A34E-E2C9-4CAC-B982-27508CB9563D}">
      <dgm:prSet/>
      <dgm:spPr/>
      <dgm:t>
        <a:bodyPr/>
        <a:lstStyle/>
        <a:p>
          <a:endParaRPr lang="en-US"/>
        </a:p>
      </dgm:t>
    </dgm:pt>
    <dgm:pt modelId="{0265DDF9-009E-42A2-BDB3-CD78C591F4C4}" type="sibTrans" cxnId="{8DD5A34E-E2C9-4CAC-B982-27508CB9563D}">
      <dgm:prSet/>
      <dgm:spPr/>
      <dgm:t>
        <a:bodyPr/>
        <a:lstStyle/>
        <a:p>
          <a:endParaRPr lang="en-US"/>
        </a:p>
      </dgm:t>
    </dgm:pt>
    <dgm:pt modelId="{E7D25C49-54B3-4221-A082-8EC54E0B1EC0}">
      <dgm:prSet phldrT="[Text]"/>
      <dgm:spPr/>
      <dgm:t>
        <a:bodyPr/>
        <a:lstStyle/>
        <a:p>
          <a:endParaRPr lang="en-US" noProof="0" dirty="0"/>
        </a:p>
      </dgm:t>
    </dgm:pt>
    <dgm:pt modelId="{516C0E42-36E6-4CBB-8D19-9EB8B451BF21}" type="parTrans" cxnId="{95E4BBB7-97BD-4D74-AF7C-BD21B050902C}">
      <dgm:prSet/>
      <dgm:spPr/>
      <dgm:t>
        <a:bodyPr/>
        <a:lstStyle/>
        <a:p>
          <a:endParaRPr lang="en-US"/>
        </a:p>
      </dgm:t>
    </dgm:pt>
    <dgm:pt modelId="{FD49A6DD-4074-4E5F-A5C9-899949606938}" type="sibTrans" cxnId="{95E4BBB7-97BD-4D74-AF7C-BD21B050902C}">
      <dgm:prSet/>
      <dgm:spPr/>
      <dgm:t>
        <a:bodyPr/>
        <a:lstStyle/>
        <a:p>
          <a:endParaRPr lang="en-US"/>
        </a:p>
      </dgm:t>
    </dgm:pt>
    <dgm:pt modelId="{5F5DA9C9-87CD-4914-8B56-BDBC1E837227}">
      <dgm:prSet phldrT="[Text]"/>
      <dgm:spPr/>
      <dgm:t>
        <a:bodyPr/>
        <a:lstStyle/>
        <a:p>
          <a:endParaRPr lang="en-US" noProof="0" dirty="0"/>
        </a:p>
      </dgm:t>
    </dgm:pt>
    <dgm:pt modelId="{C09CD2FF-5116-47C0-9DE9-6B5D1E45CE58}" type="parTrans" cxnId="{60D4649E-CE31-4A4C-A7BE-9F610609B187}">
      <dgm:prSet/>
      <dgm:spPr/>
      <dgm:t>
        <a:bodyPr/>
        <a:lstStyle/>
        <a:p>
          <a:endParaRPr lang="en-US"/>
        </a:p>
      </dgm:t>
    </dgm:pt>
    <dgm:pt modelId="{3FC20460-08F6-4B11-BCE7-B9D746822108}" type="sibTrans" cxnId="{60D4649E-CE31-4A4C-A7BE-9F610609B187}">
      <dgm:prSet/>
      <dgm:spPr/>
      <dgm:t>
        <a:bodyPr/>
        <a:lstStyle/>
        <a:p>
          <a:endParaRPr lang="en-US"/>
        </a:p>
      </dgm:t>
    </dgm:pt>
    <dgm:pt modelId="{E67F9A9C-4907-43A0-BB7B-4E120E900C90}">
      <dgm:prSet phldrT="[Text]"/>
      <dgm:spPr/>
      <dgm:t>
        <a:bodyPr/>
        <a:lstStyle/>
        <a:p>
          <a:endParaRPr lang="en-US" noProof="0" dirty="0"/>
        </a:p>
      </dgm:t>
    </dgm:pt>
    <dgm:pt modelId="{AD8CA41C-59E5-415F-BBFB-45F0BBA0BFCC}" type="parTrans" cxnId="{8B08A49E-3DDC-4749-A9A2-9FECD0188149}">
      <dgm:prSet/>
      <dgm:spPr/>
      <dgm:t>
        <a:bodyPr/>
        <a:lstStyle/>
        <a:p>
          <a:endParaRPr lang="en-US"/>
        </a:p>
      </dgm:t>
    </dgm:pt>
    <dgm:pt modelId="{3F25CD66-B883-4241-85EE-53BA2EA6A619}" type="sibTrans" cxnId="{8B08A49E-3DDC-4749-A9A2-9FECD0188149}">
      <dgm:prSet/>
      <dgm:spPr/>
      <dgm:t>
        <a:bodyPr/>
        <a:lstStyle/>
        <a:p>
          <a:endParaRPr lang="en-US"/>
        </a:p>
      </dgm:t>
    </dgm:pt>
    <dgm:pt modelId="{B563157C-EC7F-4C43-977A-F633B101C608}">
      <dgm:prSet phldrT="[Text]"/>
      <dgm:spPr/>
      <dgm:t>
        <a:bodyPr/>
        <a:lstStyle/>
        <a:p>
          <a:endParaRPr lang="en-US" noProof="0" dirty="0"/>
        </a:p>
      </dgm:t>
    </dgm:pt>
    <dgm:pt modelId="{C516B7BA-F735-46E8-8533-859301B4DCC3}" type="parTrans" cxnId="{7C07985B-7F58-4218-8B5C-2CF440596061}">
      <dgm:prSet/>
      <dgm:spPr/>
      <dgm:t>
        <a:bodyPr/>
        <a:lstStyle/>
        <a:p>
          <a:endParaRPr lang="en-US"/>
        </a:p>
      </dgm:t>
    </dgm:pt>
    <dgm:pt modelId="{A91E094E-7311-4C5A-88CF-69B4D7421E1C}" type="sibTrans" cxnId="{7C07985B-7F58-4218-8B5C-2CF44059606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4"/>
      <dgm:spPr/>
    </dgm:pt>
    <dgm:pt modelId="{6BE5FC12-C4AD-49D2-BA45-1C9F9E39BEFA}" type="pres">
      <dgm:prSet presAssocID="{FE881212-3BC6-4344-82CA-F14F487E4697}" presName="parentText" presStyleLbl="node1" presStyleIdx="0" presStyleCnt="4">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4">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4"/>
      <dgm:spPr/>
    </dgm:pt>
    <dgm:pt modelId="{3044ABE7-CEAD-4511-9DF9-0C8380AF1317}" type="pres">
      <dgm:prSet presAssocID="{7D19BA45-7EE1-48BD-8084-7CB1B0455CFA}" presName="parentText" presStyleLbl="node1" presStyleIdx="1" presStyleCnt="4">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4">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4"/>
      <dgm:spPr/>
    </dgm:pt>
    <dgm:pt modelId="{90154762-64BB-4E0A-9510-D86B469F4F60}" type="pres">
      <dgm:prSet presAssocID="{C1B0AA2B-F1AB-4A4C-B2EB-1727ED2FD305}" presName="parentText" presStyleLbl="node1" presStyleIdx="2" presStyleCnt="4">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4">
        <dgm:presLayoutVars>
          <dgm:bulletEnabled val="1"/>
        </dgm:presLayoutVars>
      </dgm:prSet>
      <dgm:spPr/>
    </dgm:pt>
    <dgm:pt modelId="{E6A4A3CB-FB0B-4228-AC68-8E2C5353BC3E}" type="pres">
      <dgm:prSet presAssocID="{4FB826FF-9C54-4684-A6B0-6E197D26E1E5}" presName="spaceBetweenRectangles" presStyleCnt="0"/>
      <dgm:spPr/>
    </dgm:pt>
    <dgm:pt modelId="{FA7F1A90-79AF-413B-8BB0-80A425C49ECB}" type="pres">
      <dgm:prSet presAssocID="{CC1B39B8-727E-447B-9534-382F142B31A1}" presName="parentLin" presStyleCnt="0"/>
      <dgm:spPr/>
    </dgm:pt>
    <dgm:pt modelId="{DC0F9F3B-05BB-4765-AF67-FC0A8207D21B}" type="pres">
      <dgm:prSet presAssocID="{CC1B39B8-727E-447B-9534-382F142B31A1}" presName="parentLeftMargin" presStyleLbl="node1" presStyleIdx="2" presStyleCnt="4"/>
      <dgm:spPr/>
    </dgm:pt>
    <dgm:pt modelId="{963D3A16-4BDE-4C89-B4F6-9F717824FB8C}" type="pres">
      <dgm:prSet presAssocID="{CC1B39B8-727E-447B-9534-382F142B31A1}" presName="parentText" presStyleLbl="node1" presStyleIdx="3" presStyleCnt="4">
        <dgm:presLayoutVars>
          <dgm:chMax val="0"/>
          <dgm:bulletEnabled val="1"/>
        </dgm:presLayoutVars>
      </dgm:prSet>
      <dgm:spPr/>
    </dgm:pt>
    <dgm:pt modelId="{693742D0-F683-4120-9B86-AE0CBCBCAC94}" type="pres">
      <dgm:prSet presAssocID="{CC1B39B8-727E-447B-9534-382F142B31A1}" presName="negativeSpace" presStyleCnt="0"/>
      <dgm:spPr/>
    </dgm:pt>
    <dgm:pt modelId="{326CD7AA-C998-4626-9BAA-ABA8476FA75D}" type="pres">
      <dgm:prSet presAssocID="{CC1B39B8-727E-447B-9534-382F142B31A1}" presName="childText" presStyleLbl="conFgAcc1" presStyleIdx="3" presStyleCnt="4" custLinFactNeighborX="319" custLinFactNeighborY="-48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3A273604-68F5-4725-A487-BB4287604E51}" type="presOf" srcId="{8F1328E8-C12D-4C82-AAED-B5BA3CAD2CD8}" destId="{326CD7AA-C998-4626-9BAA-ABA8476FA75D}"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50BEBE1D-B1D4-4008-8369-6B03480E6B22}" type="presOf" srcId="{27BDACED-386D-431A-B1CA-9FBDF4630C99}" destId="{326CD7AA-C998-4626-9BAA-ABA8476FA75D}"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9B633D2F-D7E4-4841-968A-35D716DA2E3D}" srcId="{CC1B39B8-727E-447B-9534-382F142B31A1}" destId="{8F1328E8-C12D-4C82-AAED-B5BA3CAD2CD8}" srcOrd="0" destOrd="0" parTransId="{0D2CB20B-B02A-4EFE-9982-939C8197E279}" sibTransId="{CE47250F-075F-4A2A-AAE3-9BB7857BA2F4}"/>
    <dgm:cxn modelId="{C70BD42F-AB9D-4E28-92F5-7FA38A5C2636}" type="presOf" srcId="{CC1B39B8-727E-447B-9534-382F142B31A1}" destId="{DC0F9F3B-05BB-4765-AF67-FC0A8207D21B}" srcOrd="0" destOrd="0" presId="urn:microsoft.com/office/officeart/2005/8/layout/list1"/>
    <dgm:cxn modelId="{27DF2735-CB9D-4B80-AA41-1CA2A7D4CE32}" type="presOf" srcId="{B563157C-EC7F-4C43-977A-F633B101C608}" destId="{326CD7AA-C998-4626-9BAA-ABA8476FA75D}" srcOrd="0" destOrd="7" presId="urn:microsoft.com/office/officeart/2005/8/layout/list1"/>
    <dgm:cxn modelId="{80E71136-AE8F-4E44-81D7-AB205F7B987C}" srcId="{CC1B39B8-727E-447B-9534-382F142B31A1}" destId="{D47B95A3-5734-4072-A19F-6CCC914B13C8}" srcOrd="3" destOrd="0" parTransId="{5A37F04C-BEC0-4C92-9C51-9D013F6F1344}" sibTransId="{0F99B1F5-1AFA-4803-B9C7-09EA18BA975D}"/>
    <dgm:cxn modelId="{7C07985B-7F58-4218-8B5C-2CF440596061}" srcId="{CC1B39B8-727E-447B-9534-382F142B31A1}" destId="{B563157C-EC7F-4C43-977A-F633B101C608}" srcOrd="7" destOrd="0" parTransId="{C516B7BA-F735-46E8-8533-859301B4DCC3}" sibTransId="{A91E094E-7311-4C5A-88CF-69B4D7421E1C}"/>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AA136F49-9D38-47B1-B1D2-0A4E4261B0EE}" type="presOf" srcId="{D47B95A3-5734-4072-A19F-6CCC914B13C8}" destId="{326CD7AA-C998-4626-9BAA-ABA8476FA75D}" srcOrd="0" destOrd="3" presId="urn:microsoft.com/office/officeart/2005/8/layout/list1"/>
    <dgm:cxn modelId="{5374DB6D-2761-405F-8CB5-1CE18DE64027}" type="presOf" srcId="{2C62ED04-C8B8-4E22-84F5-BD62CD361458}" destId="{326CD7AA-C998-4626-9BAA-ABA8476FA75D}" srcOrd="0" destOrd="1" presId="urn:microsoft.com/office/officeart/2005/8/layout/list1"/>
    <dgm:cxn modelId="{080A544E-734E-469A-9EC4-BCFBD4B45CD9}" srcId="{C1B0AA2B-F1AB-4A4C-B2EB-1727ED2FD305}" destId="{848A8C1D-BB2B-40D6-B48B-761219A1441B}" srcOrd="1" destOrd="0" parTransId="{5B8A18E2-E547-404D-B6F6-755C77F28988}" sibTransId="{B2C28250-02F4-4202-B854-6CB11307A017}"/>
    <dgm:cxn modelId="{8DD5A34E-E2C9-4CAC-B982-27508CB9563D}" srcId="{CC1B39B8-727E-447B-9534-382F142B31A1}" destId="{27BDACED-386D-431A-B1CA-9FBDF4630C99}" srcOrd="2" destOrd="0" parTransId="{F3492708-6435-4836-A469-08BBAE4B52DA}" sibTransId="{0265DDF9-009E-42A2-BDB3-CD78C591F4C4}"/>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B2E1A54-8E7D-4318-A31D-DAAF188ADB73}" type="presOf" srcId="{E7D25C49-54B3-4221-A082-8EC54E0B1EC0}" destId="{326CD7AA-C998-4626-9BAA-ABA8476FA75D}" srcOrd="0" destOrd="4" presId="urn:microsoft.com/office/officeart/2005/8/layout/list1"/>
    <dgm:cxn modelId="{558E2193-6377-4EE0-99D2-FC6A432FF289}" srcId="{CC1B39B8-727E-447B-9534-382F142B31A1}" destId="{2C62ED04-C8B8-4E22-84F5-BD62CD361458}" srcOrd="1" destOrd="0" parTransId="{5AE600A2-761C-4485-88AF-124EECB779DB}" sibTransId="{7F314A4A-80F3-45CB-96AB-BC24C6BB76EB}"/>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60D4649E-CE31-4A4C-A7BE-9F610609B187}" srcId="{CC1B39B8-727E-447B-9534-382F142B31A1}" destId="{5F5DA9C9-87CD-4914-8B56-BDBC1E837227}" srcOrd="5" destOrd="0" parTransId="{C09CD2FF-5116-47C0-9DE9-6B5D1E45CE58}" sibTransId="{3FC20460-08F6-4B11-BCE7-B9D746822108}"/>
    <dgm:cxn modelId="{8B08A49E-3DDC-4749-A9A2-9FECD0188149}" srcId="{CC1B39B8-727E-447B-9534-382F142B31A1}" destId="{E67F9A9C-4907-43A0-BB7B-4E120E900C90}" srcOrd="6" destOrd="0" parTransId="{AD8CA41C-59E5-415F-BBFB-45F0BBA0BFCC}" sibTransId="{3F25CD66-B883-4241-85EE-53BA2EA6A619}"/>
    <dgm:cxn modelId="{EA490AA4-3A32-40F0-AA41-F6F97259387E}" srcId="{FE881212-3BC6-4344-82CA-F14F487E4697}" destId="{A095AE06-C58F-478F-BE2F-D1ACEAE14596}" srcOrd="1" destOrd="0" parTransId="{DB16D98C-3695-49E8-8A28-C15D68625347}" sibTransId="{9A2D275B-752D-4937-AF9E-FC41A3FBF4EA}"/>
    <dgm:cxn modelId="{E90973A7-3684-4468-8DF3-1F4AD43DC584}" type="presOf" srcId="{E67F9A9C-4907-43A0-BB7B-4E120E900C90}" destId="{326CD7AA-C998-4626-9BAA-ABA8476FA75D}" srcOrd="0" destOrd="6" presId="urn:microsoft.com/office/officeart/2005/8/layout/list1"/>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95E4BBB7-97BD-4D74-AF7C-BD21B050902C}" srcId="{CC1B39B8-727E-447B-9534-382F142B31A1}" destId="{E7D25C49-54B3-4221-A082-8EC54E0B1EC0}" srcOrd="4" destOrd="0" parTransId="{516C0E42-36E6-4CBB-8D19-9EB8B451BF21}" sibTransId="{FD49A6DD-4074-4E5F-A5C9-899949606938}"/>
    <dgm:cxn modelId="{5A2E06BC-F3FA-4ED7-8D84-73DAA0DDDE0A}" type="presOf" srcId="{A095AE06-C58F-478F-BE2F-D1ACEAE14596}" destId="{BCE4D5B3-AD12-4237-814E-BE9795BB86A4}" srcOrd="0" destOrd="1" presId="urn:microsoft.com/office/officeart/2005/8/layout/list1"/>
    <dgm:cxn modelId="{344D97BE-41DB-4F8D-9FDC-8CF751107BB4}" type="presOf" srcId="{CC1B39B8-727E-447B-9534-382F142B31A1}" destId="{963D3A16-4BDE-4C89-B4F6-9F717824FB8C}" srcOrd="1" destOrd="0"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381CD2D1-EEEB-43B3-B9EE-0777E7307CA2}" srcId="{7D2EBA57-ACC0-4316-928A-C1558B0205D2}" destId="{CC1B39B8-727E-447B-9534-382F142B31A1}" srcOrd="3" destOrd="0" parTransId="{EC9B1FF6-CF40-4AF9-9C80-7C0BE40E2293}" sibTransId="{DD688B12-B0A9-40F8-A3CC-CC14D522B283}"/>
    <dgm:cxn modelId="{AFF7A3D4-79C3-4352-9B84-E7444872823A}" type="presOf" srcId="{848A8C1D-BB2B-40D6-B48B-761219A1441B}" destId="{DA5B3D29-5805-4952-8DF4-4C84A79E0026}" srcOrd="0" destOrd="1" presId="urn:microsoft.com/office/officeart/2005/8/layout/list1"/>
    <dgm:cxn modelId="{3722ABDD-6701-4DC8-9A3B-2B70981427EB}" type="presOf" srcId="{5F5DA9C9-87CD-4914-8B56-BDBC1E837227}" destId="{326CD7AA-C998-4626-9BAA-ABA8476FA75D}" srcOrd="0" destOrd="5"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 modelId="{6F95181E-09B4-432C-B712-8CE78F5F4138}" type="presParOf" srcId="{1392489E-2564-401C-9502-D8AEA2BCFC8B}" destId="{E6A4A3CB-FB0B-4228-AC68-8E2C5353BC3E}" srcOrd="11" destOrd="0" presId="urn:microsoft.com/office/officeart/2005/8/layout/list1"/>
    <dgm:cxn modelId="{50491D8C-E5FD-46DD-B6DF-BFADEFEF6806}" type="presParOf" srcId="{1392489E-2564-401C-9502-D8AEA2BCFC8B}" destId="{FA7F1A90-79AF-413B-8BB0-80A425C49ECB}" srcOrd="12" destOrd="0" presId="urn:microsoft.com/office/officeart/2005/8/layout/list1"/>
    <dgm:cxn modelId="{13A3B505-5476-4969-951A-666EE2A1F16A}" type="presParOf" srcId="{FA7F1A90-79AF-413B-8BB0-80A425C49ECB}" destId="{DC0F9F3B-05BB-4765-AF67-FC0A8207D21B}" srcOrd="0" destOrd="0" presId="urn:microsoft.com/office/officeart/2005/8/layout/list1"/>
    <dgm:cxn modelId="{084BE3BC-7D04-48E5-98CD-0E452F5FF2EA}" type="presParOf" srcId="{FA7F1A90-79AF-413B-8BB0-80A425C49ECB}" destId="{963D3A16-4BDE-4C89-B4F6-9F717824FB8C}" srcOrd="1" destOrd="0" presId="urn:microsoft.com/office/officeart/2005/8/layout/list1"/>
    <dgm:cxn modelId="{D6932E06-39D0-484F-BC61-1EA7AC9AAEEB}" type="presParOf" srcId="{1392489E-2564-401C-9502-D8AEA2BCFC8B}" destId="{693742D0-F683-4120-9B86-AE0CBCBCAC94}" srcOrd="13" destOrd="0" presId="urn:microsoft.com/office/officeart/2005/8/layout/list1"/>
    <dgm:cxn modelId="{AB4042A9-30E5-462F-B572-FA0405F03DAE}" type="presParOf" srcId="{1392489E-2564-401C-9502-D8AEA2BCFC8B}" destId="{326CD7AA-C998-4626-9BAA-ABA8476FA75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70D4916-1F40-4860-AFB3-6B965EA70F01}" type="doc">
      <dgm:prSet loTypeId="urn:microsoft.com/office/officeart/2009/3/layout/HorizontalOrganizationChart"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1200" b="1" dirty="0"/>
            <a:t>Component</a:t>
          </a:r>
          <a:endParaRPr lang="en-US" sz="2300" b="1" dirty="0"/>
        </a:p>
      </dgm:t>
    </dgm:pt>
    <dgm:pt modelId="{BD331191-A6F9-46F8-A3F4-78113CBFF8C8}" type="parTrans" cxnId="{BABDE4FC-822A-4D1C-9AAD-4E3536A8496B}">
      <dgm:prSet/>
      <dgm:spPr/>
      <dgm:t>
        <a:bodyPr/>
        <a:lstStyle/>
        <a:p>
          <a:endParaRPr lang="en-US"/>
        </a:p>
      </dgm:t>
    </dgm:pt>
    <dgm:pt modelId="{2BABB9A3-F20E-44BF-8BEE-EA695616B33D}" type="sibTrans" cxnId="{BABDE4FC-822A-4D1C-9AAD-4E3536A8496B}">
      <dgm:prSet/>
      <dgm:spPr/>
      <dgm:t>
        <a:bodyPr/>
        <a:lstStyle/>
        <a:p>
          <a:endParaRPr lang="en-US"/>
        </a:p>
      </dgm:t>
    </dgm:pt>
    <dgm:pt modelId="{D89EC1E7-9562-42F8-904E-93F1942AED49}">
      <dgm:prSet phldrT="[Text]" custT="1"/>
      <dgm:spPr/>
      <dgm:t>
        <a:bodyPr/>
        <a:lstStyle/>
        <a:p>
          <a:r>
            <a:rPr lang="en-US" sz="1200" b="1" dirty="0" err="1"/>
            <a:t>FlagComponent</a:t>
          </a:r>
          <a:br>
            <a:rPr lang="en-US" sz="1000" dirty="0"/>
          </a:br>
          <a:r>
            <a:rPr lang="en-US" sz="800" dirty="0"/>
            <a:t>Empty Struct</a:t>
          </a:r>
          <a:endParaRPr lang="en-US" sz="1000" dirty="0"/>
        </a:p>
      </dgm:t>
    </dgm:pt>
    <dgm:pt modelId="{07F63F1A-CA18-488B-B328-55CE86C028DE}" type="parTrans" cxnId="{09369996-9E36-4180-8004-DC998CA2DEB3}">
      <dgm:prSet/>
      <dgm:spPr/>
      <dgm:t>
        <a:bodyPr/>
        <a:lstStyle/>
        <a:p>
          <a:endParaRPr lang="en-US"/>
        </a:p>
      </dgm:t>
    </dgm:pt>
    <dgm:pt modelId="{F9CD2938-511A-4F04-8534-4B704157CD08}" type="sibTrans" cxnId="{09369996-9E36-4180-8004-DC998CA2DEB3}">
      <dgm:prSet/>
      <dgm:spPr/>
      <dgm:t>
        <a:bodyPr/>
        <a:lstStyle/>
        <a:p>
          <a:endParaRPr lang="en-US"/>
        </a:p>
      </dgm:t>
    </dgm:pt>
    <dgm:pt modelId="{D1E29C28-FE86-4620-9804-76396E49F043}">
      <dgm:prSet phldrT="[Text]" custT="1"/>
      <dgm:spPr/>
      <dgm:t>
        <a:bodyPr/>
        <a:lstStyle/>
        <a:p>
          <a:r>
            <a:rPr lang="en-US" sz="1200" b="1" dirty="0" err="1"/>
            <a:t>DataComponent</a:t>
          </a:r>
          <a:br>
            <a:rPr lang="en-US" sz="1000" dirty="0"/>
          </a:br>
          <a:r>
            <a:rPr lang="en-US" sz="800" dirty="0"/>
            <a:t>Standard</a:t>
          </a:r>
          <a:endParaRPr lang="en-US" sz="1000" dirty="0"/>
        </a:p>
      </dgm:t>
    </dgm:pt>
    <dgm:pt modelId="{7948FB11-04AF-4577-BF09-C0B3E01D7385}" type="parTrans" cxnId="{847C7C48-F70F-4091-B21E-8AF0E5F95177}">
      <dgm:prSet/>
      <dgm:spPr/>
      <dgm:t>
        <a:bodyPr/>
        <a:lstStyle/>
        <a:p>
          <a:endParaRPr lang="en-US"/>
        </a:p>
      </dgm:t>
    </dgm:pt>
    <dgm:pt modelId="{62A70F24-E1CF-4F5C-BA6F-FE1772BBB154}" type="sibTrans" cxnId="{847C7C48-F70F-4091-B21E-8AF0E5F95177}">
      <dgm:prSet/>
      <dgm:spPr/>
      <dgm:t>
        <a:bodyPr/>
        <a:lstStyle/>
        <a:p>
          <a:endParaRPr lang="en-US"/>
        </a:p>
      </dgm:t>
    </dgm:pt>
    <dgm:pt modelId="{6E18AAAA-5F52-4E90-9521-C469407194C0}">
      <dgm:prSet phldrT="[Text]" custT="1"/>
      <dgm:spPr/>
      <dgm:t>
        <a:bodyPr/>
        <a:lstStyle/>
        <a:p>
          <a:r>
            <a:rPr lang="en-US" sz="1200" b="1" dirty="0" err="1"/>
            <a:t>SpacialComponent</a:t>
          </a:r>
          <a:br>
            <a:rPr lang="en-US" sz="1000" dirty="0"/>
          </a:br>
          <a:r>
            <a:rPr lang="en-US" sz="800" dirty="0"/>
            <a:t>Adds transform offset</a:t>
          </a:r>
          <a:endParaRPr lang="en-US" sz="1000" dirty="0"/>
        </a:p>
      </dgm:t>
    </dgm:pt>
    <dgm:pt modelId="{B137A708-023B-47DD-A590-8A9E221FF75E}" type="parTrans" cxnId="{63196482-BFC2-4EA9-A20B-C1A13722ED8D}">
      <dgm:prSet/>
      <dgm:spPr/>
      <dgm:t>
        <a:bodyPr/>
        <a:lstStyle/>
        <a:p>
          <a:endParaRPr lang="en-US"/>
        </a:p>
      </dgm:t>
    </dgm:pt>
    <dgm:pt modelId="{EBD6574F-47AA-4BEA-863A-B02225C50B70}" type="sibTrans" cxnId="{63196482-BFC2-4EA9-A20B-C1A13722ED8D}">
      <dgm:prSet/>
      <dgm:spPr/>
      <dgm:t>
        <a:bodyPr/>
        <a:lstStyle/>
        <a:p>
          <a:endParaRPr lang="en-US"/>
        </a:p>
      </dgm:t>
    </dgm:pt>
    <dgm:pt modelId="{DA6C88A6-DFF5-4C3A-95A4-9C5EC4ABCC19}">
      <dgm:prSet phldrT="[Text]" custT="1"/>
      <dgm:spPr/>
      <dgm:t>
        <a:bodyPr/>
        <a:lstStyle/>
        <a:p>
          <a:r>
            <a:rPr lang="en-US" sz="1200" b="1" dirty="0" err="1"/>
            <a:t>ProtectedComponent</a:t>
          </a:r>
          <a:br>
            <a:rPr lang="en-US" sz="1000" dirty="0"/>
          </a:br>
          <a:r>
            <a:rPr lang="en-US" sz="800" dirty="0"/>
            <a:t>Not retrievable (engine managed)</a:t>
          </a:r>
          <a:endParaRPr lang="en-US" sz="1000" dirty="0"/>
        </a:p>
      </dgm:t>
    </dgm:pt>
    <dgm:pt modelId="{518D37F5-30AA-4190-A269-7CFB12E776F8}" type="parTrans" cxnId="{4196A800-01FC-4B20-BA12-D860B9A36F3D}">
      <dgm:prSet/>
      <dgm:spPr/>
      <dgm:t>
        <a:bodyPr/>
        <a:lstStyle/>
        <a:p>
          <a:endParaRPr lang="en-US"/>
        </a:p>
      </dgm:t>
    </dgm:pt>
    <dgm:pt modelId="{0B8A17EE-E258-4F31-BB15-62310997EA15}" type="sibTrans" cxnId="{4196A800-01FC-4B20-BA12-D860B9A36F3D}">
      <dgm:prSet/>
      <dgm:spPr/>
      <dgm:t>
        <a:bodyPr/>
        <a:lstStyle/>
        <a:p>
          <a:endParaRPr lang="en-US"/>
        </a:p>
      </dgm:t>
    </dgm:pt>
    <dgm:pt modelId="{0110DB54-48E7-4B34-BD2E-21ECF07D8076}" type="pres">
      <dgm:prSet presAssocID="{170D4916-1F40-4860-AFB3-6B965EA70F01}" presName="hierChild1" presStyleCnt="0">
        <dgm:presLayoutVars>
          <dgm:orgChart val="1"/>
          <dgm:chPref val="1"/>
          <dgm:dir/>
          <dgm:animOne val="branch"/>
          <dgm:animLvl val="lvl"/>
          <dgm:resizeHandles/>
        </dgm:presLayoutVars>
      </dgm:prSet>
      <dgm:spPr/>
    </dgm:pt>
    <dgm:pt modelId="{87252935-DF20-4D65-B294-F893A2A06B61}" type="pres">
      <dgm:prSet presAssocID="{E370C474-A2E8-409D-A3F4-795DF52857D6}" presName="hierRoot1" presStyleCnt="0">
        <dgm:presLayoutVars>
          <dgm:hierBranch val="init"/>
        </dgm:presLayoutVars>
      </dgm:prSet>
      <dgm:spPr/>
    </dgm:pt>
    <dgm:pt modelId="{7E5323CD-93D3-4B6E-B2BB-2E15C4E114BF}" type="pres">
      <dgm:prSet presAssocID="{E370C474-A2E8-409D-A3F4-795DF52857D6}" presName="rootComposite1" presStyleCnt="0"/>
      <dgm:spPr/>
    </dgm:pt>
    <dgm:pt modelId="{92FFD56C-853D-4FED-9555-8D64ECE46ABB}" type="pres">
      <dgm:prSet presAssocID="{E370C474-A2E8-409D-A3F4-795DF52857D6}" presName="rootText1" presStyleLbl="node0" presStyleIdx="0" presStyleCnt="1">
        <dgm:presLayoutVars>
          <dgm:chPref val="3"/>
        </dgm:presLayoutVars>
      </dgm:prSet>
      <dgm:spPr/>
    </dgm:pt>
    <dgm:pt modelId="{6BC7ECFE-353D-43F0-AF93-8C37BC34B507}" type="pres">
      <dgm:prSet presAssocID="{E370C474-A2E8-409D-A3F4-795DF52857D6}" presName="rootConnector1" presStyleLbl="node1" presStyleIdx="0" presStyleCnt="0"/>
      <dgm:spPr/>
    </dgm:pt>
    <dgm:pt modelId="{1F6A7DA7-99DD-4F60-B977-61878575FA01}" type="pres">
      <dgm:prSet presAssocID="{E370C474-A2E8-409D-A3F4-795DF52857D6}" presName="hierChild2" presStyleCnt="0"/>
      <dgm:spPr/>
    </dgm:pt>
    <dgm:pt modelId="{E132E1AE-18B7-41EC-A5BF-1AEF735DBB2F}" type="pres">
      <dgm:prSet presAssocID="{07F63F1A-CA18-488B-B328-55CE86C028DE}" presName="Name64" presStyleLbl="parChTrans1D2" presStyleIdx="0" presStyleCnt="2"/>
      <dgm:spPr/>
    </dgm:pt>
    <dgm:pt modelId="{3ACA867C-D9B5-4064-BF22-F8CAB7FD7DF9}" type="pres">
      <dgm:prSet presAssocID="{D89EC1E7-9562-42F8-904E-93F1942AED49}" presName="hierRoot2" presStyleCnt="0">
        <dgm:presLayoutVars>
          <dgm:hierBranch val="init"/>
        </dgm:presLayoutVars>
      </dgm:prSet>
      <dgm:spPr/>
    </dgm:pt>
    <dgm:pt modelId="{F304EAD7-D7CA-4FC6-98F4-E470454CA08D}" type="pres">
      <dgm:prSet presAssocID="{D89EC1E7-9562-42F8-904E-93F1942AED49}" presName="rootComposite" presStyleCnt="0"/>
      <dgm:spPr/>
    </dgm:pt>
    <dgm:pt modelId="{723AB7E3-8BB4-41D5-9207-5C5D93CFD05B}" type="pres">
      <dgm:prSet presAssocID="{D89EC1E7-9562-42F8-904E-93F1942AED49}" presName="rootText" presStyleLbl="node2" presStyleIdx="0" presStyleCnt="2">
        <dgm:presLayoutVars>
          <dgm:chPref val="3"/>
        </dgm:presLayoutVars>
      </dgm:prSet>
      <dgm:spPr/>
    </dgm:pt>
    <dgm:pt modelId="{F25C0B44-82F7-4BE6-9563-DB70E9761977}" type="pres">
      <dgm:prSet presAssocID="{D89EC1E7-9562-42F8-904E-93F1942AED49}" presName="rootConnector" presStyleLbl="node2" presStyleIdx="0" presStyleCnt="2"/>
      <dgm:spPr/>
    </dgm:pt>
    <dgm:pt modelId="{1CA5C4C1-7866-48F0-9552-6151C9CAA49E}" type="pres">
      <dgm:prSet presAssocID="{D89EC1E7-9562-42F8-904E-93F1942AED49}" presName="hierChild4" presStyleCnt="0"/>
      <dgm:spPr/>
    </dgm:pt>
    <dgm:pt modelId="{3D9F20B3-71B1-4B2A-85D0-0CA7DF3DAF53}" type="pres">
      <dgm:prSet presAssocID="{D89EC1E7-9562-42F8-904E-93F1942AED49}" presName="hierChild5" presStyleCnt="0"/>
      <dgm:spPr/>
    </dgm:pt>
    <dgm:pt modelId="{E4D331AA-F42E-439F-A601-BF533336248D}" type="pres">
      <dgm:prSet presAssocID="{7948FB11-04AF-4577-BF09-C0B3E01D7385}" presName="Name64" presStyleLbl="parChTrans1D2" presStyleIdx="1" presStyleCnt="2"/>
      <dgm:spPr/>
    </dgm:pt>
    <dgm:pt modelId="{83E25005-4ECB-4A46-B133-659E8CBECD82}" type="pres">
      <dgm:prSet presAssocID="{D1E29C28-FE86-4620-9804-76396E49F043}" presName="hierRoot2" presStyleCnt="0">
        <dgm:presLayoutVars>
          <dgm:hierBranch val="init"/>
        </dgm:presLayoutVars>
      </dgm:prSet>
      <dgm:spPr/>
    </dgm:pt>
    <dgm:pt modelId="{2BC48BA6-B57F-4001-B8F2-37B02C1C54A7}" type="pres">
      <dgm:prSet presAssocID="{D1E29C28-FE86-4620-9804-76396E49F043}" presName="rootComposite" presStyleCnt="0"/>
      <dgm:spPr/>
    </dgm:pt>
    <dgm:pt modelId="{89E3B400-CB57-48F0-8801-82407DC9023A}" type="pres">
      <dgm:prSet presAssocID="{D1E29C28-FE86-4620-9804-76396E49F043}" presName="rootText" presStyleLbl="node2" presStyleIdx="1" presStyleCnt="2">
        <dgm:presLayoutVars>
          <dgm:chPref val="3"/>
        </dgm:presLayoutVars>
      </dgm:prSet>
      <dgm:spPr/>
    </dgm:pt>
    <dgm:pt modelId="{E8C873BD-989C-49DA-AF64-AB0028FCFD7C}" type="pres">
      <dgm:prSet presAssocID="{D1E29C28-FE86-4620-9804-76396E49F043}" presName="rootConnector" presStyleLbl="node2" presStyleIdx="1" presStyleCnt="2"/>
      <dgm:spPr/>
    </dgm:pt>
    <dgm:pt modelId="{08338177-8437-4875-800A-8EC2BA1740F1}" type="pres">
      <dgm:prSet presAssocID="{D1E29C28-FE86-4620-9804-76396E49F043}" presName="hierChild4" presStyleCnt="0"/>
      <dgm:spPr/>
    </dgm:pt>
    <dgm:pt modelId="{5A14773E-06D1-4B37-A86E-3BD4D6B0CB33}" type="pres">
      <dgm:prSet presAssocID="{B137A708-023B-47DD-A590-8A9E221FF75E}" presName="Name64" presStyleLbl="parChTrans1D3" presStyleIdx="0" presStyleCnt="2"/>
      <dgm:spPr/>
    </dgm:pt>
    <dgm:pt modelId="{41AE730A-5F6D-4394-B086-2CBFEE41D933}" type="pres">
      <dgm:prSet presAssocID="{6E18AAAA-5F52-4E90-9521-C469407194C0}" presName="hierRoot2" presStyleCnt="0">
        <dgm:presLayoutVars>
          <dgm:hierBranch val="init"/>
        </dgm:presLayoutVars>
      </dgm:prSet>
      <dgm:spPr/>
    </dgm:pt>
    <dgm:pt modelId="{70DE8B96-0087-4CA7-87BE-443B627AA217}" type="pres">
      <dgm:prSet presAssocID="{6E18AAAA-5F52-4E90-9521-C469407194C0}" presName="rootComposite" presStyleCnt="0"/>
      <dgm:spPr/>
    </dgm:pt>
    <dgm:pt modelId="{AC55B565-A9EF-428F-B65A-F99910FB8F6D}" type="pres">
      <dgm:prSet presAssocID="{6E18AAAA-5F52-4E90-9521-C469407194C0}" presName="rootText" presStyleLbl="node3" presStyleIdx="0" presStyleCnt="2">
        <dgm:presLayoutVars>
          <dgm:chPref val="3"/>
        </dgm:presLayoutVars>
      </dgm:prSet>
      <dgm:spPr/>
    </dgm:pt>
    <dgm:pt modelId="{6251A113-FC8C-4830-B286-EB6135DF80B5}" type="pres">
      <dgm:prSet presAssocID="{6E18AAAA-5F52-4E90-9521-C469407194C0}" presName="rootConnector" presStyleLbl="node3" presStyleIdx="0" presStyleCnt="2"/>
      <dgm:spPr/>
    </dgm:pt>
    <dgm:pt modelId="{52026686-E9CA-4E8E-968A-592EB8CDCB96}" type="pres">
      <dgm:prSet presAssocID="{6E18AAAA-5F52-4E90-9521-C469407194C0}" presName="hierChild4" presStyleCnt="0"/>
      <dgm:spPr/>
    </dgm:pt>
    <dgm:pt modelId="{83666BCA-0C2D-4AC7-8893-D2FC1821A56E}" type="pres">
      <dgm:prSet presAssocID="{6E18AAAA-5F52-4E90-9521-C469407194C0}" presName="hierChild5" presStyleCnt="0"/>
      <dgm:spPr/>
    </dgm:pt>
    <dgm:pt modelId="{2B99B0FE-D58F-4E32-8EDD-402C63DB585D}" type="pres">
      <dgm:prSet presAssocID="{518D37F5-30AA-4190-A269-7CFB12E776F8}" presName="Name64" presStyleLbl="parChTrans1D3" presStyleIdx="1" presStyleCnt="2"/>
      <dgm:spPr/>
    </dgm:pt>
    <dgm:pt modelId="{EC404414-67F3-4B04-8CFB-9EF6FA5C2E4E}" type="pres">
      <dgm:prSet presAssocID="{DA6C88A6-DFF5-4C3A-95A4-9C5EC4ABCC19}" presName="hierRoot2" presStyleCnt="0">
        <dgm:presLayoutVars>
          <dgm:hierBranch val="init"/>
        </dgm:presLayoutVars>
      </dgm:prSet>
      <dgm:spPr/>
    </dgm:pt>
    <dgm:pt modelId="{22F64449-E1E5-4A69-8A2C-C2E4D4BEB911}" type="pres">
      <dgm:prSet presAssocID="{DA6C88A6-DFF5-4C3A-95A4-9C5EC4ABCC19}" presName="rootComposite" presStyleCnt="0"/>
      <dgm:spPr/>
    </dgm:pt>
    <dgm:pt modelId="{2492A1C7-547D-456E-B78A-F6156F09F8A4}" type="pres">
      <dgm:prSet presAssocID="{DA6C88A6-DFF5-4C3A-95A4-9C5EC4ABCC19}" presName="rootText" presStyleLbl="node3" presStyleIdx="1" presStyleCnt="2">
        <dgm:presLayoutVars>
          <dgm:chPref val="3"/>
        </dgm:presLayoutVars>
      </dgm:prSet>
      <dgm:spPr/>
    </dgm:pt>
    <dgm:pt modelId="{F4B09DF0-4B80-480A-BDED-62902C05D9D9}" type="pres">
      <dgm:prSet presAssocID="{DA6C88A6-DFF5-4C3A-95A4-9C5EC4ABCC19}" presName="rootConnector" presStyleLbl="node3" presStyleIdx="1" presStyleCnt="2"/>
      <dgm:spPr/>
    </dgm:pt>
    <dgm:pt modelId="{49545B16-AB47-4EBB-9FC3-F59AE82F93E7}" type="pres">
      <dgm:prSet presAssocID="{DA6C88A6-DFF5-4C3A-95A4-9C5EC4ABCC19}" presName="hierChild4" presStyleCnt="0"/>
      <dgm:spPr/>
    </dgm:pt>
    <dgm:pt modelId="{D5B6E5A9-827C-44A4-AF16-2036DEC18B68}" type="pres">
      <dgm:prSet presAssocID="{DA6C88A6-DFF5-4C3A-95A4-9C5EC4ABCC19}" presName="hierChild5" presStyleCnt="0"/>
      <dgm:spPr/>
    </dgm:pt>
    <dgm:pt modelId="{5659F5CE-7A45-463B-8A24-0E812CA13D96}" type="pres">
      <dgm:prSet presAssocID="{D1E29C28-FE86-4620-9804-76396E49F043}" presName="hierChild5" presStyleCnt="0"/>
      <dgm:spPr/>
    </dgm:pt>
    <dgm:pt modelId="{F7BD9B25-B66E-424A-AE29-1E6E3F6ABEA4}" type="pres">
      <dgm:prSet presAssocID="{E370C474-A2E8-409D-A3F4-795DF52857D6}" presName="hierChild3" presStyleCnt="0"/>
      <dgm:spPr/>
    </dgm:pt>
  </dgm:ptLst>
  <dgm:cxnLst>
    <dgm:cxn modelId="{5C845100-70B3-4EBC-BA96-DF5F6E833F4C}" type="presOf" srcId="{DA6C88A6-DFF5-4C3A-95A4-9C5EC4ABCC19}" destId="{F4B09DF0-4B80-480A-BDED-62902C05D9D9}" srcOrd="1" destOrd="0" presId="urn:microsoft.com/office/officeart/2009/3/layout/HorizontalOrganizationChart"/>
    <dgm:cxn modelId="{4196A800-01FC-4B20-BA12-D860B9A36F3D}" srcId="{D1E29C28-FE86-4620-9804-76396E49F043}" destId="{DA6C88A6-DFF5-4C3A-95A4-9C5EC4ABCC19}" srcOrd="1" destOrd="0" parTransId="{518D37F5-30AA-4190-A269-7CFB12E776F8}" sibTransId="{0B8A17EE-E258-4F31-BB15-62310997EA15}"/>
    <dgm:cxn modelId="{EF822721-BF66-4091-B50A-5CC84785FD8B}" type="presOf" srcId="{7948FB11-04AF-4577-BF09-C0B3E01D7385}" destId="{E4D331AA-F42E-439F-A601-BF533336248D}" srcOrd="0" destOrd="0" presId="urn:microsoft.com/office/officeart/2009/3/layout/HorizontalOrganizationChart"/>
    <dgm:cxn modelId="{C30C8032-8877-4DB7-9300-66159803446E}" type="presOf" srcId="{E370C474-A2E8-409D-A3F4-795DF52857D6}" destId="{6BC7ECFE-353D-43F0-AF93-8C37BC34B507}" srcOrd="1" destOrd="0" presId="urn:microsoft.com/office/officeart/2009/3/layout/HorizontalOrganizationChart"/>
    <dgm:cxn modelId="{1ADBBC36-6C97-4274-9DB0-7E7A22723EE5}" type="presOf" srcId="{E370C474-A2E8-409D-A3F4-795DF52857D6}" destId="{92FFD56C-853D-4FED-9555-8D64ECE46ABB}" srcOrd="0" destOrd="0" presId="urn:microsoft.com/office/officeart/2009/3/layout/HorizontalOrganizationChart"/>
    <dgm:cxn modelId="{96839239-8948-480D-879E-9E86C2DD710E}" type="presOf" srcId="{170D4916-1F40-4860-AFB3-6B965EA70F01}" destId="{0110DB54-48E7-4B34-BD2E-21ECF07D8076}" srcOrd="0" destOrd="0" presId="urn:microsoft.com/office/officeart/2009/3/layout/HorizontalOrganizationChart"/>
    <dgm:cxn modelId="{54F18846-E140-4C68-BC5D-EF0BBEA58045}" type="presOf" srcId="{DA6C88A6-DFF5-4C3A-95A4-9C5EC4ABCC19}" destId="{2492A1C7-547D-456E-B78A-F6156F09F8A4}" srcOrd="0" destOrd="0" presId="urn:microsoft.com/office/officeart/2009/3/layout/HorizontalOrganizationChart"/>
    <dgm:cxn modelId="{847C7C48-F70F-4091-B21E-8AF0E5F95177}" srcId="{E370C474-A2E8-409D-A3F4-795DF52857D6}" destId="{D1E29C28-FE86-4620-9804-76396E49F043}" srcOrd="1" destOrd="0" parTransId="{7948FB11-04AF-4577-BF09-C0B3E01D7385}" sibTransId="{62A70F24-E1CF-4F5C-BA6F-FE1772BBB154}"/>
    <dgm:cxn modelId="{AA396C69-E3B5-4A5A-A529-7F7F9B298CBB}" type="presOf" srcId="{D1E29C28-FE86-4620-9804-76396E49F043}" destId="{E8C873BD-989C-49DA-AF64-AB0028FCFD7C}" srcOrd="1" destOrd="0" presId="urn:microsoft.com/office/officeart/2009/3/layout/HorizontalOrganizationChart"/>
    <dgm:cxn modelId="{15E9A74A-C438-4AA1-A429-2925D922A773}" type="presOf" srcId="{D89EC1E7-9562-42F8-904E-93F1942AED49}" destId="{F25C0B44-82F7-4BE6-9563-DB70E9761977}" srcOrd="1" destOrd="0" presId="urn:microsoft.com/office/officeart/2009/3/layout/HorizontalOrganizationChart"/>
    <dgm:cxn modelId="{E3E1734D-0C74-4702-AAF9-834A75ED3FA2}" type="presOf" srcId="{518D37F5-30AA-4190-A269-7CFB12E776F8}" destId="{2B99B0FE-D58F-4E32-8EDD-402C63DB585D}" srcOrd="0" destOrd="0" presId="urn:microsoft.com/office/officeart/2009/3/layout/HorizontalOrganizationChart"/>
    <dgm:cxn modelId="{35D25175-D17D-43D6-9A37-CA2BC7D433D8}" type="presOf" srcId="{B137A708-023B-47DD-A590-8A9E221FF75E}" destId="{5A14773E-06D1-4B37-A86E-3BD4D6B0CB33}" srcOrd="0" destOrd="0" presId="urn:microsoft.com/office/officeart/2009/3/layout/HorizontalOrganizationChart"/>
    <dgm:cxn modelId="{63196482-BFC2-4EA9-A20B-C1A13722ED8D}" srcId="{D1E29C28-FE86-4620-9804-76396E49F043}" destId="{6E18AAAA-5F52-4E90-9521-C469407194C0}" srcOrd="0" destOrd="0" parTransId="{B137A708-023B-47DD-A590-8A9E221FF75E}" sibTransId="{EBD6574F-47AA-4BEA-863A-B02225C50B70}"/>
    <dgm:cxn modelId="{BEBF1085-C535-4C87-BDF4-72B9EF9C6E40}" type="presOf" srcId="{6E18AAAA-5F52-4E90-9521-C469407194C0}" destId="{AC55B565-A9EF-428F-B65A-F99910FB8F6D}" srcOrd="0" destOrd="0" presId="urn:microsoft.com/office/officeart/2009/3/layout/HorizontalOrganizationChart"/>
    <dgm:cxn modelId="{09369996-9E36-4180-8004-DC998CA2DEB3}" srcId="{E370C474-A2E8-409D-A3F4-795DF52857D6}" destId="{D89EC1E7-9562-42F8-904E-93F1942AED49}" srcOrd="0" destOrd="0" parTransId="{07F63F1A-CA18-488B-B328-55CE86C028DE}" sibTransId="{F9CD2938-511A-4F04-8534-4B704157CD08}"/>
    <dgm:cxn modelId="{9CAD04B2-5970-42CB-940A-1A6239F6C007}" type="presOf" srcId="{D1E29C28-FE86-4620-9804-76396E49F043}" destId="{89E3B400-CB57-48F0-8801-82407DC9023A}" srcOrd="0" destOrd="0" presId="urn:microsoft.com/office/officeart/2009/3/layout/HorizontalOrganizationChart"/>
    <dgm:cxn modelId="{53DC1DB8-27EF-400F-85F1-61F59DF1CC36}" type="presOf" srcId="{D89EC1E7-9562-42F8-904E-93F1942AED49}" destId="{723AB7E3-8BB4-41D5-9207-5C5D93CFD05B}" srcOrd="0" destOrd="0" presId="urn:microsoft.com/office/officeart/2009/3/layout/HorizontalOrganizationChart"/>
    <dgm:cxn modelId="{957342E6-7DEB-4025-9378-7A5E9ED275F5}" type="presOf" srcId="{07F63F1A-CA18-488B-B328-55CE86C028DE}" destId="{E132E1AE-18B7-41EC-A5BF-1AEF735DBB2F}" srcOrd="0" destOrd="0" presId="urn:microsoft.com/office/officeart/2009/3/layout/HorizontalOrganizationChart"/>
    <dgm:cxn modelId="{BABDE4FC-822A-4D1C-9AAD-4E3536A8496B}" srcId="{170D4916-1F40-4860-AFB3-6B965EA70F01}" destId="{E370C474-A2E8-409D-A3F4-795DF52857D6}" srcOrd="0" destOrd="0" parTransId="{BD331191-A6F9-46F8-A3F4-78113CBFF8C8}" sibTransId="{2BABB9A3-F20E-44BF-8BEE-EA695616B33D}"/>
    <dgm:cxn modelId="{45C8E5FE-7A50-44A1-85D4-A319EA967F01}" type="presOf" srcId="{6E18AAAA-5F52-4E90-9521-C469407194C0}" destId="{6251A113-FC8C-4830-B286-EB6135DF80B5}" srcOrd="1" destOrd="0" presId="urn:microsoft.com/office/officeart/2009/3/layout/HorizontalOrganizationChart"/>
    <dgm:cxn modelId="{87DF304A-66CA-4614-9E4B-9461363E1C6F}" type="presParOf" srcId="{0110DB54-48E7-4B34-BD2E-21ECF07D8076}" destId="{87252935-DF20-4D65-B294-F893A2A06B61}" srcOrd="0" destOrd="0" presId="urn:microsoft.com/office/officeart/2009/3/layout/HorizontalOrganizationChart"/>
    <dgm:cxn modelId="{7281E72B-9A3C-4B73-AEAF-935132D5CE5D}" type="presParOf" srcId="{87252935-DF20-4D65-B294-F893A2A06B61}" destId="{7E5323CD-93D3-4B6E-B2BB-2E15C4E114BF}" srcOrd="0" destOrd="0" presId="urn:microsoft.com/office/officeart/2009/3/layout/HorizontalOrganizationChart"/>
    <dgm:cxn modelId="{4CEA504A-E723-4ACF-8EB6-B3CEA94EF675}" type="presParOf" srcId="{7E5323CD-93D3-4B6E-B2BB-2E15C4E114BF}" destId="{92FFD56C-853D-4FED-9555-8D64ECE46ABB}" srcOrd="0" destOrd="0" presId="urn:microsoft.com/office/officeart/2009/3/layout/HorizontalOrganizationChart"/>
    <dgm:cxn modelId="{6858C3B4-A0AB-4C22-95E9-4EC52C201931}" type="presParOf" srcId="{7E5323CD-93D3-4B6E-B2BB-2E15C4E114BF}" destId="{6BC7ECFE-353D-43F0-AF93-8C37BC34B507}" srcOrd="1" destOrd="0" presId="urn:microsoft.com/office/officeart/2009/3/layout/HorizontalOrganizationChart"/>
    <dgm:cxn modelId="{4E955FAE-3D84-474D-87B4-25364C42CF20}" type="presParOf" srcId="{87252935-DF20-4D65-B294-F893A2A06B61}" destId="{1F6A7DA7-99DD-4F60-B977-61878575FA01}" srcOrd="1" destOrd="0" presId="urn:microsoft.com/office/officeart/2009/3/layout/HorizontalOrganizationChart"/>
    <dgm:cxn modelId="{BAEFCD09-A3DB-4F81-8D9B-7F18BD84D775}" type="presParOf" srcId="{1F6A7DA7-99DD-4F60-B977-61878575FA01}" destId="{E132E1AE-18B7-41EC-A5BF-1AEF735DBB2F}" srcOrd="0" destOrd="0" presId="urn:microsoft.com/office/officeart/2009/3/layout/HorizontalOrganizationChart"/>
    <dgm:cxn modelId="{64B6DFA1-CBB8-4F05-B87C-1806FB6EC19E}" type="presParOf" srcId="{1F6A7DA7-99DD-4F60-B977-61878575FA01}" destId="{3ACA867C-D9B5-4064-BF22-F8CAB7FD7DF9}" srcOrd="1" destOrd="0" presId="urn:microsoft.com/office/officeart/2009/3/layout/HorizontalOrganizationChart"/>
    <dgm:cxn modelId="{ECF135AF-46AC-4AF5-9120-A5448B4763CB}" type="presParOf" srcId="{3ACA867C-D9B5-4064-BF22-F8CAB7FD7DF9}" destId="{F304EAD7-D7CA-4FC6-98F4-E470454CA08D}" srcOrd="0" destOrd="0" presId="urn:microsoft.com/office/officeart/2009/3/layout/HorizontalOrganizationChart"/>
    <dgm:cxn modelId="{D99CFD4A-5548-4D03-8418-07A5E20C1F4A}" type="presParOf" srcId="{F304EAD7-D7CA-4FC6-98F4-E470454CA08D}" destId="{723AB7E3-8BB4-41D5-9207-5C5D93CFD05B}" srcOrd="0" destOrd="0" presId="urn:microsoft.com/office/officeart/2009/3/layout/HorizontalOrganizationChart"/>
    <dgm:cxn modelId="{7D60299A-BB9E-4A23-A343-C1959E007EF7}" type="presParOf" srcId="{F304EAD7-D7CA-4FC6-98F4-E470454CA08D}" destId="{F25C0B44-82F7-4BE6-9563-DB70E9761977}" srcOrd="1" destOrd="0" presId="urn:microsoft.com/office/officeart/2009/3/layout/HorizontalOrganizationChart"/>
    <dgm:cxn modelId="{BB1B6316-A3D3-4F9B-8269-2AE4160DCDA0}" type="presParOf" srcId="{3ACA867C-D9B5-4064-BF22-F8CAB7FD7DF9}" destId="{1CA5C4C1-7866-48F0-9552-6151C9CAA49E}" srcOrd="1" destOrd="0" presId="urn:microsoft.com/office/officeart/2009/3/layout/HorizontalOrganizationChart"/>
    <dgm:cxn modelId="{60C3D240-6B1B-4CDD-B4D9-F41B22894653}" type="presParOf" srcId="{3ACA867C-D9B5-4064-BF22-F8CAB7FD7DF9}" destId="{3D9F20B3-71B1-4B2A-85D0-0CA7DF3DAF53}" srcOrd="2" destOrd="0" presId="urn:microsoft.com/office/officeart/2009/3/layout/HorizontalOrganizationChart"/>
    <dgm:cxn modelId="{F5598FC9-B6C6-4C53-8ADA-A511C2B7A60B}" type="presParOf" srcId="{1F6A7DA7-99DD-4F60-B977-61878575FA01}" destId="{E4D331AA-F42E-439F-A601-BF533336248D}" srcOrd="2" destOrd="0" presId="urn:microsoft.com/office/officeart/2009/3/layout/HorizontalOrganizationChart"/>
    <dgm:cxn modelId="{9BC07E4F-EE64-4A75-9696-552599C933E8}" type="presParOf" srcId="{1F6A7DA7-99DD-4F60-B977-61878575FA01}" destId="{83E25005-4ECB-4A46-B133-659E8CBECD82}" srcOrd="3" destOrd="0" presId="urn:microsoft.com/office/officeart/2009/3/layout/HorizontalOrganizationChart"/>
    <dgm:cxn modelId="{CDD530B2-FBD3-4B72-8D08-ABD15EB70BDF}" type="presParOf" srcId="{83E25005-4ECB-4A46-B133-659E8CBECD82}" destId="{2BC48BA6-B57F-4001-B8F2-37B02C1C54A7}" srcOrd="0" destOrd="0" presId="urn:microsoft.com/office/officeart/2009/3/layout/HorizontalOrganizationChart"/>
    <dgm:cxn modelId="{EB4D1610-4F9C-4473-835A-3B8041853520}" type="presParOf" srcId="{2BC48BA6-B57F-4001-B8F2-37B02C1C54A7}" destId="{89E3B400-CB57-48F0-8801-82407DC9023A}" srcOrd="0" destOrd="0" presId="urn:microsoft.com/office/officeart/2009/3/layout/HorizontalOrganizationChart"/>
    <dgm:cxn modelId="{14CB1373-623B-4A5F-A2FA-234F90B63F23}" type="presParOf" srcId="{2BC48BA6-B57F-4001-B8F2-37B02C1C54A7}" destId="{E8C873BD-989C-49DA-AF64-AB0028FCFD7C}" srcOrd="1" destOrd="0" presId="urn:microsoft.com/office/officeart/2009/3/layout/HorizontalOrganizationChart"/>
    <dgm:cxn modelId="{FD0B8414-AB38-4A12-AC17-07D99F9F010B}" type="presParOf" srcId="{83E25005-4ECB-4A46-B133-659E8CBECD82}" destId="{08338177-8437-4875-800A-8EC2BA1740F1}" srcOrd="1" destOrd="0" presId="urn:microsoft.com/office/officeart/2009/3/layout/HorizontalOrganizationChart"/>
    <dgm:cxn modelId="{F6939C57-D408-4F28-B587-6BCCF87D7EDF}" type="presParOf" srcId="{08338177-8437-4875-800A-8EC2BA1740F1}" destId="{5A14773E-06D1-4B37-A86E-3BD4D6B0CB33}" srcOrd="0" destOrd="0" presId="urn:microsoft.com/office/officeart/2009/3/layout/HorizontalOrganizationChart"/>
    <dgm:cxn modelId="{F40DAB98-0BF2-4090-BD6F-991B9ECE9F9E}" type="presParOf" srcId="{08338177-8437-4875-800A-8EC2BA1740F1}" destId="{41AE730A-5F6D-4394-B086-2CBFEE41D933}" srcOrd="1" destOrd="0" presId="urn:microsoft.com/office/officeart/2009/3/layout/HorizontalOrganizationChart"/>
    <dgm:cxn modelId="{2BF40EB0-945F-4D73-A887-7B9D15DF1545}" type="presParOf" srcId="{41AE730A-5F6D-4394-B086-2CBFEE41D933}" destId="{70DE8B96-0087-4CA7-87BE-443B627AA217}" srcOrd="0" destOrd="0" presId="urn:microsoft.com/office/officeart/2009/3/layout/HorizontalOrganizationChart"/>
    <dgm:cxn modelId="{7B80EDA7-210A-44F2-9456-E34A485F23B9}" type="presParOf" srcId="{70DE8B96-0087-4CA7-87BE-443B627AA217}" destId="{AC55B565-A9EF-428F-B65A-F99910FB8F6D}" srcOrd="0" destOrd="0" presId="urn:microsoft.com/office/officeart/2009/3/layout/HorizontalOrganizationChart"/>
    <dgm:cxn modelId="{CDBFDD6B-2F5D-45B6-A0E1-0BA02962103D}" type="presParOf" srcId="{70DE8B96-0087-4CA7-87BE-443B627AA217}" destId="{6251A113-FC8C-4830-B286-EB6135DF80B5}" srcOrd="1" destOrd="0" presId="urn:microsoft.com/office/officeart/2009/3/layout/HorizontalOrganizationChart"/>
    <dgm:cxn modelId="{DF2AAAFC-0FB7-4068-85C2-EC30AC574062}" type="presParOf" srcId="{41AE730A-5F6D-4394-B086-2CBFEE41D933}" destId="{52026686-E9CA-4E8E-968A-592EB8CDCB96}" srcOrd="1" destOrd="0" presId="urn:microsoft.com/office/officeart/2009/3/layout/HorizontalOrganizationChart"/>
    <dgm:cxn modelId="{6AFC46DF-ECC9-42D6-9024-061231141066}" type="presParOf" srcId="{41AE730A-5F6D-4394-B086-2CBFEE41D933}" destId="{83666BCA-0C2D-4AC7-8893-D2FC1821A56E}" srcOrd="2" destOrd="0" presId="urn:microsoft.com/office/officeart/2009/3/layout/HorizontalOrganizationChart"/>
    <dgm:cxn modelId="{A7B024A2-05A4-496B-980E-DD3005ECC82A}" type="presParOf" srcId="{08338177-8437-4875-800A-8EC2BA1740F1}" destId="{2B99B0FE-D58F-4E32-8EDD-402C63DB585D}" srcOrd="2" destOrd="0" presId="urn:microsoft.com/office/officeart/2009/3/layout/HorizontalOrganizationChart"/>
    <dgm:cxn modelId="{D920D5F6-4060-4430-A85A-08B9EE04EC6C}" type="presParOf" srcId="{08338177-8437-4875-800A-8EC2BA1740F1}" destId="{EC404414-67F3-4B04-8CFB-9EF6FA5C2E4E}" srcOrd="3" destOrd="0" presId="urn:microsoft.com/office/officeart/2009/3/layout/HorizontalOrganizationChart"/>
    <dgm:cxn modelId="{EAC25B82-44D5-4173-A73F-053B9729847E}" type="presParOf" srcId="{EC404414-67F3-4B04-8CFB-9EF6FA5C2E4E}" destId="{22F64449-E1E5-4A69-8A2C-C2E4D4BEB911}" srcOrd="0" destOrd="0" presId="urn:microsoft.com/office/officeart/2009/3/layout/HorizontalOrganizationChart"/>
    <dgm:cxn modelId="{0C99C6D5-0403-4D18-AB96-B638C08740D1}" type="presParOf" srcId="{22F64449-E1E5-4A69-8A2C-C2E4D4BEB911}" destId="{2492A1C7-547D-456E-B78A-F6156F09F8A4}" srcOrd="0" destOrd="0" presId="urn:microsoft.com/office/officeart/2009/3/layout/HorizontalOrganizationChart"/>
    <dgm:cxn modelId="{F4EC3CF1-AEB4-4DA6-95B5-595F1612FA23}" type="presParOf" srcId="{22F64449-E1E5-4A69-8A2C-C2E4D4BEB911}" destId="{F4B09DF0-4B80-480A-BDED-62902C05D9D9}" srcOrd="1" destOrd="0" presId="urn:microsoft.com/office/officeart/2009/3/layout/HorizontalOrganizationChart"/>
    <dgm:cxn modelId="{612F93AF-E36F-4FB1-A4DD-07454BEF9EFC}" type="presParOf" srcId="{EC404414-67F3-4B04-8CFB-9EF6FA5C2E4E}" destId="{49545B16-AB47-4EBB-9FC3-F59AE82F93E7}" srcOrd="1" destOrd="0" presId="urn:microsoft.com/office/officeart/2009/3/layout/HorizontalOrganizationChart"/>
    <dgm:cxn modelId="{F51D28C2-BA65-42A8-A982-B79C4FF987BB}" type="presParOf" srcId="{EC404414-67F3-4B04-8CFB-9EF6FA5C2E4E}" destId="{D5B6E5A9-827C-44A4-AF16-2036DEC18B68}" srcOrd="2" destOrd="0" presId="urn:microsoft.com/office/officeart/2009/3/layout/HorizontalOrganizationChart"/>
    <dgm:cxn modelId="{B4DCBCF1-FD64-43D8-8593-D884A4DE151D}" type="presParOf" srcId="{83E25005-4ECB-4A46-B133-659E8CBECD82}" destId="{5659F5CE-7A45-463B-8A24-0E812CA13D96}" srcOrd="2" destOrd="0" presId="urn:microsoft.com/office/officeart/2009/3/layout/HorizontalOrganizationChart"/>
    <dgm:cxn modelId="{F36E1F5F-12B3-47FB-9F6E-38C8525C2AB3}" type="presParOf" srcId="{87252935-DF20-4D65-B294-F893A2A06B61}" destId="{F7BD9B25-B66E-424A-AE29-1E6E3F6ABEA4}"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25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A 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44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23414EA3-FFD2-4A97-A4EF-DCE19696F233}">
      <dgm:prSet phldrT="[Text]"/>
      <dgm:spPr/>
      <dgm:t>
        <a:bodyPr/>
        <a:lstStyle/>
        <a:p>
          <a:r>
            <a:rPr lang="en-US" noProof="0"/>
            <a:t>Actor class</a:t>
          </a:r>
          <a:endParaRPr lang="en-US" noProof="0" dirty="0"/>
        </a:p>
      </dgm:t>
    </dgm:pt>
    <dgm:pt modelId="{D36DF4A7-4499-4F8C-88FB-AD4467B99CCE}" type="parTrans" cxnId="{9B0C1BF8-76EB-437A-AD83-1087C907E3D4}">
      <dgm:prSet/>
      <dgm:spPr/>
      <dgm:t>
        <a:bodyPr/>
        <a:lstStyle/>
        <a:p>
          <a:endParaRPr lang="en-US"/>
        </a:p>
      </dgm:t>
    </dgm:pt>
    <dgm:pt modelId="{2220EA5F-F220-40E2-BDD1-1AEFB2981602}" type="sibTrans" cxnId="{9B0C1BF8-76EB-437A-AD83-1087C907E3D4}">
      <dgm:prSet/>
      <dgm:spPr/>
      <dgm:t>
        <a:bodyPr/>
        <a:lstStyle/>
        <a:p>
          <a:endParaRPr lang="en-US"/>
        </a:p>
      </dgm:t>
    </dgm:pt>
    <dgm:pt modelId="{90596FF3-A65F-4E29-853B-5233864E77FD}">
      <dgm:prSet/>
      <dgm:spPr/>
      <dgm:t>
        <a:bodyPr/>
        <a:lstStyle/>
        <a:p>
          <a:r>
            <a:rPr lang="en-US" noProof="0" dirty="0"/>
            <a:t>Thin wrapper around Entity class</a:t>
          </a:r>
        </a:p>
      </dgm:t>
    </dgm:pt>
    <dgm:pt modelId="{FCFF4304-421D-4DC8-ABBA-161A310E8112}" type="parTrans" cxnId="{E034072F-9CE1-4712-802F-114A2979E111}">
      <dgm:prSet/>
      <dgm:spPr/>
      <dgm:t>
        <a:bodyPr/>
        <a:lstStyle/>
        <a:p>
          <a:endParaRPr lang="en-US"/>
        </a:p>
      </dgm:t>
    </dgm:pt>
    <dgm:pt modelId="{F8E62538-9FCD-4E4B-BF1F-B0CA3BBA97E5}" type="sibTrans" cxnId="{E034072F-9CE1-4712-802F-114A2979E111}">
      <dgm:prSet/>
      <dgm:spPr/>
      <dgm:t>
        <a:bodyPr/>
        <a:lstStyle/>
        <a:p>
          <a:endParaRPr lang="en-US"/>
        </a:p>
      </dgm:t>
    </dgm:pt>
    <dgm:pt modelId="{A9CD8D69-8AA5-4222-8832-D835598EFA65}">
      <dgm:prSet/>
      <dgm:spPr/>
      <dgm:t>
        <a:bodyPr/>
        <a:lstStyle/>
        <a:p>
          <a:r>
            <a:rPr lang="en-US" noProof="0" dirty="0"/>
            <a:t>Provides utility API for operating on Behaviors, Entities and Components constituting an Actor</a:t>
          </a:r>
        </a:p>
      </dgm:t>
    </dgm:pt>
    <dgm:pt modelId="{518115D7-DD85-4CF7-BB67-1FC5740AB2E2}" type="parTrans" cxnId="{2DBE761D-0F7A-4E94-BFC7-580E892452FA}">
      <dgm:prSet/>
      <dgm:spPr/>
      <dgm:t>
        <a:bodyPr/>
        <a:lstStyle/>
        <a:p>
          <a:endParaRPr lang="en-US"/>
        </a:p>
      </dgm:t>
    </dgm:pt>
    <dgm:pt modelId="{6F8C6443-800A-4B8C-8514-E952458D005F}" type="sibTrans" cxnId="{2DBE761D-0F7A-4E94-BFC7-580E892452FA}">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2"/>
      <dgm:spPr/>
    </dgm:pt>
    <dgm:pt modelId="{0E452397-284A-4714-9D88-58C6FE7F9342}" type="pres">
      <dgm:prSet presAssocID="{824C14CE-22FB-4A63-B5BA-F56AAADB0453}" presName="parentText" presStyleLbl="node1" presStyleIdx="0" presStyleCnt="2">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2">
        <dgm:presLayoutVars>
          <dgm:bulletEnabled val="1"/>
        </dgm:presLayoutVars>
      </dgm:prSet>
      <dgm:spPr/>
    </dgm:pt>
    <dgm:pt modelId="{1BF85A4F-CF81-4F95-9B22-679939566FC4}" type="pres">
      <dgm:prSet presAssocID="{EBE7AE08-654D-4B11-B28B-2E9EAF0AD3A7}" presName="spaceBetweenRectangles" presStyleCnt="0"/>
      <dgm:spPr/>
    </dgm:pt>
    <dgm:pt modelId="{B44D79E7-D20A-4A90-BF0C-45A43897ED9B}" type="pres">
      <dgm:prSet presAssocID="{23414EA3-FFD2-4A97-A4EF-DCE19696F233}" presName="parentLin" presStyleCnt="0"/>
      <dgm:spPr/>
    </dgm:pt>
    <dgm:pt modelId="{C0E341A4-81FA-4103-9B29-34CF32670816}" type="pres">
      <dgm:prSet presAssocID="{23414EA3-FFD2-4A97-A4EF-DCE19696F233}" presName="parentLeftMargin" presStyleLbl="node1" presStyleIdx="0" presStyleCnt="2"/>
      <dgm:spPr/>
    </dgm:pt>
    <dgm:pt modelId="{E41CF068-7E2C-48A2-A8AF-A9D49B896201}" type="pres">
      <dgm:prSet presAssocID="{23414EA3-FFD2-4A97-A4EF-DCE19696F233}" presName="parentText" presStyleLbl="node1" presStyleIdx="1" presStyleCnt="2">
        <dgm:presLayoutVars>
          <dgm:chMax val="0"/>
          <dgm:bulletEnabled val="1"/>
        </dgm:presLayoutVars>
      </dgm:prSet>
      <dgm:spPr/>
    </dgm:pt>
    <dgm:pt modelId="{68283E5C-15F8-433B-BCDD-72C83E133595}" type="pres">
      <dgm:prSet presAssocID="{23414EA3-FFD2-4A97-A4EF-DCE19696F233}" presName="negativeSpace" presStyleCnt="0"/>
      <dgm:spPr/>
    </dgm:pt>
    <dgm:pt modelId="{E27DD8CC-B98D-4D2E-8285-887B9224CF35}" type="pres">
      <dgm:prSet presAssocID="{23414EA3-FFD2-4A97-A4EF-DCE19696F233}" presName="childText" presStyleLbl="conFgAcc1" presStyleIdx="1" presStyleCnt="2">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7E084C0B-BE68-458E-B94E-BAA19A612D61}" type="presOf" srcId="{23414EA3-FFD2-4A97-A4EF-DCE19696F233}" destId="{E41CF068-7E2C-48A2-A8AF-A9D49B896201}" srcOrd="1" destOrd="0"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2DBE761D-0F7A-4E94-BFC7-580E892452FA}" srcId="{23414EA3-FFD2-4A97-A4EF-DCE19696F233}" destId="{A9CD8D69-8AA5-4222-8832-D835598EFA65}" srcOrd="1" destOrd="0" parTransId="{518115D7-DD85-4CF7-BB67-1FC5740AB2E2}" sibTransId="{6F8C6443-800A-4B8C-8514-E952458D005F}"/>
    <dgm:cxn modelId="{59FB132B-C6F6-4262-A743-8C040FE9DA81}" type="presOf" srcId="{7D2EBA57-ACC0-4316-928A-C1558B0205D2}" destId="{1392489E-2564-401C-9502-D8AEA2BCFC8B}" srcOrd="0" destOrd="0" presId="urn:microsoft.com/office/officeart/2005/8/layout/list1"/>
    <dgm:cxn modelId="{05AFE12C-104C-4930-810A-C0A5C19776DB}" type="presOf" srcId="{A9CD8D69-8AA5-4222-8832-D835598EFA65}" destId="{E27DD8CC-B98D-4D2E-8285-887B9224CF35}" srcOrd="0" destOrd="1" presId="urn:microsoft.com/office/officeart/2005/8/layout/list1"/>
    <dgm:cxn modelId="{77BB162D-1DED-4C16-831D-E39868B7C174}" type="presOf" srcId="{824C14CE-22FB-4A63-B5BA-F56AAADB0453}" destId="{BA3EB3F0-3FFF-4D92-8B73-8D15B62D8DC8}" srcOrd="0" destOrd="0" presId="urn:microsoft.com/office/officeart/2005/8/layout/list1"/>
    <dgm:cxn modelId="{E034072F-9CE1-4712-802F-114A2979E111}" srcId="{23414EA3-FFD2-4A97-A4EF-DCE19696F233}" destId="{90596FF3-A65F-4E29-853B-5233864E77FD}" srcOrd="0" destOrd="0" parTransId="{FCFF4304-421D-4DC8-ABBA-161A310E8112}" sibTransId="{F8E62538-9FCD-4E4B-BF1F-B0CA3BBA97E5}"/>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A305678A-5642-4254-BC71-15E7E8F395AB}" type="presOf" srcId="{23414EA3-FFD2-4A97-A4EF-DCE19696F233}" destId="{C0E341A4-81FA-4103-9B29-34CF32670816}" srcOrd="0" destOrd="0" presId="urn:microsoft.com/office/officeart/2005/8/layout/list1"/>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08ADFFEC-F68E-4445-8E5B-2E26651C89C1}" type="presOf" srcId="{90596FF3-A65F-4E29-853B-5233864E77FD}" destId="{E27DD8CC-B98D-4D2E-8285-887B9224CF35}"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9B0C1BF8-76EB-437A-AD83-1087C907E3D4}" srcId="{7D2EBA57-ACC0-4316-928A-C1558B0205D2}" destId="{23414EA3-FFD2-4A97-A4EF-DCE19696F233}" srcOrd="1" destOrd="0" parTransId="{D36DF4A7-4499-4F8C-88FB-AD4467B99CCE}" sibTransId="{2220EA5F-F220-40E2-BDD1-1AEFB2981602}"/>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 modelId="{4DCB1E4A-16F7-40A1-A59E-38D9061B68FB}" type="presParOf" srcId="{1392489E-2564-401C-9502-D8AEA2BCFC8B}" destId="{1BF85A4F-CF81-4F95-9B22-679939566FC4}" srcOrd="3" destOrd="0" presId="urn:microsoft.com/office/officeart/2005/8/layout/list1"/>
    <dgm:cxn modelId="{A22EA0F0-6E44-4C2F-A1E0-05A4E0A62E1E}" type="presParOf" srcId="{1392489E-2564-401C-9502-D8AEA2BCFC8B}" destId="{B44D79E7-D20A-4A90-BF0C-45A43897ED9B}" srcOrd="4" destOrd="0" presId="urn:microsoft.com/office/officeart/2005/8/layout/list1"/>
    <dgm:cxn modelId="{1EED0923-D056-44F3-AD36-1AAF82ECFB77}" type="presParOf" srcId="{B44D79E7-D20A-4A90-BF0C-45A43897ED9B}" destId="{C0E341A4-81FA-4103-9B29-34CF32670816}" srcOrd="0" destOrd="0" presId="urn:microsoft.com/office/officeart/2005/8/layout/list1"/>
    <dgm:cxn modelId="{716B33B9-D17F-4A98-AA10-7F5EF40E96E2}" type="presParOf" srcId="{B44D79E7-D20A-4A90-BF0C-45A43897ED9B}" destId="{E41CF068-7E2C-48A2-A8AF-A9D49B896201}" srcOrd="1" destOrd="0" presId="urn:microsoft.com/office/officeart/2005/8/layout/list1"/>
    <dgm:cxn modelId="{145DAE21-5B7A-45F4-813F-F41585BB50B7}" type="presParOf" srcId="{1392489E-2564-401C-9502-D8AEA2BCFC8B}" destId="{68283E5C-15F8-433B-BCDD-72C83E133595}" srcOrd="5" destOrd="0" presId="urn:microsoft.com/office/officeart/2005/8/layout/list1"/>
    <dgm:cxn modelId="{EFA32591-B1ED-47AC-9F61-CCB26E11DFBE}" type="presParOf" srcId="{1392489E-2564-401C-9502-D8AEA2BCFC8B}" destId="{E27DD8CC-B98D-4D2E-8285-887B9224CF35}"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The engine updates actors in order defined by a spatial hierarchy (parent =&gt; child) to ensure the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8118BB91-0A7B-46F2-B6CE-40B134668BEE}">
      <dgm:prSet/>
      <dgm:spPr/>
      <dgm:t>
        <a:bodyPr/>
        <a:lstStyle/>
        <a:p>
          <a:r>
            <a:rPr lang="en-US" noProof="0" dirty="0"/>
            <a:t>An Actor’s hierarchy is maintained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2"/>
      <dgm:spPr/>
    </dgm:pt>
    <dgm:pt modelId="{598066EB-4B58-4EF1-A413-6BAEDB2FD398}" type="pres">
      <dgm:prSet presAssocID="{9016E2C8-E540-4C41-8F7D-6D832E24356C}" presName="parentText" presStyleLbl="node1" presStyleIdx="0" presStyleCnt="2">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0" presStyleCnt="2">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0" presStyleCnt="2"/>
      <dgm:spPr/>
    </dgm:pt>
    <dgm:pt modelId="{FCD61E12-6E7D-4B7F-97FE-C7EA9DFF9498}" type="pres">
      <dgm:prSet presAssocID="{29180DE7-0936-4278-B7F4-14C588BE09D8}" presName="parentText" presStyleLbl="node1" presStyleIdx="1" presStyleCnt="2">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1" presStyleCnt="2">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747D4C4A-1F42-4BE2-896A-D366EDD70079}" srcId="{7D2EBA57-ACC0-4316-928A-C1558B0205D2}" destId="{9016E2C8-E540-4C41-8F7D-6D832E24356C}" srcOrd="0"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5283F884-5190-481C-B32F-0A2CBC8FDE4B}" srcId="{7D2EBA57-ACC0-4316-928A-C1558B0205D2}" destId="{29180DE7-0936-4278-B7F4-14C588BE09D8}" srcOrd="1"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A391BFF-8C65-4282-906F-38B348BD7153}" type="presOf" srcId="{DDAB3CED-CCE6-48FF-8CA5-8BED670C8FF5}" destId="{FC6A11D0-915F-43B7-9B79-FF5E444BBE80}" srcOrd="0" destOrd="2" presId="urn:microsoft.com/office/officeart/2005/8/layout/list1"/>
    <dgm:cxn modelId="{3CA42649-8C58-454C-AC12-62E55F847E77}" type="presParOf" srcId="{1392489E-2564-401C-9502-D8AEA2BCFC8B}" destId="{A5D51024-68A3-44A0-A52C-D95F8D2E8487}" srcOrd="0"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1" destOrd="0" presId="urn:microsoft.com/office/officeart/2005/8/layout/list1"/>
    <dgm:cxn modelId="{3FC9552E-DA83-4F3E-8E59-4D63B9B5C9DD}" type="presParOf" srcId="{1392489E-2564-401C-9502-D8AEA2BCFC8B}" destId="{44E80530-7866-4F14-84FD-34868EE2CE02}" srcOrd="2" destOrd="0" presId="urn:microsoft.com/office/officeart/2005/8/layout/list1"/>
    <dgm:cxn modelId="{E1D37634-2C5A-4605-BB27-6075CFA01412}" type="presParOf" srcId="{1392489E-2564-401C-9502-D8AEA2BCFC8B}" destId="{732FB495-D96A-4308-A4CC-71AD9366EBF3}" srcOrd="3" destOrd="0" presId="urn:microsoft.com/office/officeart/2005/8/layout/list1"/>
    <dgm:cxn modelId="{9834D0A3-E673-4F68-8C32-5771BFCBF1FB}" type="presParOf" srcId="{1392489E-2564-401C-9502-D8AEA2BCFC8B}" destId="{79143B4C-48FA-4CE9-9B8A-876B88BB6DD9}" srcOrd="4"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5" destOrd="0" presId="urn:microsoft.com/office/officeart/2005/8/layout/list1"/>
    <dgm:cxn modelId="{B4F4C618-E3F2-4BCF-8871-8CB905E8E586}" type="presParOf" srcId="{1392489E-2564-401C-9502-D8AEA2BCFC8B}" destId="{FC6A11D0-915F-43B7-9B79-FF5E444BBE80}"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a:t>
          </a:r>
          <a:r>
            <a:rPr lang="pl-PL" sz="2000" dirty="0"/>
            <a:t>s</a:t>
          </a:r>
          <a:r>
            <a:rPr lang="en-US" sz="2000" dirty="0"/>
            <a:t> usability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4001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Systems register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Systems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a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call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a:t>Deferring</a:t>
          </a:r>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the destruction method applicable for a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transform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a hierarchy chain starting from the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a safe interface to operate on either Local or Global transform</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transform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uint64_t with bit flags - each bit flag represents an existence of a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a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Using it to send info down the hierarchy should be avoided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62A3716B-07CE-4023-9D89-85072F943F23}">
      <dgm:prSet phldrT="[Text]"/>
      <dgm:spPr/>
      <dgm:t>
        <a:bodyPr/>
        <a:lstStyle/>
        <a:p>
          <a:r>
            <a:rPr lang="en-US" noProof="0" dirty="0"/>
            <a:t>Can only be modified in systems, not in actors</a:t>
          </a:r>
        </a:p>
      </dgm:t>
    </dgm:pt>
    <dgm:pt modelId="{073C69E9-5BCC-44AB-9868-64BF6C929A97}" type="parTrans" cxnId="{A5019760-85B8-43D1-8908-9A353CC720B4}">
      <dgm:prSet/>
      <dgm:spPr/>
      <dgm:t>
        <a:bodyPr/>
        <a:lstStyle/>
        <a:p>
          <a:endParaRPr lang="en-US"/>
        </a:p>
      </dgm:t>
    </dgm:pt>
    <dgm:pt modelId="{C72441EC-29B9-4DB0-A955-646801AF56EE}" type="sibTrans" cxnId="{A5019760-85B8-43D1-8908-9A353CC720B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A5019760-85B8-43D1-8908-9A353CC720B4}" srcId="{FE881212-3BC6-4344-82CA-F14F487E4697}" destId="{62A3716B-07CE-4023-9D89-85072F943F23}" srcOrd="3" destOrd="0" parTransId="{073C69E9-5BCC-44AB-9868-64BF6C929A97}" sibTransId="{C72441EC-29B9-4DB0-A955-646801AF56EE}"/>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A70443D7-0FB9-4A90-A9A5-E5359CC131A9}" type="presOf" srcId="{62A3716B-07CE-4023-9D89-85072F943F23}" destId="{BCE4D5B3-AD12-4237-814E-BE9795BB86A4}" srcOrd="0" destOrd="3"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1365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a linked list of Node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a:t>
          </a:r>
          <a:r>
            <a:rPr lang="pl-PL" sz="2000" dirty="0"/>
            <a:t>s</a:t>
          </a:r>
          <a:r>
            <a:rPr lang="en-US" sz="2000" dirty="0"/>
            <a:t> utilization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6712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concurrently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Continuous,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6511"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through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Entities’ Hierarchy related Components (e.g. Transforms, Tags, </a:t>
          </a:r>
          <a:r>
            <a:rPr lang="en-US" b="0" dirty="0" err="1"/>
            <a:t>EntityNode</a:t>
          </a:r>
          <a:r>
            <a:rPr lang="en-US" b="0" dirty="0"/>
            <a:t>) are already grouped</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4562B3F2-A09A-4F5D-BE47-92979A680C72}">
      <dgm:prSet phldrT="[Text]"/>
      <dgm:spPr/>
      <dgm:t>
        <a:bodyPr/>
        <a:lstStyle/>
        <a:p>
          <a:r>
            <a:rPr lang="en-US" b="0" dirty="0"/>
            <a:t>Work in progress</a:t>
          </a:r>
        </a:p>
      </dgm:t>
    </dgm:pt>
    <dgm:pt modelId="{4F7EAC6B-5602-4997-88FF-0DCCD4C15529}" type="parTrans" cxnId="{5B5F0D36-A863-4303-8BDA-34E3E8E2405F}">
      <dgm:prSet/>
      <dgm:spPr/>
      <dgm:t>
        <a:bodyPr/>
        <a:lstStyle/>
        <a:p>
          <a:endParaRPr lang="en-US"/>
        </a:p>
      </dgm:t>
    </dgm:pt>
    <dgm:pt modelId="{5D7D887E-0556-42BD-8C66-0F6B6525DBB1}" type="sibTrans" cxnId="{5B5F0D36-A863-4303-8BDA-34E3E8E2405F}">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5B5F0D36-A863-4303-8BDA-34E3E8E2405F}" srcId="{43406D3E-7B15-4E76-ACAC-465411292BA1}" destId="{4562B3F2-A09A-4F5D-BE47-92979A680C72}" srcOrd="2" destOrd="0" parTransId="{4F7EAC6B-5602-4997-88FF-0DCCD4C15529}" sibTransId="{5D7D887E-0556-42BD-8C66-0F6B6525DBB1}"/>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F5561874-E665-4481-AE4C-ABD25E663A58}" type="presOf" srcId="{4562B3F2-A09A-4F5D-BE47-92979A680C72}" destId="{C588BC4D-7165-418E-944A-BE03734B9E27}" srcOrd="0" destOrd="2"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1"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The current implementation of ECS storage is an external open-source library - </a:t>
          </a:r>
          <a:r>
            <a:rPr lang="en-US" dirty="0" err="1"/>
            <a:t>EnTT</a:t>
          </a:r>
          <a:endParaRPr lang="en-US" dirty="0"/>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like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the breaking of fundamental design cornerstones of the framework</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hot loading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02901"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embracing complexity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98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57745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What are we even talking about?</a:t>
          </a:r>
          <a:endParaRPr lang="en-GB" sz="2000" kern="1200" dirty="0"/>
        </a:p>
      </dsp:txBody>
      <dsp:txXfrm>
        <a:off x="1183049" y="782313"/>
        <a:ext cx="355636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Game’s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 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 and 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 game features</a:t>
          </a:r>
        </a:p>
      </dsp:txBody>
      <dsp:txXfrm>
        <a:off x="9720171" y="3734135"/>
        <a:ext cx="1704415" cy="909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708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Goals</a:t>
          </a:r>
        </a:p>
      </dsp:txBody>
      <dsp:txXfrm>
        <a:off x="1183049" y="782313"/>
        <a:ext cx="687579" cy="3389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concurrency (including engine-game concurrency)</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life-cycle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87411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Overview of existing design patterns</a:t>
          </a:r>
          <a:endParaRPr lang="en-GB" sz="2000" kern="1200" dirty="0"/>
        </a:p>
      </dsp:txBody>
      <dsp:txXfrm>
        <a:off x="1183049" y="783062"/>
        <a:ext cx="3853022" cy="3389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43616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updates and initialization</a:t>
          </a:r>
        </a:p>
      </dsp:txBody>
      <dsp:txXfrm>
        <a:off x="0" y="436169"/>
        <a:ext cx="5655732" cy="1675800"/>
      </dsp:txXfrm>
    </dsp:sp>
    <dsp:sp modelId="{B4798EFE-C73C-4CFF-8BCD-ADB29C047A17}">
      <dsp:nvSpPr>
        <dsp:cNvPr id="0" name=""/>
        <dsp:cNvSpPr/>
      </dsp:nvSpPr>
      <dsp:spPr>
        <a:xfrm>
          <a:off x="282786" y="22952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249704"/>
        <a:ext cx="3918662" cy="372930"/>
      </dsp:txXfrm>
    </dsp:sp>
    <dsp:sp modelId="{2AC21FAE-DCB7-4401-A252-46E5B268E737}">
      <dsp:nvSpPr>
        <dsp:cNvPr id="0" name=""/>
        <dsp:cNvSpPr/>
      </dsp:nvSpPr>
      <dsp:spPr>
        <a:xfrm>
          <a:off x="0" y="239420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object’s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 (ECS style)</a:t>
          </a:r>
        </a:p>
        <a:p>
          <a:pPr marL="228600" lvl="2" indent="-114300" algn="l" defTabSz="622300">
            <a:lnSpc>
              <a:spcPct val="90000"/>
            </a:lnSpc>
            <a:spcBef>
              <a:spcPct val="0"/>
            </a:spcBef>
            <a:spcAft>
              <a:spcPct val="15000"/>
            </a:spcAft>
            <a:buChar char="•"/>
          </a:pPr>
          <a:r>
            <a:rPr lang="en-US" sz="1400" kern="1200" dirty="0"/>
            <a:t>Object–object data transfer</a:t>
          </a:r>
        </a:p>
      </dsp:txBody>
      <dsp:txXfrm>
        <a:off x="0" y="2394209"/>
        <a:ext cx="5655732" cy="1764000"/>
      </dsp:txXfrm>
    </dsp:sp>
    <dsp:sp modelId="{A1E81C9D-D4CC-4B38-90F1-B56966DCBCE5}">
      <dsp:nvSpPr>
        <dsp:cNvPr id="0" name=""/>
        <dsp:cNvSpPr/>
      </dsp:nvSpPr>
      <dsp:spPr>
        <a:xfrm>
          <a:off x="282786" y="218756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Behavior and System </a:t>
          </a:r>
        </a:p>
      </dsp:txBody>
      <dsp:txXfrm>
        <a:off x="302961" y="2207744"/>
        <a:ext cx="3918662" cy="372930"/>
      </dsp:txXfrm>
    </dsp:sp>
    <dsp:sp modelId="{179F90E4-1519-4711-B829-A97316E36F3D}">
      <dsp:nvSpPr>
        <dsp:cNvPr id="0" name=""/>
        <dsp:cNvSpPr/>
      </dsp:nvSpPr>
      <dsp:spPr>
        <a:xfrm>
          <a:off x="0" y="4440449"/>
          <a:ext cx="5655732"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enrollment always required</a:t>
          </a:r>
        </a:p>
        <a:p>
          <a:pPr marL="114300" lvl="1" indent="-114300" algn="l" defTabSz="622300">
            <a:lnSpc>
              <a:spcPct val="90000"/>
            </a:lnSpc>
            <a:spcBef>
              <a:spcPct val="0"/>
            </a:spcBef>
            <a:spcAft>
              <a:spcPct val="15000"/>
            </a:spcAft>
            <a:buChar char="•"/>
          </a:pPr>
          <a:r>
            <a:rPr lang="en-US" sz="1400" kern="1200" dirty="0"/>
            <a:t>A 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update enrolls</a:t>
          </a:r>
        </a:p>
      </dsp:txBody>
      <dsp:txXfrm>
        <a:off x="0" y="4440449"/>
        <a:ext cx="5655732" cy="1278900"/>
      </dsp:txXfrm>
    </dsp:sp>
    <dsp:sp modelId="{91BD36F7-7B9C-41B1-9787-CEA08B5F2878}">
      <dsp:nvSpPr>
        <dsp:cNvPr id="0" name=""/>
        <dsp:cNvSpPr/>
      </dsp:nvSpPr>
      <dsp:spPr>
        <a:xfrm>
          <a:off x="282786" y="423380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253984"/>
        <a:ext cx="3918662" cy="372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3277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dirty="0"/>
            <a:t>Continuity of a component’s storage (</a:t>
          </a:r>
          <a:r>
            <a:rPr lang="en-US" sz="1400" kern="1200" noProof="0" dirty="0"/>
            <a:t>cache-friendly iteration</a:t>
          </a:r>
          <a:r>
            <a:rPr lang="en-US" sz="1400" kern="1200" dirty="0"/>
            <a:t>)</a:t>
          </a:r>
        </a:p>
        <a:p>
          <a:pPr marL="114300" lvl="1" indent="-114300" algn="l" defTabSz="622300">
            <a:lnSpc>
              <a:spcPct val="90000"/>
            </a:lnSpc>
            <a:spcBef>
              <a:spcPct val="0"/>
            </a:spcBef>
            <a:spcAft>
              <a:spcPct val="15000"/>
            </a:spcAft>
            <a:buChar char="•"/>
          </a:pPr>
          <a:r>
            <a:rPr lang="en-US" sz="1400" kern="1200" dirty="0"/>
            <a:t>In frame pointer stability – no reallocation during component/entity creation and deferred destruction</a:t>
          </a:r>
        </a:p>
      </dsp:txBody>
      <dsp:txXfrm>
        <a:off x="0" y="327737"/>
        <a:ext cx="5745731" cy="1499400"/>
      </dsp:txXfrm>
    </dsp:sp>
    <dsp:sp modelId="{55244405-6809-460C-8324-5E4AE04D04E2}">
      <dsp:nvSpPr>
        <dsp:cNvPr id="0" name=""/>
        <dsp:cNvSpPr/>
      </dsp:nvSpPr>
      <dsp:spPr>
        <a:xfrm>
          <a:off x="287286" y="12109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141272"/>
        <a:ext cx="3981661" cy="372930"/>
      </dsp:txXfrm>
    </dsp:sp>
    <dsp:sp modelId="{2BC1637A-FE49-4097-A5A2-F8970A99EEEC}">
      <dsp:nvSpPr>
        <dsp:cNvPr id="0" name=""/>
        <dsp:cNvSpPr/>
      </dsp:nvSpPr>
      <dsp:spPr>
        <a:xfrm>
          <a:off x="0" y="2114214"/>
          <a:ext cx="574573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the engine, hidden from the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Global transform is always accurate on access</a:t>
          </a:r>
        </a:p>
        <a:p>
          <a:pPr marL="114300" lvl="1" indent="-114300" algn="l" defTabSz="622300">
            <a:lnSpc>
              <a:spcPct val="90000"/>
            </a:lnSpc>
            <a:spcBef>
              <a:spcPct val="0"/>
            </a:spcBef>
            <a:spcAft>
              <a:spcPct val="15000"/>
            </a:spcAft>
            <a:buChar char="•"/>
          </a:pPr>
          <a:r>
            <a:rPr lang="en-US" sz="1400" kern="1200" noProof="0" dirty="0"/>
            <a:t>Dictates update order (parent =&gt; child)</a:t>
          </a:r>
        </a:p>
        <a:p>
          <a:pPr marL="114300" lvl="1" indent="-114300" algn="l" defTabSz="622300">
            <a:lnSpc>
              <a:spcPct val="90000"/>
            </a:lnSpc>
            <a:spcBef>
              <a:spcPct val="0"/>
            </a:spcBef>
            <a:spcAft>
              <a:spcPct val="15000"/>
            </a:spcAft>
            <a:buChar char="•"/>
          </a:pPr>
          <a:r>
            <a:rPr lang="en-US" sz="1400" kern="1200" noProof="0" dirty="0"/>
            <a:t>Children are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(cash-friendly traversal)</a:t>
          </a:r>
        </a:p>
      </dsp:txBody>
      <dsp:txXfrm>
        <a:off x="0" y="2114214"/>
        <a:ext cx="5745731" cy="1940400"/>
      </dsp:txXfrm>
    </dsp:sp>
    <dsp:sp modelId="{9C02FEFA-7658-480E-825F-A34100D39530}">
      <dsp:nvSpPr>
        <dsp:cNvPr id="0" name=""/>
        <dsp:cNvSpPr/>
      </dsp:nvSpPr>
      <dsp:spPr>
        <a:xfrm>
          <a:off x="287286" y="19027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922912"/>
        <a:ext cx="3981661" cy="3729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55332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Decisions =&gt; hybrid everywhere</a:t>
          </a:r>
        </a:p>
      </dsp:txBody>
      <dsp:txXfrm>
        <a:off x="1183049" y="783062"/>
        <a:ext cx="3532232" cy="3389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0F2D-210E-4C79-BF45-6F54A61CF919}">
      <dsp:nvSpPr>
        <dsp:cNvPr id="0" name=""/>
        <dsp:cNvSpPr/>
      </dsp:nvSpPr>
      <dsp:spPr>
        <a:xfrm>
          <a:off x="3399"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Entity</a:t>
          </a:r>
        </a:p>
      </dsp:txBody>
      <dsp:txXfrm>
        <a:off x="3399" y="121494"/>
        <a:ext cx="3314382" cy="403200"/>
      </dsp:txXfrm>
    </dsp:sp>
    <dsp:sp modelId="{953D9357-AF9B-4499-9912-F672A0271C68}">
      <dsp:nvSpPr>
        <dsp:cNvPr id="0" name=""/>
        <dsp:cNvSpPr/>
      </dsp:nvSpPr>
      <dsp:spPr>
        <a:xfrm>
          <a:off x="3399"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 only</a:t>
          </a:r>
        </a:p>
        <a:p>
          <a:pPr marL="114300" lvl="1" indent="-114300" algn="l" defTabSz="622300">
            <a:lnSpc>
              <a:spcPct val="90000"/>
            </a:lnSpc>
            <a:spcBef>
              <a:spcPct val="0"/>
            </a:spcBef>
            <a:spcAft>
              <a:spcPct val="15000"/>
            </a:spcAft>
            <a:buChar char="•"/>
          </a:pPr>
          <a:r>
            <a:rPr lang="en-US" sz="1400" kern="1200" dirty="0"/>
            <a:t>Some components universally guaranteed and protected (e.g. transform)</a:t>
          </a:r>
        </a:p>
        <a:p>
          <a:pPr marL="114300" lvl="1" indent="-114300" algn="l" defTabSz="622300">
            <a:lnSpc>
              <a:spcPct val="90000"/>
            </a:lnSpc>
            <a:spcBef>
              <a:spcPct val="0"/>
            </a:spcBef>
            <a:spcAft>
              <a:spcPct val="15000"/>
            </a:spcAft>
            <a:buChar char="•"/>
          </a:pPr>
          <a:r>
            <a:rPr lang="en-US" sz="1400" kern="1200" dirty="0"/>
            <a:t>Other dynamically added</a:t>
          </a:r>
        </a:p>
      </dsp:txBody>
      <dsp:txXfrm>
        <a:off x="3399" y="524694"/>
        <a:ext cx="3314382" cy="1037609"/>
      </dsp:txXfrm>
    </dsp:sp>
    <dsp:sp modelId="{69F595E1-E752-4737-BD2E-9F120F36ADC4}">
      <dsp:nvSpPr>
        <dsp:cNvPr id="0" name=""/>
        <dsp:cNvSpPr/>
      </dsp:nvSpPr>
      <dsp:spPr>
        <a:xfrm>
          <a:off x="3781795"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 storage</a:t>
          </a:r>
        </a:p>
      </dsp:txBody>
      <dsp:txXfrm>
        <a:off x="3781795" y="121494"/>
        <a:ext cx="3314382" cy="403200"/>
      </dsp:txXfrm>
    </dsp:sp>
    <dsp:sp modelId="{241859C1-B963-4B7B-B2B9-79715CCAE9EB}">
      <dsp:nvSpPr>
        <dsp:cNvPr id="0" name=""/>
        <dsp:cNvSpPr/>
      </dsp:nvSpPr>
      <dsp:spPr>
        <a:xfrm>
          <a:off x="3781795"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Off-the-shelf solution – </a:t>
          </a:r>
          <a:r>
            <a:rPr lang="en-US" sz="1400" kern="1200" dirty="0" err="1"/>
            <a:t>EnTT</a:t>
          </a:r>
          <a:r>
            <a:rPr lang="en-US" sz="1400" kern="1200" dirty="0"/>
            <a:t> library</a:t>
          </a:r>
        </a:p>
        <a:p>
          <a:pPr marL="228600" lvl="2" indent="-114300" algn="l" defTabSz="622300">
            <a:lnSpc>
              <a:spcPct val="90000"/>
            </a:lnSpc>
            <a:spcBef>
              <a:spcPct val="0"/>
            </a:spcBef>
            <a:spcAft>
              <a:spcPct val="15000"/>
            </a:spcAft>
            <a:buChar char="•"/>
          </a:pPr>
          <a:r>
            <a:rPr lang="en-US" sz="1400" kern="1200" dirty="0"/>
            <a:t>Paged sparse sets</a:t>
          </a:r>
        </a:p>
        <a:p>
          <a:pPr marL="228600" lvl="2" indent="-114300" algn="l" defTabSz="622300">
            <a:lnSpc>
              <a:spcPct val="90000"/>
            </a:lnSpc>
            <a:spcBef>
              <a:spcPct val="0"/>
            </a:spcBef>
            <a:spcAft>
              <a:spcPct val="15000"/>
            </a:spcAft>
            <a:buChar char="•"/>
          </a:pPr>
          <a:r>
            <a:rPr lang="en-US" sz="1400" kern="1200" dirty="0"/>
            <a:t>Archetype-like customizable optimizations</a:t>
          </a:r>
        </a:p>
      </dsp:txBody>
      <dsp:txXfrm>
        <a:off x="3781795" y="524694"/>
        <a:ext cx="3314382" cy="1037609"/>
      </dsp:txXfrm>
    </dsp:sp>
    <dsp:sp modelId="{739F3768-B14F-41C5-8328-4055CCE3EF39}">
      <dsp:nvSpPr>
        <dsp:cNvPr id="0" name=""/>
        <dsp:cNvSpPr/>
      </dsp:nvSpPr>
      <dsp:spPr>
        <a:xfrm>
          <a:off x="7560191"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Execution order control</a:t>
          </a:r>
        </a:p>
      </dsp:txBody>
      <dsp:txXfrm>
        <a:off x="7560191" y="121494"/>
        <a:ext cx="3314382" cy="403200"/>
      </dsp:txXfrm>
    </dsp:sp>
    <dsp:sp modelId="{D3E8B7C6-9108-4330-B9CD-37495A4C99BE}">
      <dsp:nvSpPr>
        <dsp:cNvPr id="0" name=""/>
        <dsp:cNvSpPr/>
      </dsp:nvSpPr>
      <dsp:spPr>
        <a:xfrm>
          <a:off x="7560191"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Multi-staged execution</a:t>
          </a:r>
        </a:p>
        <a:p>
          <a:pPr marL="114300" lvl="1" indent="-114300" algn="l" defTabSz="622300">
            <a:lnSpc>
              <a:spcPct val="90000"/>
            </a:lnSpc>
            <a:spcBef>
              <a:spcPct val="0"/>
            </a:spcBef>
            <a:spcAft>
              <a:spcPct val="15000"/>
            </a:spcAft>
            <a:buChar char="•"/>
          </a:pPr>
          <a:r>
            <a:rPr lang="en-US" sz="1400" kern="1200" dirty="0"/>
            <a:t>Explicit per instance update enrolls</a:t>
          </a:r>
        </a:p>
        <a:p>
          <a:pPr marL="114300" lvl="1" indent="-114300" algn="l" defTabSz="622300">
            <a:lnSpc>
              <a:spcPct val="90000"/>
            </a:lnSpc>
            <a:spcBef>
              <a:spcPct val="0"/>
            </a:spcBef>
            <a:spcAft>
              <a:spcPct val="15000"/>
            </a:spcAft>
            <a:buChar char="•"/>
          </a:pPr>
          <a:r>
            <a:rPr lang="en-US" sz="1400" kern="1200" dirty="0"/>
            <a:t>Explicit numerical priorities per update enroll for finer control</a:t>
          </a:r>
        </a:p>
      </dsp:txBody>
      <dsp:txXfrm>
        <a:off x="7560191" y="524694"/>
        <a:ext cx="3314382" cy="10376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1B5D-CD33-4608-9405-E732D1713A6C}">
      <dsp:nvSpPr>
        <dsp:cNvPr id="0" name=""/>
        <dsp:cNvSpPr/>
      </dsp:nvSpPr>
      <dsp:spPr>
        <a:xfrm>
          <a:off x="3399"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a:t>
          </a:r>
        </a:p>
      </dsp:txBody>
      <dsp:txXfrm>
        <a:off x="3399" y="99618"/>
        <a:ext cx="3314382" cy="403200"/>
      </dsp:txXfrm>
    </dsp:sp>
    <dsp:sp modelId="{0C5A0813-6C9D-4949-AC30-E97AD9A5DBD3}">
      <dsp:nvSpPr>
        <dsp:cNvPr id="0" name=""/>
        <dsp:cNvSpPr/>
      </dsp:nvSpPr>
      <dsp:spPr>
        <a:xfrm>
          <a:off x="3399"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Logic allowed and not enforced, banned referencing other components/entities – a black box with no dependencies</a:t>
          </a:r>
        </a:p>
        <a:p>
          <a:pPr marL="114300" lvl="1" indent="-114300" algn="l" defTabSz="622300">
            <a:lnSpc>
              <a:spcPct val="90000"/>
            </a:lnSpc>
            <a:spcBef>
              <a:spcPct val="0"/>
            </a:spcBef>
            <a:spcAft>
              <a:spcPct val="15000"/>
            </a:spcAft>
            <a:buChar char="•"/>
          </a:pPr>
          <a:r>
            <a:rPr lang="en-US" sz="1400" kern="1200" dirty="0"/>
            <a:t>Inheritance enforced (basic types)</a:t>
          </a:r>
        </a:p>
        <a:p>
          <a:pPr marL="114300" lvl="1" indent="-114300" algn="l" defTabSz="622300">
            <a:lnSpc>
              <a:spcPct val="90000"/>
            </a:lnSpc>
            <a:spcBef>
              <a:spcPct val="0"/>
            </a:spcBef>
            <a:spcAft>
              <a:spcPct val="15000"/>
            </a:spcAft>
            <a:buChar char="•"/>
          </a:pPr>
          <a:r>
            <a:rPr lang="en-US" sz="1400" kern="1200" dirty="0"/>
            <a:t>Further inheritance allowed (enforced), but considered as independent types</a:t>
          </a:r>
        </a:p>
        <a:p>
          <a:pPr marL="114300" lvl="1" indent="-114300" algn="l" defTabSz="622300">
            <a:lnSpc>
              <a:spcPct val="90000"/>
            </a:lnSpc>
            <a:spcBef>
              <a:spcPct val="0"/>
            </a:spcBef>
            <a:spcAft>
              <a:spcPct val="15000"/>
            </a:spcAft>
            <a:buChar char="•"/>
          </a:pPr>
          <a:r>
            <a:rPr lang="en-US" sz="1400" kern="1200" dirty="0"/>
            <a:t>Hierarchical components not available</a:t>
          </a:r>
        </a:p>
        <a:p>
          <a:pPr marL="114300" lvl="1" indent="-114300" algn="l" defTabSz="622300">
            <a:lnSpc>
              <a:spcPct val="90000"/>
            </a:lnSpc>
            <a:spcBef>
              <a:spcPct val="0"/>
            </a:spcBef>
            <a:spcAft>
              <a:spcPct val="15000"/>
            </a:spcAft>
            <a:buChar char="•"/>
          </a:pPr>
          <a:r>
            <a:rPr lang="en-US" sz="1400" kern="1200" dirty="0"/>
            <a:t>Spatial components allowed</a:t>
          </a:r>
        </a:p>
        <a:p>
          <a:pPr marL="114300" lvl="1" indent="-114300" algn="l" defTabSz="622300">
            <a:lnSpc>
              <a:spcPct val="90000"/>
            </a:lnSpc>
            <a:spcBef>
              <a:spcPct val="0"/>
            </a:spcBef>
            <a:spcAft>
              <a:spcPct val="15000"/>
            </a:spcAft>
            <a:buChar char="•"/>
          </a:pPr>
          <a:r>
            <a:rPr lang="en-US" sz="1400" kern="1200" dirty="0"/>
            <a:t>External storage allowed, but discouraged</a:t>
          </a:r>
        </a:p>
        <a:p>
          <a:pPr marL="114300" lvl="1" indent="-114300" algn="l" defTabSz="622300">
            <a:lnSpc>
              <a:spcPct val="90000"/>
            </a:lnSpc>
            <a:spcBef>
              <a:spcPct val="0"/>
            </a:spcBef>
            <a:spcAft>
              <a:spcPct val="15000"/>
            </a:spcAft>
            <a:buChar char="•"/>
          </a:pPr>
          <a:r>
            <a:rPr lang="en-US" sz="1400" kern="1200" dirty="0"/>
            <a:t>Pointer stability in frame, but not across frames – deferred destructions</a:t>
          </a:r>
        </a:p>
      </dsp:txBody>
      <dsp:txXfrm>
        <a:off x="3399" y="502818"/>
        <a:ext cx="3314382" cy="2536379"/>
      </dsp:txXfrm>
    </dsp:sp>
    <dsp:sp modelId="{295547BC-9119-4637-A008-05E02B33FB42}">
      <dsp:nvSpPr>
        <dsp:cNvPr id="0" name=""/>
        <dsp:cNvSpPr/>
      </dsp:nvSpPr>
      <dsp:spPr>
        <a:xfrm>
          <a:off x="3781795"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Spatial hierarchy</a:t>
          </a:r>
        </a:p>
      </dsp:txBody>
      <dsp:txXfrm>
        <a:off x="3781795" y="99618"/>
        <a:ext cx="3314382" cy="403200"/>
      </dsp:txXfrm>
    </dsp:sp>
    <dsp:sp modelId="{D7E5208C-7AB7-4FBE-A4CC-2E0AFC8FFAE3}">
      <dsp:nvSpPr>
        <dsp:cNvPr id="0" name=""/>
        <dsp:cNvSpPr/>
      </dsp:nvSpPr>
      <dsp:spPr>
        <a:xfrm>
          <a:off x="3781795"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 is a node stored as a component</a:t>
          </a:r>
        </a:p>
        <a:p>
          <a:pPr marL="114300" lvl="1" indent="-114300" algn="l" defTabSz="622300">
            <a:lnSpc>
              <a:spcPct val="90000"/>
            </a:lnSpc>
            <a:spcBef>
              <a:spcPct val="0"/>
            </a:spcBef>
            <a:spcAft>
              <a:spcPct val="15000"/>
            </a:spcAft>
            <a:buChar char="•"/>
          </a:pPr>
          <a:r>
            <a:rPr lang="en-US" sz="1400" kern="1200" dirty="0"/>
            <a:t>Definition: siblings as linked list + first child + parent</a:t>
          </a:r>
        </a:p>
        <a:p>
          <a:pPr marL="114300" lvl="1" indent="-114300" algn="l" defTabSz="622300">
            <a:lnSpc>
              <a:spcPct val="90000"/>
            </a:lnSpc>
            <a:spcBef>
              <a:spcPct val="0"/>
            </a:spcBef>
            <a:spcAft>
              <a:spcPct val="15000"/>
            </a:spcAft>
            <a:buChar char="•"/>
          </a:pPr>
          <a:r>
            <a:rPr lang="en-US" sz="1400" kern="1200" dirty="0"/>
            <a:t>Reference as entity ID</a:t>
          </a:r>
        </a:p>
        <a:p>
          <a:pPr marL="114300" lvl="1" indent="-114300" algn="l" defTabSz="622300">
            <a:lnSpc>
              <a:spcPct val="90000"/>
            </a:lnSpc>
            <a:spcBef>
              <a:spcPct val="0"/>
            </a:spcBef>
            <a:spcAft>
              <a:spcPct val="15000"/>
            </a:spcAft>
            <a:buChar char="•"/>
          </a:pPr>
          <a:r>
            <a:rPr lang="en-US" sz="1400" kern="1200" dirty="0"/>
            <a:t>Application of </a:t>
          </a:r>
          <a:r>
            <a:rPr lang="en-US" sz="1400" kern="1200" noProof="0" dirty="0"/>
            <a:t>transform</a:t>
          </a:r>
          <a:r>
            <a:rPr lang="pl-PL" sz="1400" kern="1200" dirty="0"/>
            <a:t> </a:t>
          </a:r>
          <a:r>
            <a:rPr lang="en-US" sz="1400" kern="1200" dirty="0"/>
            <a:t>changes: instant</a:t>
          </a:r>
        </a:p>
        <a:p>
          <a:pPr marL="114300" lvl="1" indent="-114300" algn="l" defTabSz="622300">
            <a:lnSpc>
              <a:spcPct val="90000"/>
            </a:lnSpc>
            <a:spcBef>
              <a:spcPct val="0"/>
            </a:spcBef>
            <a:spcAft>
              <a:spcPct val="15000"/>
            </a:spcAft>
            <a:buChar char="•"/>
          </a:pPr>
          <a:r>
            <a:rPr lang="en-US" sz="1400" kern="1200" dirty="0"/>
            <a:t>Global transform: cashed, recalculated upon access if </a:t>
          </a:r>
          <a:r>
            <a:rPr lang="en-US" sz="1400" kern="1200" noProof="0" dirty="0"/>
            <a:t>needed (dirty flag)</a:t>
          </a:r>
        </a:p>
        <a:p>
          <a:pPr marL="114300" lvl="1" indent="-114300" algn="l" defTabSz="622300">
            <a:lnSpc>
              <a:spcPct val="90000"/>
            </a:lnSpc>
            <a:spcBef>
              <a:spcPct val="0"/>
            </a:spcBef>
            <a:spcAft>
              <a:spcPct val="15000"/>
            </a:spcAft>
            <a:buChar char="•"/>
          </a:pPr>
          <a:r>
            <a:rPr lang="en-US" sz="1400" kern="1200" dirty="0"/>
            <a:t>Skeleton space: local</a:t>
          </a:r>
        </a:p>
        <a:p>
          <a:pPr marL="114300" lvl="1" indent="-114300" algn="l" defTabSz="622300">
            <a:lnSpc>
              <a:spcPct val="90000"/>
            </a:lnSpc>
            <a:spcBef>
              <a:spcPct val="0"/>
            </a:spcBef>
            <a:spcAft>
              <a:spcPct val="15000"/>
            </a:spcAft>
            <a:buChar char="•"/>
          </a:pPr>
          <a:r>
            <a:rPr lang="en-US" sz="1400" kern="1200" noProof="0" dirty="0"/>
            <a:t>No caching of global transforms of spatial components</a:t>
          </a:r>
        </a:p>
      </dsp:txBody>
      <dsp:txXfrm>
        <a:off x="3781795" y="502818"/>
        <a:ext cx="3314382" cy="2536379"/>
      </dsp:txXfrm>
    </dsp:sp>
    <dsp:sp modelId="{CC25D363-BE27-4FDC-8D75-DD4B99032593}">
      <dsp:nvSpPr>
        <dsp:cNvPr id="0" name=""/>
        <dsp:cNvSpPr/>
      </dsp:nvSpPr>
      <dsp:spPr>
        <a:xfrm>
          <a:off x="7560191"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Update calls</a:t>
          </a:r>
        </a:p>
      </dsp:txBody>
      <dsp:txXfrm>
        <a:off x="7560191" y="99618"/>
        <a:ext cx="3314382" cy="403200"/>
      </dsp:txXfrm>
    </dsp:sp>
    <dsp:sp modelId="{6A511E69-4B9D-45D0-AE20-783B52DA2167}">
      <dsp:nvSpPr>
        <dsp:cNvPr id="0" name=""/>
        <dsp:cNvSpPr/>
      </dsp:nvSpPr>
      <dsp:spPr>
        <a:xfrm>
          <a:off x="7560191"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Concurrent – hybrid</a:t>
          </a:r>
        </a:p>
        <a:p>
          <a:pPr marL="228600" lvl="2" indent="-114300" algn="l" defTabSz="622300">
            <a:lnSpc>
              <a:spcPct val="90000"/>
            </a:lnSpc>
            <a:spcBef>
              <a:spcPct val="0"/>
            </a:spcBef>
            <a:spcAft>
              <a:spcPct val="15000"/>
            </a:spcAft>
            <a:buChar char="•"/>
          </a:pPr>
          <a:r>
            <a:rPr lang="en-US" sz="1400" kern="1200" dirty="0"/>
            <a:t>Relational model (ECS)</a:t>
          </a:r>
        </a:p>
        <a:p>
          <a:pPr marL="228600" lvl="2" indent="-114300" algn="l" defTabSz="622300">
            <a:lnSpc>
              <a:spcPct val="90000"/>
            </a:lnSpc>
            <a:spcBef>
              <a:spcPct val="0"/>
            </a:spcBef>
            <a:spcAft>
              <a:spcPct val="15000"/>
            </a:spcAft>
            <a:buChar char="•"/>
          </a:pPr>
          <a:r>
            <a:rPr lang="en-US" sz="1400" kern="1200" dirty="0"/>
            <a:t>Actor model:</a:t>
          </a:r>
        </a:p>
        <a:p>
          <a:pPr marL="342900" lvl="3" indent="-114300" algn="l" defTabSz="622300">
            <a:lnSpc>
              <a:spcPct val="90000"/>
            </a:lnSpc>
            <a:spcBef>
              <a:spcPct val="0"/>
            </a:spcBef>
            <a:spcAft>
              <a:spcPct val="15000"/>
            </a:spcAft>
            <a:buChar char="•"/>
          </a:pPr>
          <a:r>
            <a:rPr lang="en-US" sz="1400" kern="1200" dirty="0"/>
            <a:t>Actor is a subsection of the entities’ hierarchy representing a single object (car, NPC, etc.)</a:t>
          </a:r>
        </a:p>
        <a:p>
          <a:pPr marL="342900" lvl="3" indent="-114300" algn="l" defTabSz="622300">
            <a:lnSpc>
              <a:spcPct val="90000"/>
            </a:lnSpc>
            <a:spcBef>
              <a:spcPct val="0"/>
            </a:spcBef>
            <a:spcAft>
              <a:spcPct val="15000"/>
            </a:spcAft>
            <a:buChar char="•"/>
          </a:pPr>
          <a:r>
            <a:rPr lang="en-US" sz="1400" kern="1200" dirty="0"/>
            <a:t>Actors are updated in the order defined by the hierarchy</a:t>
          </a:r>
        </a:p>
        <a:p>
          <a:pPr marL="342900" lvl="3" indent="-114300" algn="l" defTabSz="622300">
            <a:lnSpc>
              <a:spcPct val="90000"/>
            </a:lnSpc>
            <a:spcBef>
              <a:spcPct val="0"/>
            </a:spcBef>
            <a:spcAft>
              <a:spcPct val="15000"/>
            </a:spcAft>
            <a:buChar char="•"/>
          </a:pPr>
          <a:r>
            <a:rPr lang="en-US" sz="1400" kern="1200" dirty="0"/>
            <a:t>Internal execution of an actor is sequential using Behaviors that operate on components</a:t>
          </a:r>
        </a:p>
      </dsp:txBody>
      <dsp:txXfrm>
        <a:off x="7560191" y="502818"/>
        <a:ext cx="3314382" cy="2536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the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It can be an opt-in or opt-out service</a:t>
          </a:r>
        </a:p>
        <a:p>
          <a:pPr marL="114300" lvl="1" indent="-114300" algn="l" defTabSz="577850">
            <a:lnSpc>
              <a:spcPct val="90000"/>
            </a:lnSpc>
            <a:spcBef>
              <a:spcPct val="0"/>
            </a:spcBef>
            <a:spcAft>
              <a:spcPct val="15000"/>
            </a:spcAft>
            <a:buChar char="•"/>
          </a:pPr>
          <a:r>
            <a:rPr lang="en-US" sz="1300" kern="1200" noProof="0" dirty="0" err="1"/>
            <a:t>Opt</a:t>
          </a:r>
          <a:r>
            <a:rPr lang="pl-PL" sz="1300" kern="1200" dirty="0"/>
            <a:t>-in/out</a:t>
          </a:r>
          <a:r>
            <a:rPr lang="en-US" sz="1300" kern="1200" dirty="0"/>
            <a:t> can be direct or using an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the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between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96431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Framework – what do we need it for?</a:t>
          </a:r>
          <a:endParaRPr lang="en-GB" sz="2000" kern="1200" dirty="0"/>
        </a:p>
      </dsp:txBody>
      <dsp:txXfrm>
        <a:off x="1183049" y="782313"/>
        <a:ext cx="3943229" cy="3389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175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architecture issue</a:t>
          </a:r>
          <a:endParaRPr lang="en-GB" sz="2000" kern="1200" dirty="0"/>
        </a:p>
      </dsp:txBody>
      <dsp:txXfrm>
        <a:off x="1183049" y="782313"/>
        <a:ext cx="3796479"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4313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Can have data</a:t>
          </a:r>
        </a:p>
        <a:p>
          <a:pPr marL="114300" lvl="1" indent="-114300" algn="l" defTabSz="533400">
            <a:lnSpc>
              <a:spcPct val="90000"/>
            </a:lnSpc>
            <a:spcBef>
              <a:spcPct val="0"/>
            </a:spcBef>
            <a:spcAft>
              <a:spcPct val="15000"/>
            </a:spcAft>
            <a:buChar char="•"/>
          </a:pPr>
          <a:r>
            <a:rPr lang="en-US" sz="1200" kern="1200" noProof="0" dirty="0"/>
            <a:t>Can have resource references</a:t>
          </a:r>
        </a:p>
        <a:p>
          <a:pPr marL="114300" lvl="1" indent="-114300" algn="l" defTabSz="533400">
            <a:lnSpc>
              <a:spcPct val="90000"/>
            </a:lnSpc>
            <a:spcBef>
              <a:spcPct val="0"/>
            </a:spcBef>
            <a:spcAft>
              <a:spcPct val="15000"/>
            </a:spcAft>
            <a:buChar char="•"/>
          </a:pPr>
          <a:r>
            <a:rPr lang="en-US" sz="1200" kern="1200" noProof="0" dirty="0"/>
            <a:t>Can have logic</a:t>
          </a:r>
        </a:p>
        <a:p>
          <a:pPr marL="114300" lvl="1" indent="-114300" algn="l" defTabSz="533400">
            <a:lnSpc>
              <a:spcPct val="90000"/>
            </a:lnSpc>
            <a:spcBef>
              <a:spcPct val="0"/>
            </a:spcBef>
            <a:spcAft>
              <a:spcPct val="15000"/>
            </a:spcAft>
            <a:buChar char="•"/>
          </a:pPr>
          <a:r>
            <a:rPr lang="en-US" sz="1200" kern="1200" noProof="0" dirty="0"/>
            <a:t>Cannot reference anything in the scene (“black box”)</a:t>
          </a:r>
        </a:p>
      </dsp:txBody>
      <dsp:txXfrm>
        <a:off x="0" y="343133"/>
        <a:ext cx="5621835" cy="1096200"/>
      </dsp:txXfrm>
    </dsp:sp>
    <dsp:sp modelId="{6BE5FC12-C4AD-49D2-BA45-1C9F9E39BEFA}">
      <dsp:nvSpPr>
        <dsp:cNvPr id="0" name=""/>
        <dsp:cNvSpPr/>
      </dsp:nvSpPr>
      <dsp:spPr>
        <a:xfrm>
          <a:off x="281091" y="16601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building block</a:t>
          </a:r>
        </a:p>
      </dsp:txBody>
      <dsp:txXfrm>
        <a:off x="298384" y="183306"/>
        <a:ext cx="3900698" cy="319654"/>
      </dsp:txXfrm>
    </dsp:sp>
    <dsp:sp modelId="{C52E7A37-1EE3-46FC-8FAB-EC50B7DF1507}">
      <dsp:nvSpPr>
        <dsp:cNvPr id="0" name=""/>
        <dsp:cNvSpPr/>
      </dsp:nvSpPr>
      <dsp:spPr>
        <a:xfrm>
          <a:off x="0" y="168125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Mostly utility methods for operating on that component</a:t>
          </a:r>
        </a:p>
        <a:p>
          <a:pPr marL="114300" lvl="1" indent="-114300" algn="l" defTabSz="533400">
            <a:lnSpc>
              <a:spcPct val="90000"/>
            </a:lnSpc>
            <a:spcBef>
              <a:spcPct val="0"/>
            </a:spcBef>
            <a:spcAft>
              <a:spcPct val="15000"/>
            </a:spcAft>
            <a:buChar char="•"/>
          </a:pPr>
          <a:r>
            <a:rPr lang="en-US" sz="1200" kern="1200" noProof="0" dirty="0"/>
            <a:t>Can restrict access to its internal state and expose getters and setters</a:t>
          </a:r>
        </a:p>
        <a:p>
          <a:pPr marL="114300" lvl="1" indent="-114300" algn="l" defTabSz="533400">
            <a:lnSpc>
              <a:spcPct val="90000"/>
            </a:lnSpc>
            <a:spcBef>
              <a:spcPct val="0"/>
            </a:spcBef>
            <a:spcAft>
              <a:spcPct val="15000"/>
            </a:spcAft>
            <a:buChar char="•"/>
          </a:pPr>
          <a:r>
            <a:rPr lang="en-US" sz="1200" kern="1200" noProof="0" dirty="0"/>
            <a:t>Can perform its own update, but engine does not provide update call</a:t>
          </a:r>
        </a:p>
        <a:p>
          <a:pPr marL="114300" lvl="1" indent="-114300" algn="l" defTabSz="533400">
            <a:lnSpc>
              <a:spcPct val="90000"/>
            </a:lnSpc>
            <a:spcBef>
              <a:spcPct val="0"/>
            </a:spcBef>
            <a:spcAft>
              <a:spcPct val="15000"/>
            </a:spcAft>
            <a:buChar char="•"/>
          </a:pPr>
          <a:r>
            <a:rPr lang="en-US" sz="1200" kern="1200" noProof="0" dirty="0"/>
            <a:t>Can be updated by a Behavior or a System (directly or by a call)</a:t>
          </a:r>
        </a:p>
      </dsp:txBody>
      <dsp:txXfrm>
        <a:off x="0" y="1681253"/>
        <a:ext cx="5621835" cy="1096200"/>
      </dsp:txXfrm>
    </dsp:sp>
    <dsp:sp modelId="{3044ABE7-CEAD-4511-9DF9-0C8380AF1317}">
      <dsp:nvSpPr>
        <dsp:cNvPr id="0" name=""/>
        <dsp:cNvSpPr/>
      </dsp:nvSpPr>
      <dsp:spPr>
        <a:xfrm>
          <a:off x="281091" y="150413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Can have logic</a:t>
          </a:r>
        </a:p>
      </dsp:txBody>
      <dsp:txXfrm>
        <a:off x="298384" y="1521426"/>
        <a:ext cx="3900698" cy="319654"/>
      </dsp:txXfrm>
    </dsp:sp>
    <dsp:sp modelId="{DA5B3D29-5805-4952-8DF4-4C84A79E0026}">
      <dsp:nvSpPr>
        <dsp:cNvPr id="0" name=""/>
        <dsp:cNvSpPr/>
      </dsp:nvSpPr>
      <dsp:spPr>
        <a:xfrm>
          <a:off x="0" y="3019373"/>
          <a:ext cx="5621835" cy="6993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If inherits from another component they are considered as unrelated types</a:t>
          </a:r>
        </a:p>
        <a:p>
          <a:pPr marL="114300" lvl="1" indent="-114300" algn="l" defTabSz="533400">
            <a:lnSpc>
              <a:spcPct val="90000"/>
            </a:lnSpc>
            <a:spcBef>
              <a:spcPct val="0"/>
            </a:spcBef>
            <a:spcAft>
              <a:spcPct val="15000"/>
            </a:spcAft>
            <a:buChar char="•"/>
          </a:pPr>
          <a:r>
            <a:rPr lang="en-US" sz="1200" kern="1200" noProof="0" dirty="0"/>
            <a:t>Only one instance of a given component type per one </a:t>
          </a:r>
          <a:r>
            <a:rPr lang="en-US" sz="1200" kern="1200" noProof="0" dirty="0" err="1"/>
            <a:t>EntityID</a:t>
          </a:r>
          <a:r>
            <a:rPr lang="en-US" sz="1200" kern="1200" noProof="0" dirty="0"/>
            <a:t> in a world</a:t>
          </a:r>
        </a:p>
      </dsp:txBody>
      <dsp:txXfrm>
        <a:off x="0" y="3019373"/>
        <a:ext cx="5621835" cy="699300"/>
      </dsp:txXfrm>
    </dsp:sp>
    <dsp:sp modelId="{90154762-64BB-4E0A-9510-D86B469F4F60}">
      <dsp:nvSpPr>
        <dsp:cNvPr id="0" name=""/>
        <dsp:cNvSpPr/>
      </dsp:nvSpPr>
      <dsp:spPr>
        <a:xfrm>
          <a:off x="281091" y="284225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Stored in global ECS storage</a:t>
          </a:r>
        </a:p>
      </dsp:txBody>
      <dsp:txXfrm>
        <a:off x="298384" y="2859546"/>
        <a:ext cx="3900698" cy="319654"/>
      </dsp:txXfrm>
    </dsp:sp>
    <dsp:sp modelId="{326CD7AA-C998-4626-9BAA-ABA8476FA75D}">
      <dsp:nvSpPr>
        <dsp:cNvPr id="0" name=""/>
        <dsp:cNvSpPr/>
      </dsp:nvSpPr>
      <dsp:spPr>
        <a:xfrm>
          <a:off x="0" y="3959738"/>
          <a:ext cx="5621835" cy="189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dsp:txBody>
      <dsp:txXfrm>
        <a:off x="0" y="3959738"/>
        <a:ext cx="5621835" cy="1890000"/>
      </dsp:txXfrm>
    </dsp:sp>
    <dsp:sp modelId="{963D3A16-4BDE-4C89-B4F6-9F717824FB8C}">
      <dsp:nvSpPr>
        <dsp:cNvPr id="0" name=""/>
        <dsp:cNvSpPr/>
      </dsp:nvSpPr>
      <dsp:spPr>
        <a:xfrm>
          <a:off x="281091" y="378347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Types</a:t>
          </a:r>
        </a:p>
      </dsp:txBody>
      <dsp:txXfrm>
        <a:off x="298384" y="3800766"/>
        <a:ext cx="3900698" cy="31965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B0FE-D58F-4E32-8EDD-402C63DB585D}">
      <dsp:nvSpPr>
        <dsp:cNvPr id="0" name=""/>
        <dsp:cNvSpPr/>
      </dsp:nvSpPr>
      <dsp:spPr>
        <a:xfrm>
          <a:off x="3522140" y="969090"/>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14773E-06D1-4B37-A86E-3BD4D6B0CB33}">
      <dsp:nvSpPr>
        <dsp:cNvPr id="0" name=""/>
        <dsp:cNvSpPr/>
      </dsp:nvSpPr>
      <dsp:spPr>
        <a:xfrm>
          <a:off x="3522140" y="625092"/>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D331AA-F42E-439F-A601-BF533336248D}">
      <dsp:nvSpPr>
        <dsp:cNvPr id="0" name=""/>
        <dsp:cNvSpPr/>
      </dsp:nvSpPr>
      <dsp:spPr>
        <a:xfrm>
          <a:off x="1602151" y="625092"/>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32E1AE-18B7-41EC-A5BF-1AEF735DBB2F}">
      <dsp:nvSpPr>
        <dsp:cNvPr id="0" name=""/>
        <dsp:cNvSpPr/>
      </dsp:nvSpPr>
      <dsp:spPr>
        <a:xfrm>
          <a:off x="1602151" y="281094"/>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FD56C-853D-4FED-9555-8D64ECE46ABB}">
      <dsp:nvSpPr>
        <dsp:cNvPr id="0" name=""/>
        <dsp:cNvSpPr/>
      </dsp:nvSpPr>
      <dsp:spPr>
        <a:xfrm>
          <a:off x="2159"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Component</a:t>
          </a:r>
          <a:endParaRPr lang="en-US" sz="2300" b="1" kern="1200" dirty="0"/>
        </a:p>
      </dsp:txBody>
      <dsp:txXfrm>
        <a:off x="2159" y="381093"/>
        <a:ext cx="1599991" cy="487997"/>
      </dsp:txXfrm>
    </dsp:sp>
    <dsp:sp modelId="{723AB7E3-8BB4-41D5-9207-5C5D93CFD05B}">
      <dsp:nvSpPr>
        <dsp:cNvPr id="0" name=""/>
        <dsp:cNvSpPr/>
      </dsp:nvSpPr>
      <dsp:spPr>
        <a:xfrm>
          <a:off x="1922149" y="37095"/>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FlagComponent</a:t>
          </a:r>
          <a:br>
            <a:rPr lang="en-US" sz="1000" kern="1200" dirty="0"/>
          </a:br>
          <a:r>
            <a:rPr lang="en-US" sz="800" kern="1200" dirty="0"/>
            <a:t>Empty Struct</a:t>
          </a:r>
          <a:endParaRPr lang="en-US" sz="1000" kern="1200" dirty="0"/>
        </a:p>
      </dsp:txBody>
      <dsp:txXfrm>
        <a:off x="1922149" y="37095"/>
        <a:ext cx="1599991" cy="487997"/>
      </dsp:txXfrm>
    </dsp:sp>
    <dsp:sp modelId="{89E3B400-CB57-48F0-8801-82407DC9023A}">
      <dsp:nvSpPr>
        <dsp:cNvPr id="0" name=""/>
        <dsp:cNvSpPr/>
      </dsp:nvSpPr>
      <dsp:spPr>
        <a:xfrm>
          <a:off x="1922149" y="725091"/>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DataComponent</a:t>
          </a:r>
          <a:br>
            <a:rPr lang="en-US" sz="1000" kern="1200" dirty="0"/>
          </a:br>
          <a:r>
            <a:rPr lang="en-US" sz="800" kern="1200" dirty="0"/>
            <a:t>Standard</a:t>
          </a:r>
          <a:endParaRPr lang="en-US" sz="1000" kern="1200" dirty="0"/>
        </a:p>
      </dsp:txBody>
      <dsp:txXfrm>
        <a:off x="1922149" y="725091"/>
        <a:ext cx="1599991" cy="487997"/>
      </dsp:txXfrm>
    </dsp:sp>
    <dsp:sp modelId="{AC55B565-A9EF-428F-B65A-F99910FB8F6D}">
      <dsp:nvSpPr>
        <dsp:cNvPr id="0" name=""/>
        <dsp:cNvSpPr/>
      </dsp:nvSpPr>
      <dsp:spPr>
        <a:xfrm>
          <a:off x="3842138"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SpacialComponent</a:t>
          </a:r>
          <a:br>
            <a:rPr lang="en-US" sz="1000" kern="1200" dirty="0"/>
          </a:br>
          <a:r>
            <a:rPr lang="en-US" sz="800" kern="1200" dirty="0"/>
            <a:t>Adds transform offset</a:t>
          </a:r>
          <a:endParaRPr lang="en-US" sz="1000" kern="1200" dirty="0"/>
        </a:p>
      </dsp:txBody>
      <dsp:txXfrm>
        <a:off x="3842138" y="381093"/>
        <a:ext cx="1599991" cy="487997"/>
      </dsp:txXfrm>
    </dsp:sp>
    <dsp:sp modelId="{2492A1C7-547D-456E-B78A-F6156F09F8A4}">
      <dsp:nvSpPr>
        <dsp:cNvPr id="0" name=""/>
        <dsp:cNvSpPr/>
      </dsp:nvSpPr>
      <dsp:spPr>
        <a:xfrm>
          <a:off x="3842138" y="1069090"/>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ProtectedComponent</a:t>
          </a:r>
          <a:br>
            <a:rPr lang="en-US" sz="1000" kern="1200" dirty="0"/>
          </a:br>
          <a:r>
            <a:rPr lang="en-US" sz="800" kern="1200" dirty="0"/>
            <a:t>Not retrievable (engine managed)</a:t>
          </a:r>
          <a:endParaRPr lang="en-US" sz="1000" kern="1200" dirty="0"/>
        </a:p>
      </dsp:txBody>
      <dsp:txXfrm>
        <a:off x="3842138" y="1069090"/>
        <a:ext cx="1599991" cy="4879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64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Entity</a:t>
          </a:r>
        </a:p>
      </dsp:txBody>
      <dsp:txXfrm>
        <a:off x="1183049" y="783062"/>
        <a:ext cx="743002" cy="33891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 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81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Actor</a:t>
          </a:r>
          <a:endParaRPr lang="en-GB" sz="2000" kern="1200" dirty="0"/>
        </a:p>
      </dsp:txBody>
      <dsp:txXfrm>
        <a:off x="1183049" y="783062"/>
        <a:ext cx="760579" cy="33891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26976"/>
          <a:ext cx="5617280" cy="27783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291592" rIns="43596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Abstract object representing single “thing” from players perspective (e.g. player’s character, NPC, vehicle)</a:t>
          </a:r>
        </a:p>
        <a:p>
          <a:pPr marL="114300" lvl="1" indent="-114300" algn="l" defTabSz="622300">
            <a:lnSpc>
              <a:spcPct val="90000"/>
            </a:lnSpc>
            <a:spcBef>
              <a:spcPct val="0"/>
            </a:spcBef>
            <a:spcAft>
              <a:spcPct val="15000"/>
            </a:spcAft>
            <a:buChar char="•"/>
          </a:pPr>
          <a:r>
            <a:rPr lang="en-US" sz="1400" kern="1200" noProof="0" dirty="0"/>
            <a:t>Uses a subsection of hierarchy of Entities for storing it’s Components</a:t>
          </a:r>
        </a:p>
        <a:p>
          <a:pPr marL="114300" lvl="1" indent="-114300" algn="l" defTabSz="622300">
            <a:lnSpc>
              <a:spcPct val="90000"/>
            </a:lnSpc>
            <a:spcBef>
              <a:spcPct val="0"/>
            </a:spcBef>
            <a:spcAft>
              <a:spcPct val="15000"/>
            </a:spcAft>
            <a:buChar char="•"/>
          </a:pPr>
          <a:r>
            <a:rPr lang="en-US" sz="1400" kern="1200" noProof="0" dirty="0"/>
            <a:t>Stores it’s own data in an </a:t>
          </a:r>
          <a:r>
            <a:rPr lang="en-US" sz="1400" kern="1200" noProof="0" dirty="0" err="1"/>
            <a:t>ActorData</a:t>
          </a:r>
          <a:r>
            <a:rPr lang="en-US" sz="1400" kern="1200" noProof="0" dirty="0"/>
            <a:t> Component in a </a:t>
          </a:r>
          <a:r>
            <a:rPr lang="en-US" sz="1400" kern="1200" noProof="0" dirty="0" err="1"/>
            <a:t>HeadEntity</a:t>
          </a:r>
          <a:endParaRPr lang="en-US" sz="1400" kern="1200" noProof="0" dirty="0"/>
        </a:p>
        <a:p>
          <a:pPr marL="114300" lvl="1" indent="-114300" algn="l" defTabSz="622300">
            <a:lnSpc>
              <a:spcPct val="90000"/>
            </a:lnSpc>
            <a:spcBef>
              <a:spcPct val="0"/>
            </a:spcBef>
            <a:spcAft>
              <a:spcPct val="15000"/>
            </a:spcAft>
            <a:buChar char="•"/>
          </a:pPr>
          <a:r>
            <a:rPr lang="en-US" sz="1400" kern="1200" noProof="0" dirty="0"/>
            <a:t>Owns and manages Behaviors</a:t>
          </a:r>
        </a:p>
        <a:p>
          <a:pPr marL="114300" lvl="1" indent="-114300" algn="l" defTabSz="622300">
            <a:lnSpc>
              <a:spcPct val="90000"/>
            </a:lnSpc>
            <a:spcBef>
              <a:spcPct val="0"/>
            </a:spcBef>
            <a:spcAft>
              <a:spcPct val="15000"/>
            </a:spcAft>
            <a:buChar char="•"/>
          </a:pPr>
          <a:r>
            <a:rPr lang="en-US" sz="1400" kern="1200" noProof="0" dirty="0"/>
            <a:t>Provides Update calls to Behaviors</a:t>
          </a:r>
        </a:p>
        <a:p>
          <a:pPr marL="114300" lvl="1" indent="-114300" algn="l" defTabSz="622300">
            <a:lnSpc>
              <a:spcPct val="90000"/>
            </a:lnSpc>
            <a:spcBef>
              <a:spcPct val="0"/>
            </a:spcBef>
            <a:spcAft>
              <a:spcPct val="15000"/>
            </a:spcAft>
            <a:buChar char="•"/>
          </a:pPr>
          <a:r>
            <a:rPr lang="en-US" sz="1400" kern="1200" noProof="0" dirty="0"/>
            <a:t>Caches a dedicated list of Behaviors and their overridden Update methods enrolled for update per each simulation stage</a:t>
          </a:r>
        </a:p>
        <a:p>
          <a:pPr marL="114300" lvl="1" indent="-114300" algn="l" defTabSz="622300">
            <a:lnSpc>
              <a:spcPct val="90000"/>
            </a:lnSpc>
            <a:spcBef>
              <a:spcPct val="0"/>
            </a:spcBef>
            <a:spcAft>
              <a:spcPct val="15000"/>
            </a:spcAft>
            <a:buChar char="•"/>
          </a:pPr>
          <a:r>
            <a:rPr lang="en-US" sz="1400" kern="1200" noProof="0" dirty="0"/>
            <a:t>Resolves execution order dependencies between Behaviors within each simulation stage using numerical priorities</a:t>
          </a:r>
        </a:p>
      </dsp:txBody>
      <dsp:txXfrm>
        <a:off x="0" y="326976"/>
        <a:ext cx="5617280" cy="2778300"/>
      </dsp:txXfrm>
    </dsp:sp>
    <dsp:sp modelId="{0E452397-284A-4714-9D88-58C6FE7F9342}">
      <dsp:nvSpPr>
        <dsp:cNvPr id="0" name=""/>
        <dsp:cNvSpPr/>
      </dsp:nvSpPr>
      <dsp:spPr>
        <a:xfrm>
          <a:off x="280864" y="120335"/>
          <a:ext cx="3932096"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Abstract object</a:t>
          </a:r>
        </a:p>
      </dsp:txBody>
      <dsp:txXfrm>
        <a:off x="301039" y="140510"/>
        <a:ext cx="3891746" cy="372930"/>
      </dsp:txXfrm>
    </dsp:sp>
    <dsp:sp modelId="{E27DD8CC-B98D-4D2E-8285-887B9224CF35}">
      <dsp:nvSpPr>
        <dsp:cNvPr id="0" name=""/>
        <dsp:cNvSpPr/>
      </dsp:nvSpPr>
      <dsp:spPr>
        <a:xfrm>
          <a:off x="0" y="3387516"/>
          <a:ext cx="5617280" cy="10143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291592" rIns="435963"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Thin wrapper around Entity class</a:t>
          </a:r>
        </a:p>
        <a:p>
          <a:pPr marL="114300" lvl="1" indent="-114300" algn="l" defTabSz="622300">
            <a:lnSpc>
              <a:spcPct val="90000"/>
            </a:lnSpc>
            <a:spcBef>
              <a:spcPct val="0"/>
            </a:spcBef>
            <a:spcAft>
              <a:spcPct val="15000"/>
            </a:spcAft>
            <a:buChar char="•"/>
          </a:pPr>
          <a:r>
            <a:rPr lang="en-US" sz="1400" kern="1200" noProof="0" dirty="0"/>
            <a:t>Provides utility API for operating on Behaviors, Entities and Components constituting an Actor</a:t>
          </a:r>
        </a:p>
      </dsp:txBody>
      <dsp:txXfrm>
        <a:off x="0" y="3387516"/>
        <a:ext cx="5617280" cy="1014300"/>
      </dsp:txXfrm>
    </dsp:sp>
    <dsp:sp modelId="{E41CF068-7E2C-48A2-A8AF-A9D49B896201}">
      <dsp:nvSpPr>
        <dsp:cNvPr id="0" name=""/>
        <dsp:cNvSpPr/>
      </dsp:nvSpPr>
      <dsp:spPr>
        <a:xfrm>
          <a:off x="280864" y="3180875"/>
          <a:ext cx="3932096"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622300">
            <a:lnSpc>
              <a:spcPct val="90000"/>
            </a:lnSpc>
            <a:spcBef>
              <a:spcPct val="0"/>
            </a:spcBef>
            <a:spcAft>
              <a:spcPct val="35000"/>
            </a:spcAft>
            <a:buNone/>
          </a:pPr>
          <a:r>
            <a:rPr lang="en-US" sz="1400" kern="1200" noProof="0"/>
            <a:t>Actor class</a:t>
          </a:r>
          <a:endParaRPr lang="en-US" sz="1400" kern="1200" noProof="0" dirty="0"/>
        </a:p>
      </dsp:txBody>
      <dsp:txXfrm>
        <a:off x="301039" y="3201050"/>
        <a:ext cx="3891746" cy="372930"/>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80530-7866-4F14-84FD-34868EE2CE02}">
      <dsp:nvSpPr>
        <dsp:cNvPr id="0" name=""/>
        <dsp:cNvSpPr/>
      </dsp:nvSpPr>
      <dsp:spPr>
        <a:xfrm>
          <a:off x="0" y="341324"/>
          <a:ext cx="5460819" cy="12568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291592" rIns="4238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Updates Component instances in a single Actor</a:t>
          </a:r>
        </a:p>
        <a:p>
          <a:pPr marL="114300" lvl="1" indent="-114300" algn="l" defTabSz="622300">
            <a:lnSpc>
              <a:spcPct val="90000"/>
            </a:lnSpc>
            <a:spcBef>
              <a:spcPct val="0"/>
            </a:spcBef>
            <a:spcAft>
              <a:spcPct val="15000"/>
            </a:spcAft>
            <a:buChar char="•"/>
          </a:pPr>
          <a:r>
            <a:rPr lang="en-US" sz="1400" kern="1200" noProof="0" dirty="0"/>
            <a:t>Facilitate control of data and execution flow between Components</a:t>
          </a:r>
        </a:p>
        <a:p>
          <a:pPr marL="114300" lvl="1" indent="-114300" algn="l" defTabSz="622300">
            <a:lnSpc>
              <a:spcPct val="90000"/>
            </a:lnSpc>
            <a:spcBef>
              <a:spcPct val="0"/>
            </a:spcBef>
            <a:spcAft>
              <a:spcPct val="15000"/>
            </a:spcAft>
            <a:buChar char="•"/>
          </a:pPr>
          <a:r>
            <a:rPr lang="en-US" sz="1400" kern="1200" noProof="0" dirty="0"/>
            <a:t>Can have properties and transient run-time state</a:t>
          </a:r>
        </a:p>
      </dsp:txBody>
      <dsp:txXfrm>
        <a:off x="0" y="341324"/>
        <a:ext cx="5460819" cy="1256850"/>
      </dsp:txXfrm>
    </dsp:sp>
    <dsp:sp modelId="{598066EB-4B58-4EF1-A413-6BAEDB2FD398}">
      <dsp:nvSpPr>
        <dsp:cNvPr id="0" name=""/>
        <dsp:cNvSpPr/>
      </dsp:nvSpPr>
      <dsp:spPr>
        <a:xfrm>
          <a:off x="273041" y="134684"/>
          <a:ext cx="3822574"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Behavior</a:t>
          </a:r>
        </a:p>
      </dsp:txBody>
      <dsp:txXfrm>
        <a:off x="293216" y="154859"/>
        <a:ext cx="3782224" cy="372930"/>
      </dsp:txXfrm>
    </dsp:sp>
    <dsp:sp modelId="{FC6A11D0-915F-43B7-9B79-FF5E444BBE80}">
      <dsp:nvSpPr>
        <dsp:cNvPr id="0" name=""/>
        <dsp:cNvSpPr/>
      </dsp:nvSpPr>
      <dsp:spPr>
        <a:xfrm>
          <a:off x="0" y="1880414"/>
          <a:ext cx="5460819" cy="20727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291592" rIns="42382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Actor update is an update of all it’s Behaviors</a:t>
          </a:r>
        </a:p>
        <a:p>
          <a:pPr marL="114300" lvl="1" indent="-114300" algn="l" defTabSz="622300">
            <a:lnSpc>
              <a:spcPct val="90000"/>
            </a:lnSpc>
            <a:spcBef>
              <a:spcPct val="0"/>
            </a:spcBef>
            <a:spcAft>
              <a:spcPct val="15000"/>
            </a:spcAft>
            <a:buChar char="•"/>
          </a:pPr>
          <a:r>
            <a:rPr lang="en-US" sz="1400" kern="1200" noProof="0" dirty="0"/>
            <a:t>The engine updates actors in order defined by a spatial hierarchy (parent =&gt; child) to ensure the correctness of Transform changes propagation</a:t>
          </a:r>
        </a:p>
        <a:p>
          <a:pPr marL="114300" lvl="1" indent="-114300" algn="l" defTabSz="622300">
            <a:lnSpc>
              <a:spcPct val="90000"/>
            </a:lnSpc>
            <a:spcBef>
              <a:spcPct val="0"/>
            </a:spcBef>
            <a:spcAft>
              <a:spcPct val="15000"/>
            </a:spcAft>
            <a:buChar char="•"/>
          </a:pPr>
          <a:r>
            <a:rPr lang="en-US" sz="1400" kern="1200" noProof="0" dirty="0"/>
            <a:t>Update of all Actors is a multithreaded graph search of scene hierarchy</a:t>
          </a:r>
        </a:p>
        <a:p>
          <a:pPr marL="114300" lvl="1" indent="-114300" algn="l" defTabSz="622300">
            <a:lnSpc>
              <a:spcPct val="90000"/>
            </a:lnSpc>
            <a:spcBef>
              <a:spcPct val="0"/>
            </a:spcBef>
            <a:spcAft>
              <a:spcPct val="15000"/>
            </a:spcAft>
            <a:buChar char="•"/>
          </a:pPr>
          <a:r>
            <a:rPr lang="en-US" sz="1400" kern="1200" noProof="0" dirty="0"/>
            <a:t>An Actor’s hierarchy is maintained in parallel to Entities hierarchy as a simplified, collapsed version </a:t>
          </a:r>
        </a:p>
      </dsp:txBody>
      <dsp:txXfrm>
        <a:off x="0" y="1880414"/>
        <a:ext cx="5460819" cy="2072700"/>
      </dsp:txXfrm>
    </dsp:sp>
    <dsp:sp modelId="{FCD61E12-6E7D-4B7F-97FE-C7EA9DFF9498}">
      <dsp:nvSpPr>
        <dsp:cNvPr id="0" name=""/>
        <dsp:cNvSpPr/>
      </dsp:nvSpPr>
      <dsp:spPr>
        <a:xfrm>
          <a:off x="273041" y="1673774"/>
          <a:ext cx="3822574"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22300">
            <a:lnSpc>
              <a:spcPct val="90000"/>
            </a:lnSpc>
            <a:spcBef>
              <a:spcPct val="0"/>
            </a:spcBef>
            <a:spcAft>
              <a:spcPct val="35000"/>
            </a:spcAft>
            <a:buNone/>
          </a:pPr>
          <a:r>
            <a:rPr lang="en-US" sz="1400" kern="1200" noProof="0"/>
            <a:t>Update</a:t>
          </a:r>
          <a:endParaRPr lang="en-US" sz="1400" kern="1200" noProof="0" dirty="0"/>
        </a:p>
      </dsp:txBody>
      <dsp:txXfrm>
        <a:off x="293216" y="1693949"/>
        <a:ext cx="3782224" cy="372930"/>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07059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a:t>
          </a:r>
          <a:r>
            <a:rPr lang="pl-PL" sz="2000" kern="1200" dirty="0"/>
            <a:t>s</a:t>
          </a:r>
          <a:r>
            <a:rPr lang="en-US" sz="2000" kern="1200" dirty="0"/>
            <a:t> usability</a:t>
          </a:r>
          <a:endParaRPr lang="en-GB" sz="2000" kern="1200" dirty="0"/>
        </a:p>
      </dsp:txBody>
      <dsp:txXfrm>
        <a:off x="1183049" y="782313"/>
        <a:ext cx="4049505" cy="33891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call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Systems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a World</a:t>
          </a:r>
        </a:p>
        <a:p>
          <a:pPr marL="114300" lvl="1" indent="-114300" algn="just" defTabSz="577850">
            <a:lnSpc>
              <a:spcPct val="90000"/>
            </a:lnSpc>
            <a:spcBef>
              <a:spcPct val="0"/>
            </a:spcBef>
            <a:spcAft>
              <a:spcPct val="15000"/>
            </a:spcAft>
            <a:buChar char="•"/>
          </a:pPr>
          <a:r>
            <a:rPr lang="en-US" sz="1300" kern="1200" noProof="0" dirty="0"/>
            <a:t>Systems register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the destruction method applicable for a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Deferring</a:t>
          </a:r>
        </a:p>
      </dsp:txBody>
      <dsp:txXfrm>
        <a:off x="322550" y="2552231"/>
        <a:ext cx="4169848" cy="39956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a safe interface to operate on either Local or Global transform</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transform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transform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a hierarchy chain starting from the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336446"/>
          <a:ext cx="5934635"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312420" rIns="460594" bIns="106680"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Just uint64_t with bit flags - each bit flag represents an existence of a tag</a:t>
          </a:r>
          <a:endParaRPr lang="en-US" sz="1500" kern="1200" noProof="0" dirty="0"/>
        </a:p>
        <a:p>
          <a:pPr marL="114300" lvl="1" indent="-114300" algn="l" defTabSz="666750">
            <a:lnSpc>
              <a:spcPct val="90000"/>
            </a:lnSpc>
            <a:spcBef>
              <a:spcPct val="0"/>
            </a:spcBef>
            <a:spcAft>
              <a:spcPct val="15000"/>
            </a:spcAft>
            <a:buChar char="•"/>
          </a:pPr>
          <a:r>
            <a:rPr lang="en-US" sz="1500" kern="1200" dirty="0"/>
            <a:t>Meant to be used to easily recognize a given Entity’s purpose and conceptual identity</a:t>
          </a:r>
        </a:p>
        <a:p>
          <a:pPr marL="114300" lvl="1" indent="-114300" algn="l" defTabSz="666750">
            <a:lnSpc>
              <a:spcPct val="90000"/>
            </a:lnSpc>
            <a:spcBef>
              <a:spcPct val="0"/>
            </a:spcBef>
            <a:spcAft>
              <a:spcPct val="15000"/>
            </a:spcAft>
            <a:buChar char="•"/>
          </a:pPr>
          <a:r>
            <a:rPr lang="en-US" sz="1500" kern="1200" dirty="0"/>
            <a:t>Using it to send info down the hierarchy should be avoided</a:t>
          </a:r>
        </a:p>
        <a:p>
          <a:pPr marL="114300" lvl="1" indent="-114300" algn="l" defTabSz="666750">
            <a:lnSpc>
              <a:spcPct val="90000"/>
            </a:lnSpc>
            <a:spcBef>
              <a:spcPct val="0"/>
            </a:spcBef>
            <a:spcAft>
              <a:spcPct val="15000"/>
            </a:spcAft>
            <a:buChar char="•"/>
          </a:pPr>
          <a:r>
            <a:rPr lang="en-US" sz="1500" kern="1200" dirty="0"/>
            <a:t>Entity class provides utility methods, like </a:t>
          </a:r>
          <a:r>
            <a:rPr lang="en-US" sz="1500" kern="1200" dirty="0" err="1"/>
            <a:t>FindTagOrigin</a:t>
          </a:r>
          <a:r>
            <a:rPr lang="en-US" sz="1500" kern="1200" dirty="0"/>
            <a:t>()</a:t>
          </a:r>
        </a:p>
      </dsp:txBody>
      <dsp:txXfrm>
        <a:off x="0" y="336446"/>
        <a:ext cx="5934635" cy="1795500"/>
      </dsp:txXfrm>
    </dsp:sp>
    <dsp:sp modelId="{4C90D674-4029-42EF-9467-DF680147B9C4}">
      <dsp:nvSpPr>
        <dsp:cNvPr id="0" name=""/>
        <dsp:cNvSpPr/>
      </dsp:nvSpPr>
      <dsp:spPr>
        <a:xfrm>
          <a:off x="296731" y="115046"/>
          <a:ext cx="415424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Tags</a:t>
          </a:r>
        </a:p>
      </dsp:txBody>
      <dsp:txXfrm>
        <a:off x="318347" y="136662"/>
        <a:ext cx="4111012" cy="399568"/>
      </dsp:txXfrm>
    </dsp:sp>
    <dsp:sp modelId="{BCE4D5B3-AD12-4237-814E-BE9795BB86A4}">
      <dsp:nvSpPr>
        <dsp:cNvPr id="0" name=""/>
        <dsp:cNvSpPr/>
      </dsp:nvSpPr>
      <dsp:spPr>
        <a:xfrm>
          <a:off x="0" y="2434346"/>
          <a:ext cx="5934635"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312420" rIns="46059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Two parts: Global, Local (in one component)</a:t>
          </a:r>
        </a:p>
        <a:p>
          <a:pPr marL="114300" lvl="1" indent="-114300" algn="l" defTabSz="666750">
            <a:lnSpc>
              <a:spcPct val="90000"/>
            </a:lnSpc>
            <a:spcBef>
              <a:spcPct val="0"/>
            </a:spcBef>
            <a:spcAft>
              <a:spcPct val="15000"/>
            </a:spcAft>
            <a:buChar char="•"/>
          </a:pPr>
          <a:r>
            <a:rPr lang="en-US" sz="1500" kern="1200" noProof="0" dirty="0"/>
            <a:t>this-&gt;Global = parent-&gt;Global + this-&gt;Local</a:t>
          </a:r>
        </a:p>
        <a:p>
          <a:pPr marL="114300" lvl="1" indent="-114300" algn="l" defTabSz="666750">
            <a:lnSpc>
              <a:spcPct val="90000"/>
            </a:lnSpc>
            <a:spcBef>
              <a:spcPct val="0"/>
            </a:spcBef>
            <a:spcAft>
              <a:spcPct val="15000"/>
            </a:spcAft>
            <a:buChar char="•"/>
          </a:pPr>
          <a:r>
            <a:rPr lang="en-US" sz="1500" kern="1200" noProof="0" dirty="0"/>
            <a:t>Propagates down the hierarchy the same way as Transform and has similar handle, but triggers full recalculation upon each change</a:t>
          </a:r>
        </a:p>
        <a:p>
          <a:pPr marL="114300" lvl="1" indent="-114300" algn="l" defTabSz="666750">
            <a:lnSpc>
              <a:spcPct val="90000"/>
            </a:lnSpc>
            <a:spcBef>
              <a:spcPct val="0"/>
            </a:spcBef>
            <a:spcAft>
              <a:spcPct val="15000"/>
            </a:spcAft>
            <a:buChar char="•"/>
          </a:pPr>
          <a:r>
            <a:rPr lang="en-US" sz="1500" kern="1200" noProof="0" dirty="0"/>
            <a:t>Can only be modified in systems, not in actors</a:t>
          </a:r>
        </a:p>
      </dsp:txBody>
      <dsp:txXfrm>
        <a:off x="0" y="2434346"/>
        <a:ext cx="5934635" cy="1795500"/>
      </dsp:txXfrm>
    </dsp:sp>
    <dsp:sp modelId="{6BE5FC12-C4AD-49D2-BA45-1C9F9E39BEFA}">
      <dsp:nvSpPr>
        <dsp:cNvPr id="0" name=""/>
        <dsp:cNvSpPr/>
      </dsp:nvSpPr>
      <dsp:spPr>
        <a:xfrm>
          <a:off x="296731" y="2212946"/>
          <a:ext cx="415424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Propagation</a:t>
          </a:r>
        </a:p>
      </dsp:txBody>
      <dsp:txXfrm>
        <a:off x="318347" y="2234562"/>
        <a:ext cx="4111012" cy="399568"/>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7657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55482" cy="3389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a linked list of Node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32142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a:t>
          </a:r>
          <a:r>
            <a:rPr lang="pl-PL" sz="2000" kern="1200" dirty="0"/>
            <a:t>s</a:t>
          </a:r>
          <a:r>
            <a:rPr lang="en-US" sz="2000" kern="1200" dirty="0"/>
            <a:t> utilization</a:t>
          </a:r>
          <a:endParaRPr lang="en-GB" sz="2000" kern="1200" dirty="0"/>
        </a:p>
      </dsp:txBody>
      <dsp:txXfrm>
        <a:off x="1183049" y="782313"/>
        <a:ext cx="4300338" cy="33891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concurrently with std::sort</a:t>
          </a:r>
        </a:p>
        <a:p>
          <a:pPr marL="114300" lvl="1" indent="-114300" algn="l" defTabSz="622300">
            <a:lnSpc>
              <a:spcPct val="90000"/>
            </a:lnSpc>
            <a:spcBef>
              <a:spcPct val="0"/>
            </a:spcBef>
            <a:spcAft>
              <a:spcPct val="15000"/>
            </a:spcAft>
            <a:buChar char="•"/>
          </a:pPr>
          <a:r>
            <a:rPr lang="en-US" sz="1400" kern="1200" dirty="0"/>
            <a:t>Continuous,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6550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444419" cy="33891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345925"/>
          <a:ext cx="5367421" cy="166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33248" rIns="416572" bIns="113792" numCol="1" spcCol="1270" anchor="t" anchorCtr="0">
          <a:noAutofit/>
        </a:bodyPr>
        <a:lstStyle/>
        <a:p>
          <a:pPr marL="171450" lvl="1" indent="-171450" algn="l" defTabSz="711200">
            <a:lnSpc>
              <a:spcPct val="90000"/>
            </a:lnSpc>
            <a:spcBef>
              <a:spcPct val="0"/>
            </a:spcBef>
            <a:spcAft>
              <a:spcPct val="15000"/>
            </a:spcAft>
            <a:buChar char="•"/>
          </a:pPr>
          <a:r>
            <a:rPr lang="en-US" sz="1600" b="0" kern="1200" dirty="0"/>
            <a:t>Entities’ Hierarchy related Components (e.g. Transforms, Tags, </a:t>
          </a:r>
          <a:r>
            <a:rPr lang="en-US" sz="1600" b="0" kern="1200" dirty="0" err="1"/>
            <a:t>EntityNode</a:t>
          </a:r>
          <a:r>
            <a:rPr lang="en-US" sz="1600" b="0" kern="1200" dirty="0"/>
            <a:t>) are already grouped</a:t>
          </a:r>
        </a:p>
        <a:p>
          <a:pPr marL="171450" lvl="1" indent="-171450" algn="l" defTabSz="711200">
            <a:lnSpc>
              <a:spcPct val="90000"/>
            </a:lnSpc>
            <a:spcBef>
              <a:spcPct val="0"/>
            </a:spcBef>
            <a:spcAft>
              <a:spcPct val="15000"/>
            </a:spcAft>
            <a:buChar char="•"/>
          </a:pPr>
          <a:r>
            <a:rPr lang="en-US" sz="1600" b="0" kern="1200" dirty="0"/>
            <a:t>Actor related Components (</a:t>
          </a:r>
          <a:r>
            <a:rPr lang="en-US" sz="1600" b="0" kern="1200" dirty="0" err="1"/>
            <a:t>ActorData</a:t>
          </a:r>
          <a:r>
            <a:rPr lang="en-US" sz="1600" b="0" kern="1200" dirty="0"/>
            <a:t>, </a:t>
          </a:r>
          <a:r>
            <a:rPr lang="en-US" sz="1600" b="0" kern="1200" dirty="0" err="1"/>
            <a:t>ActorNode</a:t>
          </a:r>
          <a:r>
            <a:rPr lang="en-US" sz="1600" b="0" kern="1200" dirty="0"/>
            <a:t>) are already grouped</a:t>
          </a:r>
        </a:p>
        <a:p>
          <a:pPr marL="171450" lvl="1" indent="-171450" algn="l" defTabSz="711200">
            <a:lnSpc>
              <a:spcPct val="90000"/>
            </a:lnSpc>
            <a:spcBef>
              <a:spcPct val="0"/>
            </a:spcBef>
            <a:spcAft>
              <a:spcPct val="15000"/>
            </a:spcAft>
            <a:buChar char="•"/>
          </a:pPr>
          <a:r>
            <a:rPr lang="en-US" sz="1600" b="0" kern="1200" dirty="0"/>
            <a:t>Work in progress</a:t>
          </a:r>
        </a:p>
      </dsp:txBody>
      <dsp:txXfrm>
        <a:off x="0" y="345925"/>
        <a:ext cx="5367421" cy="1663200"/>
      </dsp:txXfrm>
    </dsp:sp>
    <dsp:sp modelId="{209595EF-DBDE-4625-8A02-72245026AB80}">
      <dsp:nvSpPr>
        <dsp:cNvPr id="0" name=""/>
        <dsp:cNvSpPr/>
      </dsp:nvSpPr>
      <dsp:spPr>
        <a:xfrm>
          <a:off x="268371" y="109765"/>
          <a:ext cx="375719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711200">
            <a:lnSpc>
              <a:spcPct val="90000"/>
            </a:lnSpc>
            <a:spcBef>
              <a:spcPct val="0"/>
            </a:spcBef>
            <a:spcAft>
              <a:spcPct val="35000"/>
            </a:spcAft>
            <a:buNone/>
          </a:pPr>
          <a:r>
            <a:rPr lang="en-US" sz="1600" kern="1200" dirty="0"/>
            <a:t>Grouping components</a:t>
          </a:r>
        </a:p>
      </dsp:txBody>
      <dsp:txXfrm>
        <a:off x="291428" y="132822"/>
        <a:ext cx="3711080" cy="426206"/>
      </dsp:txXfrm>
    </dsp:sp>
    <dsp:sp modelId="{217AD428-3163-4D64-8F0D-F1B0DC6014FB}">
      <dsp:nvSpPr>
        <dsp:cNvPr id="0" name=""/>
        <dsp:cNvSpPr/>
      </dsp:nvSpPr>
      <dsp:spPr>
        <a:xfrm>
          <a:off x="0" y="2331685"/>
          <a:ext cx="5367421" cy="3326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33248" rIns="41657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Protected Components cannot be included in a Group (e.g. </a:t>
          </a:r>
          <a:r>
            <a:rPr lang="en-US" sz="1600" kern="1200" dirty="0" err="1"/>
            <a:t>ActorData</a:t>
          </a:r>
          <a:r>
            <a:rPr lang="en-US" sz="1600" kern="1200" dirty="0"/>
            <a:t>, Tags)</a:t>
          </a:r>
        </a:p>
        <a:p>
          <a:pPr marL="171450" lvl="1" indent="-171450" algn="l" defTabSz="711200">
            <a:lnSpc>
              <a:spcPct val="90000"/>
            </a:lnSpc>
            <a:spcBef>
              <a:spcPct val="0"/>
            </a:spcBef>
            <a:spcAft>
              <a:spcPct val="15000"/>
            </a:spcAft>
            <a:buChar char="•"/>
          </a:pPr>
          <a:r>
            <a:rPr lang="en-US" sz="1600" kern="1200" dirty="0"/>
            <a:t>Storages of component types managed by a Group lose pointer stability upon component creation</a:t>
          </a:r>
        </a:p>
        <a:p>
          <a:pPr marL="342900" lvl="2" indent="-171450" algn="l" defTabSz="711200">
            <a:lnSpc>
              <a:spcPct val="90000"/>
            </a:lnSpc>
            <a:spcBef>
              <a:spcPct val="0"/>
            </a:spcBef>
            <a:spcAft>
              <a:spcPct val="15000"/>
            </a:spcAft>
            <a:buChar char="•"/>
          </a:pPr>
          <a:r>
            <a:rPr lang="en-US" sz="1600" kern="1200" dirty="0"/>
            <a:t>They cannot be created by Actors (concurrently running Actor’s pointers and references to it’s own components will get invalidated) – creation should happen within a global system</a:t>
          </a:r>
        </a:p>
        <a:p>
          <a:pPr marL="342900" lvl="2" indent="-171450" algn="l" defTabSz="711200">
            <a:lnSpc>
              <a:spcPct val="90000"/>
            </a:lnSpc>
            <a:spcBef>
              <a:spcPct val="0"/>
            </a:spcBef>
            <a:spcAft>
              <a:spcPct val="15000"/>
            </a:spcAft>
            <a:buChar char="•"/>
          </a:pPr>
          <a:r>
            <a:rPr lang="en-US" sz="1600" kern="1200" dirty="0"/>
            <a:t>They cannot be accessed using </a:t>
          </a:r>
          <a:r>
            <a:rPr lang="en-US" sz="1600" kern="1200" dirty="0" err="1"/>
            <a:t>CompPtr</a:t>
          </a:r>
          <a:r>
            <a:rPr lang="en-US" sz="1600" kern="1200" dirty="0"/>
            <a:t> (automated cashing of component pointer within one frame) – go through registry/group using raw </a:t>
          </a:r>
          <a:r>
            <a:rPr lang="en-US" sz="1600" kern="1200" dirty="0" err="1"/>
            <a:t>EntityID</a:t>
          </a:r>
          <a:r>
            <a:rPr lang="en-US" sz="1600" kern="1200" dirty="0"/>
            <a:t> each time</a:t>
          </a:r>
        </a:p>
      </dsp:txBody>
      <dsp:txXfrm>
        <a:off x="0" y="2331685"/>
        <a:ext cx="5367421" cy="3326400"/>
      </dsp:txXfrm>
    </dsp:sp>
    <dsp:sp modelId="{62890F6E-3283-45B8-BD02-33B8C694B3EC}">
      <dsp:nvSpPr>
        <dsp:cNvPr id="0" name=""/>
        <dsp:cNvSpPr/>
      </dsp:nvSpPr>
      <dsp:spPr>
        <a:xfrm>
          <a:off x="268371" y="2095525"/>
          <a:ext cx="375719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711200">
            <a:lnSpc>
              <a:spcPct val="90000"/>
            </a:lnSpc>
            <a:spcBef>
              <a:spcPct val="0"/>
            </a:spcBef>
            <a:spcAft>
              <a:spcPct val="35000"/>
            </a:spcAft>
            <a:buNone/>
          </a:pPr>
          <a:r>
            <a:rPr lang="en-US" sz="1600" kern="1200" dirty="0"/>
            <a:t>Limitations</a:t>
          </a:r>
        </a:p>
      </dsp:txBody>
      <dsp:txXfrm>
        <a:off x="291428" y="2118582"/>
        <a:ext cx="3711080" cy="426206"/>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444749"/>
          <a:ext cx="5367421" cy="2249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current implementation of ECS storage is an external open-source library - </a:t>
          </a:r>
          <a:r>
            <a:rPr lang="en-US" sz="1400" kern="1200" dirty="0" err="1"/>
            <a:t>EnTT</a:t>
          </a:r>
          <a:endParaRPr lang="en-US" sz="1400" kern="1200" dirty="0"/>
        </a:p>
        <a:p>
          <a:pPr marL="114300" lvl="1" indent="-114300" algn="l" defTabSz="622300">
            <a:lnSpc>
              <a:spcPct val="90000"/>
            </a:lnSpc>
            <a:spcBef>
              <a:spcPct val="0"/>
            </a:spcBef>
            <a:spcAft>
              <a:spcPct val="15000"/>
            </a:spcAft>
            <a:buChar char="•"/>
          </a:pPr>
          <a:r>
            <a:rPr lang="en-US" sz="1400" kern="1200" dirty="0"/>
            <a:t>It provides additional customization features like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the breaking of fundamental design cornerstones of the framework</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444749"/>
        <a:ext cx="5367421" cy="2249100"/>
      </dsp:txXfrm>
    </dsp:sp>
    <dsp:sp modelId="{5CB8EF89-0362-4F97-AA51-CAF2531A76B4}">
      <dsp:nvSpPr>
        <dsp:cNvPr id="0" name=""/>
        <dsp:cNvSpPr/>
      </dsp:nvSpPr>
      <dsp:spPr>
        <a:xfrm>
          <a:off x="268371" y="238109"/>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258284"/>
        <a:ext cx="3716844" cy="372930"/>
      </dsp:txXfrm>
    </dsp:sp>
    <dsp:sp modelId="{C588BC4D-7165-418E-944A-BE03734B9E27}">
      <dsp:nvSpPr>
        <dsp:cNvPr id="0" name=""/>
        <dsp:cNvSpPr/>
      </dsp:nvSpPr>
      <dsp:spPr>
        <a:xfrm>
          <a:off x="0" y="2976089"/>
          <a:ext cx="5367421" cy="595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976089"/>
        <a:ext cx="5367421" cy="595350"/>
      </dsp:txXfrm>
    </dsp:sp>
    <dsp:sp modelId="{209595EF-DBDE-4625-8A02-72245026AB80}">
      <dsp:nvSpPr>
        <dsp:cNvPr id="0" name=""/>
        <dsp:cNvSpPr/>
      </dsp:nvSpPr>
      <dsp:spPr>
        <a:xfrm>
          <a:off x="268371" y="2769449"/>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789624"/>
        <a:ext cx="3716844" cy="372930"/>
      </dsp:txXfrm>
    </dsp:sp>
    <dsp:sp modelId="{217AD428-3163-4D64-8F0D-F1B0DC6014FB}">
      <dsp:nvSpPr>
        <dsp:cNvPr id="0" name=""/>
        <dsp:cNvSpPr/>
      </dsp:nvSpPr>
      <dsp:spPr>
        <a:xfrm>
          <a:off x="0" y="3853679"/>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853679"/>
        <a:ext cx="5367421" cy="815850"/>
      </dsp:txXfrm>
    </dsp:sp>
    <dsp:sp modelId="{62890F6E-3283-45B8-BD02-33B8C694B3EC}">
      <dsp:nvSpPr>
        <dsp:cNvPr id="0" name=""/>
        <dsp:cNvSpPr/>
      </dsp:nvSpPr>
      <dsp:spPr>
        <a:xfrm>
          <a:off x="268371" y="3647039"/>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667214"/>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80215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hot loading</a:t>
          </a:r>
          <a:endParaRPr lang="en-GB" sz="2000" kern="1200" dirty="0"/>
        </a:p>
      </dsp:txBody>
      <dsp:txXfrm>
        <a:off x="1183049" y="782313"/>
        <a:ext cx="2781065"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205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embracing complexity</a:t>
          </a:r>
          <a:endParaRPr lang="en-GB" sz="2000" kern="1200" dirty="0"/>
        </a:p>
      </dsp:txBody>
      <dsp:txXfrm>
        <a:off x="1183049" y="782313"/>
        <a:ext cx="3799412" cy="338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07.08.2024</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07.08.2024</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diagramData" Target="../diagrams/data22.xml"/><Relationship Id="rId2" Type="http://schemas.openxmlformats.org/officeDocument/2006/relationships/diagramData" Target="../diagrams/data20.xml"/><Relationship Id="rId16" Type="http://schemas.microsoft.com/office/2007/relationships/diagramDrawing" Target="../diagrams/drawing22.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27.xml"/><Relationship Id="rId18" Type="http://schemas.openxmlformats.org/officeDocument/2006/relationships/diagramLayout" Target="../diagrams/layout28.xml"/><Relationship Id="rId26" Type="http://schemas.microsoft.com/office/2007/relationships/diagramDrawing" Target="../diagrams/drawing29.xml"/><Relationship Id="rId39" Type="http://schemas.openxmlformats.org/officeDocument/2006/relationships/diagramQuickStyle" Target="../diagrams/quickStyle32.xml"/><Relationship Id="rId21" Type="http://schemas.microsoft.com/office/2007/relationships/diagramDrawing" Target="../diagrams/drawing28.xml"/><Relationship Id="rId34" Type="http://schemas.openxmlformats.org/officeDocument/2006/relationships/diagramQuickStyle" Target="../diagrams/quickStyle31.xml"/><Relationship Id="rId42" Type="http://schemas.openxmlformats.org/officeDocument/2006/relationships/diagramData" Target="../diagrams/data33.xml"/><Relationship Id="rId47" Type="http://schemas.openxmlformats.org/officeDocument/2006/relationships/diagramData" Target="../diagrams/data34.xml"/><Relationship Id="rId50" Type="http://schemas.openxmlformats.org/officeDocument/2006/relationships/diagramColors" Target="../diagrams/colors34.xml"/><Relationship Id="rId55" Type="http://schemas.openxmlformats.org/officeDocument/2006/relationships/diagramColors" Target="../diagrams/colors35.xml"/><Relationship Id="rId63" Type="http://schemas.openxmlformats.org/officeDocument/2006/relationships/diagramLayout" Target="../diagrams/layout37.xml"/><Relationship Id="rId68" Type="http://schemas.openxmlformats.org/officeDocument/2006/relationships/diagramLayout" Target="../diagrams/layout38.xml"/><Relationship Id="rId76" Type="http://schemas.microsoft.com/office/2007/relationships/diagramDrawing" Target="../diagrams/drawing39.xml"/><Relationship Id="rId7" Type="http://schemas.openxmlformats.org/officeDocument/2006/relationships/diagramData" Target="../diagrams/data26.xml"/><Relationship Id="rId71" Type="http://schemas.microsoft.com/office/2007/relationships/diagramDrawing" Target="../diagrams/drawing38.xml"/><Relationship Id="rId2" Type="http://schemas.openxmlformats.org/officeDocument/2006/relationships/diagramData" Target="../diagrams/data25.xml"/><Relationship Id="rId16" Type="http://schemas.microsoft.com/office/2007/relationships/diagramDrawing" Target="../diagrams/drawing27.xml"/><Relationship Id="rId29" Type="http://schemas.openxmlformats.org/officeDocument/2006/relationships/diagramQuickStyle" Target="../diagrams/quickStyle30.xml"/><Relationship Id="rId11" Type="http://schemas.microsoft.com/office/2007/relationships/diagramDrawing" Target="../diagrams/drawing26.xml"/><Relationship Id="rId24" Type="http://schemas.openxmlformats.org/officeDocument/2006/relationships/diagramQuickStyle" Target="../diagrams/quickStyle29.xml"/><Relationship Id="rId32" Type="http://schemas.openxmlformats.org/officeDocument/2006/relationships/diagramData" Target="../diagrams/data31.xml"/><Relationship Id="rId37" Type="http://schemas.openxmlformats.org/officeDocument/2006/relationships/diagramData" Target="../diagrams/data32.xml"/><Relationship Id="rId40" Type="http://schemas.openxmlformats.org/officeDocument/2006/relationships/diagramColors" Target="../diagrams/colors32.xml"/><Relationship Id="rId45" Type="http://schemas.openxmlformats.org/officeDocument/2006/relationships/diagramColors" Target="../diagrams/colors33.xml"/><Relationship Id="rId53" Type="http://schemas.openxmlformats.org/officeDocument/2006/relationships/diagramLayout" Target="../diagrams/layout35.xml"/><Relationship Id="rId58" Type="http://schemas.openxmlformats.org/officeDocument/2006/relationships/diagramLayout" Target="../diagrams/layout36.xml"/><Relationship Id="rId66" Type="http://schemas.microsoft.com/office/2007/relationships/diagramDrawing" Target="../diagrams/drawing37.xml"/><Relationship Id="rId74" Type="http://schemas.openxmlformats.org/officeDocument/2006/relationships/diagramQuickStyle" Target="../diagrams/quickStyle39.xml"/><Relationship Id="rId5" Type="http://schemas.openxmlformats.org/officeDocument/2006/relationships/diagramColors" Target="../diagrams/colors25.xml"/><Relationship Id="rId15" Type="http://schemas.openxmlformats.org/officeDocument/2006/relationships/diagramColors" Target="../diagrams/colors27.xml"/><Relationship Id="rId23" Type="http://schemas.openxmlformats.org/officeDocument/2006/relationships/diagramLayout" Target="../diagrams/layout29.xml"/><Relationship Id="rId28" Type="http://schemas.openxmlformats.org/officeDocument/2006/relationships/diagramLayout" Target="../diagrams/layout30.xml"/><Relationship Id="rId36" Type="http://schemas.microsoft.com/office/2007/relationships/diagramDrawing" Target="../diagrams/drawing31.xml"/><Relationship Id="rId49" Type="http://schemas.openxmlformats.org/officeDocument/2006/relationships/diagramQuickStyle" Target="../diagrams/quickStyle34.xml"/><Relationship Id="rId57" Type="http://schemas.openxmlformats.org/officeDocument/2006/relationships/diagramData" Target="../diagrams/data36.xml"/><Relationship Id="rId61" Type="http://schemas.microsoft.com/office/2007/relationships/diagramDrawing" Target="../diagrams/drawing36.xml"/><Relationship Id="rId10" Type="http://schemas.openxmlformats.org/officeDocument/2006/relationships/diagramColors" Target="../diagrams/colors26.xml"/><Relationship Id="rId19" Type="http://schemas.openxmlformats.org/officeDocument/2006/relationships/diagramQuickStyle" Target="../diagrams/quickStyle28.xml"/><Relationship Id="rId31" Type="http://schemas.microsoft.com/office/2007/relationships/diagramDrawing" Target="../diagrams/drawing30.xml"/><Relationship Id="rId44" Type="http://schemas.openxmlformats.org/officeDocument/2006/relationships/diagramQuickStyle" Target="../diagrams/quickStyle33.xml"/><Relationship Id="rId52" Type="http://schemas.openxmlformats.org/officeDocument/2006/relationships/diagramData" Target="../diagrams/data35.xml"/><Relationship Id="rId60" Type="http://schemas.openxmlformats.org/officeDocument/2006/relationships/diagramColors" Target="../diagrams/colors36.xml"/><Relationship Id="rId65" Type="http://schemas.openxmlformats.org/officeDocument/2006/relationships/diagramColors" Target="../diagrams/colors37.xml"/><Relationship Id="rId73" Type="http://schemas.openxmlformats.org/officeDocument/2006/relationships/diagramLayout" Target="../diagrams/layout39.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 Id="rId22" Type="http://schemas.openxmlformats.org/officeDocument/2006/relationships/diagramData" Target="../diagrams/data29.xml"/><Relationship Id="rId27" Type="http://schemas.openxmlformats.org/officeDocument/2006/relationships/diagramData" Target="../diagrams/data30.xml"/><Relationship Id="rId30" Type="http://schemas.openxmlformats.org/officeDocument/2006/relationships/diagramColors" Target="../diagrams/colors30.xml"/><Relationship Id="rId35" Type="http://schemas.openxmlformats.org/officeDocument/2006/relationships/diagramColors" Target="../diagrams/colors31.xml"/><Relationship Id="rId43" Type="http://schemas.openxmlformats.org/officeDocument/2006/relationships/diagramLayout" Target="../diagrams/layout33.xml"/><Relationship Id="rId48" Type="http://schemas.openxmlformats.org/officeDocument/2006/relationships/diagramLayout" Target="../diagrams/layout34.xml"/><Relationship Id="rId56" Type="http://schemas.microsoft.com/office/2007/relationships/diagramDrawing" Target="../diagrams/drawing35.xml"/><Relationship Id="rId64" Type="http://schemas.openxmlformats.org/officeDocument/2006/relationships/diagramQuickStyle" Target="../diagrams/quickStyle37.xml"/><Relationship Id="rId69" Type="http://schemas.openxmlformats.org/officeDocument/2006/relationships/diagramQuickStyle" Target="../diagrams/quickStyle38.xml"/><Relationship Id="rId8" Type="http://schemas.openxmlformats.org/officeDocument/2006/relationships/diagramLayout" Target="../diagrams/layout26.xml"/><Relationship Id="rId51" Type="http://schemas.microsoft.com/office/2007/relationships/diagramDrawing" Target="../diagrams/drawing34.xml"/><Relationship Id="rId72" Type="http://schemas.openxmlformats.org/officeDocument/2006/relationships/diagramData" Target="../diagrams/data39.xml"/><Relationship Id="rId3" Type="http://schemas.openxmlformats.org/officeDocument/2006/relationships/diagramLayout" Target="../diagrams/layout25.xml"/><Relationship Id="rId12" Type="http://schemas.openxmlformats.org/officeDocument/2006/relationships/diagramData" Target="../diagrams/data27.xml"/><Relationship Id="rId17" Type="http://schemas.openxmlformats.org/officeDocument/2006/relationships/diagramData" Target="../diagrams/data28.xml"/><Relationship Id="rId25" Type="http://schemas.openxmlformats.org/officeDocument/2006/relationships/diagramColors" Target="../diagrams/colors29.xml"/><Relationship Id="rId33" Type="http://schemas.openxmlformats.org/officeDocument/2006/relationships/diagramLayout" Target="../diagrams/layout31.xml"/><Relationship Id="rId38" Type="http://schemas.openxmlformats.org/officeDocument/2006/relationships/diagramLayout" Target="../diagrams/layout32.xml"/><Relationship Id="rId46" Type="http://schemas.microsoft.com/office/2007/relationships/diagramDrawing" Target="../diagrams/drawing33.xml"/><Relationship Id="rId59" Type="http://schemas.openxmlformats.org/officeDocument/2006/relationships/diagramQuickStyle" Target="../diagrams/quickStyle36.xml"/><Relationship Id="rId67" Type="http://schemas.openxmlformats.org/officeDocument/2006/relationships/diagramData" Target="../diagrams/data38.xml"/><Relationship Id="rId20" Type="http://schemas.openxmlformats.org/officeDocument/2006/relationships/diagramColors" Target="../diagrams/colors28.xml"/><Relationship Id="rId41" Type="http://schemas.microsoft.com/office/2007/relationships/diagramDrawing" Target="../diagrams/drawing32.xml"/><Relationship Id="rId54" Type="http://schemas.openxmlformats.org/officeDocument/2006/relationships/diagramQuickStyle" Target="../diagrams/quickStyle35.xml"/><Relationship Id="rId62" Type="http://schemas.openxmlformats.org/officeDocument/2006/relationships/diagramData" Target="../diagrams/data37.xml"/><Relationship Id="rId70" Type="http://schemas.openxmlformats.org/officeDocument/2006/relationships/diagramColors" Target="../diagrams/colors38.xml"/><Relationship Id="rId75" Type="http://schemas.openxmlformats.org/officeDocument/2006/relationships/diagramColors" Target="../diagrams/colors39.xml"/><Relationship Id="rId1" Type="http://schemas.openxmlformats.org/officeDocument/2006/relationships/slideLayout" Target="../slideLayouts/slideLayout7.xml"/><Relationship Id="rId6" Type="http://schemas.microsoft.com/office/2007/relationships/diagramDrawing" Target="../diagrams/drawing2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3" Type="http://schemas.openxmlformats.org/officeDocument/2006/relationships/diagramLayout" Target="../diagrams/layout40.xml"/><Relationship Id="rId7" Type="http://schemas.openxmlformats.org/officeDocument/2006/relationships/diagramData" Target="../diagrams/data41.xml"/><Relationship Id="rId12" Type="http://schemas.openxmlformats.org/officeDocument/2006/relationships/diagramData" Target="../diagrams/data42.xml"/><Relationship Id="rId2" Type="http://schemas.openxmlformats.org/officeDocument/2006/relationships/diagramData" Target="../diagrams/data40.xml"/><Relationship Id="rId16" Type="http://schemas.microsoft.com/office/2007/relationships/diagramDrawing" Target="../diagrams/drawing42.xml"/><Relationship Id="rId1" Type="http://schemas.openxmlformats.org/officeDocument/2006/relationships/slideLayout" Target="../slideLayouts/slideLayout7.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5" Type="http://schemas.openxmlformats.org/officeDocument/2006/relationships/diagramColors" Target="../diagrams/colors42.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7.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diagramData" Target="../diagrams/data48.xml"/><Relationship Id="rId17" Type="http://schemas.openxmlformats.org/officeDocument/2006/relationships/image" Target="../media/image6.png"/><Relationship Id="rId2" Type="http://schemas.openxmlformats.org/officeDocument/2006/relationships/diagramData" Target="../diagrams/data46.xml"/><Relationship Id="rId16" Type="http://schemas.microsoft.com/office/2007/relationships/diagramDrawing" Target="../diagrams/drawing48.xml"/><Relationship Id="rId1" Type="http://schemas.openxmlformats.org/officeDocument/2006/relationships/slideLayout" Target="../slideLayouts/slideLayout7.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5" Type="http://schemas.openxmlformats.org/officeDocument/2006/relationships/diagramColors" Target="../diagrams/colors48.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12" Type="http://schemas.openxmlformats.org/officeDocument/2006/relationships/image" Target="../media/image7.png"/><Relationship Id="rId2" Type="http://schemas.openxmlformats.org/officeDocument/2006/relationships/diagramData" Target="../diagrams/data49.xml"/><Relationship Id="rId1" Type="http://schemas.openxmlformats.org/officeDocument/2006/relationships/slideLayout" Target="../slideLayouts/slideLayout7.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52.xml"/><Relationship Id="rId13" Type="http://schemas.openxmlformats.org/officeDocument/2006/relationships/diagramLayout" Target="../diagrams/layout53.xml"/><Relationship Id="rId18" Type="http://schemas.openxmlformats.org/officeDocument/2006/relationships/image" Target="../media/image9.png"/><Relationship Id="rId3" Type="http://schemas.openxmlformats.org/officeDocument/2006/relationships/diagramLayout" Target="../diagrams/layout51.xml"/><Relationship Id="rId7" Type="http://schemas.openxmlformats.org/officeDocument/2006/relationships/diagramData" Target="../diagrams/data52.xml"/><Relationship Id="rId12" Type="http://schemas.openxmlformats.org/officeDocument/2006/relationships/diagramData" Target="../diagrams/data53.xml"/><Relationship Id="rId17" Type="http://schemas.openxmlformats.org/officeDocument/2006/relationships/image" Target="../media/image8.png"/><Relationship Id="rId2" Type="http://schemas.openxmlformats.org/officeDocument/2006/relationships/diagramData" Target="../diagrams/data51.xml"/><Relationship Id="rId16" Type="http://schemas.microsoft.com/office/2007/relationships/diagramDrawing" Target="../diagrams/drawing53.xml"/><Relationship Id="rId1" Type="http://schemas.openxmlformats.org/officeDocument/2006/relationships/slideLayout" Target="../slideLayouts/slideLayout7.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5" Type="http://schemas.openxmlformats.org/officeDocument/2006/relationships/diagramColors" Target="../diagrams/colors53.xml"/><Relationship Id="rId10" Type="http://schemas.openxmlformats.org/officeDocument/2006/relationships/diagramColors" Target="../diagrams/colors52.xml"/><Relationship Id="rId19" Type="http://schemas.openxmlformats.org/officeDocument/2006/relationships/image" Target="../media/image10.png"/><Relationship Id="rId4" Type="http://schemas.openxmlformats.org/officeDocument/2006/relationships/diagramQuickStyle" Target="../diagrams/quickStyle51.xml"/><Relationship Id="rId9" Type="http://schemas.openxmlformats.org/officeDocument/2006/relationships/diagramQuickStyle" Target="../diagrams/quickStyle52.xml"/><Relationship Id="rId14" Type="http://schemas.openxmlformats.org/officeDocument/2006/relationships/diagramQuickStyle" Target="../diagrams/quickStyle5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5.xml"/><Relationship Id="rId13" Type="http://schemas.openxmlformats.org/officeDocument/2006/relationships/image" Target="../media/image12.png"/><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11.png"/><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7.xml"/><Relationship Id="rId13" Type="http://schemas.openxmlformats.org/officeDocument/2006/relationships/image" Target="../media/image14.png"/><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3.png"/><Relationship Id="rId2" Type="http://schemas.openxmlformats.org/officeDocument/2006/relationships/diagramData" Target="../diagrams/data56.xml"/><Relationship Id="rId1" Type="http://schemas.openxmlformats.org/officeDocument/2006/relationships/slideLayout" Target="../slideLayouts/slideLayout7.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18" Type="http://schemas.openxmlformats.org/officeDocument/2006/relationships/diagramLayout" Target="../diagrams/layout61.xml"/><Relationship Id="rId3" Type="http://schemas.openxmlformats.org/officeDocument/2006/relationships/diagramLayout" Target="../diagrams/layout58.xml"/><Relationship Id="rId21" Type="http://schemas.microsoft.com/office/2007/relationships/diagramDrawing" Target="../diagrams/drawing61.xml"/><Relationship Id="rId7" Type="http://schemas.openxmlformats.org/officeDocument/2006/relationships/diagramData" Target="../diagrams/data59.xml"/><Relationship Id="rId12" Type="http://schemas.openxmlformats.org/officeDocument/2006/relationships/diagramData" Target="../diagrams/data60.xml"/><Relationship Id="rId17" Type="http://schemas.openxmlformats.org/officeDocument/2006/relationships/diagramData" Target="../diagrams/data61.xml"/><Relationship Id="rId2" Type="http://schemas.openxmlformats.org/officeDocument/2006/relationships/diagramData" Target="../diagrams/data58.xml"/><Relationship Id="rId16" Type="http://schemas.microsoft.com/office/2007/relationships/diagramDrawing" Target="../diagrams/drawing60.xml"/><Relationship Id="rId20" Type="http://schemas.openxmlformats.org/officeDocument/2006/relationships/diagramColors" Target="../diagrams/colors61.xml"/><Relationship Id="rId1" Type="http://schemas.openxmlformats.org/officeDocument/2006/relationships/slideLayout" Target="../slideLayouts/slideLayout7.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19" Type="http://schemas.openxmlformats.org/officeDocument/2006/relationships/diagramQuickStyle" Target="../diagrams/quickStyle61.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7.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85099169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93030" y="2798337"/>
            <a:ext cx="11405938" cy="3785652"/>
          </a:xfrm>
          <a:prstGeom prst="rect">
            <a:avLst/>
          </a:prstGeom>
          <a:noFill/>
        </p:spPr>
        <p:txBody>
          <a:bodyPr wrap="square" rtlCol="0">
            <a:spAutoFit/>
          </a:bodyPr>
          <a:lstStyle/>
          <a:p>
            <a:pPr algn="just"/>
            <a:r>
              <a:rPr lang="en-US" sz="2000" dirty="0">
                <a:effectLst/>
              </a:rPr>
              <a:t>Since a departure from inheritance oriented scene representation models</a:t>
            </a:r>
            <a:r>
              <a:rPr lang="pl-PL" sz="2000" dirty="0">
                <a:effectLst/>
              </a:rPr>
              <a:t> </a:t>
            </a:r>
            <a:r>
              <a:rPr lang="en-US" sz="2000" dirty="0">
                <a:effectLst/>
              </a:rPr>
              <a:t>in commercial game engines, online tutorials, blog posts, and conference presentations towards the “Entity-Component” frameworks with a composition oriented approach, implemented in form of generic, runtime dynamic, game agnostic system, the term “Entity-Component system” has gained popularity. </a:t>
            </a:r>
          </a:p>
          <a:p>
            <a:pPr algn="just"/>
            <a:endParaRPr lang="en-US" sz="2000" dirty="0"/>
          </a:p>
          <a:p>
            <a:pPr algn="just"/>
            <a:r>
              <a:rPr lang="en-US" sz="2000" dirty="0">
                <a:effectLst/>
              </a:rPr>
              <a:t>This creates a great deal of confusion, as “Entity-Component system” and “Entity-Component-System” (data oriented design pattern sometimes used in those frameworks and a trendy buzzword) can only be differentiated from context. Not to mention improper use of those terms by people not knowing and understanding the difference.</a:t>
            </a:r>
          </a:p>
          <a:p>
            <a:pPr algn="just"/>
            <a:endParaRPr lang="en-US" sz="2000" dirty="0">
              <a:effectLst/>
            </a:endParaRPr>
          </a:p>
          <a:p>
            <a:pPr algn="just"/>
            <a:r>
              <a:rPr lang="en-US" sz="2000" dirty="0">
                <a:effectLst/>
              </a:rPr>
              <a:t>Additionally, scene representation frameworks in different game engines use incompatible fundamental nomenclatures (e.g. </a:t>
            </a:r>
            <a:r>
              <a:rPr lang="en-US" sz="2000" dirty="0" err="1">
                <a:effectLst/>
              </a:rPr>
              <a:t>GameObject</a:t>
            </a:r>
            <a:r>
              <a:rPr lang="en-US" sz="2000" dirty="0">
                <a:effectLst/>
              </a:rPr>
              <a:t>, Pawn, Actor, Entity, 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2554207300"/>
              </p:ext>
            </p:extLst>
          </p:nvPr>
        </p:nvGraphicFramePr>
        <p:xfrm>
          <a:off x="968186" y="18407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90059167"/>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Table 2">
            <a:extLst>
              <a:ext uri="{FF2B5EF4-FFF2-40B4-BE49-F238E27FC236}">
                <a16:creationId xmlns:a16="http://schemas.microsoft.com/office/drawing/2014/main" id="{830168C4-7B79-BE54-6533-2B27D01EB5D2}"/>
              </a:ext>
            </a:extLst>
          </p:cNvPr>
          <p:cNvGraphicFramePr>
            <a:graphicFrameLocks noGrp="1"/>
          </p:cNvGraphicFramePr>
          <p:nvPr>
            <p:extLst>
              <p:ext uri="{D42A27DB-BD31-4B8C-83A1-F6EECF244321}">
                <p14:modId xmlns:p14="http://schemas.microsoft.com/office/powerpoint/2010/main" val="1991433225"/>
              </p:ext>
            </p:extLst>
          </p:nvPr>
        </p:nvGraphicFramePr>
        <p:xfrm>
          <a:off x="339514" y="2725449"/>
          <a:ext cx="2857500" cy="981075"/>
        </p:xfrm>
        <a:graphic>
          <a:graphicData uri="http://schemas.openxmlformats.org/drawingml/2006/table">
            <a:tbl>
              <a:tblPr>
                <a:tableStyleId>{5C22544A-7EE6-4342-B048-85BDC9FD1C3A}</a:tableStyleId>
              </a:tblPr>
              <a:tblGrid>
                <a:gridCol w="836341">
                  <a:extLst>
                    <a:ext uri="{9D8B030D-6E8A-4147-A177-3AD203B41FA5}">
                      <a16:colId xmlns:a16="http://schemas.microsoft.com/office/drawing/2014/main" val="3384522209"/>
                    </a:ext>
                  </a:extLst>
                </a:gridCol>
                <a:gridCol w="747639">
                  <a:extLst>
                    <a:ext uri="{9D8B030D-6E8A-4147-A177-3AD203B41FA5}">
                      <a16:colId xmlns:a16="http://schemas.microsoft.com/office/drawing/2014/main" val="3141530771"/>
                    </a:ext>
                  </a:extLst>
                </a:gridCol>
                <a:gridCol w="636760">
                  <a:extLst>
                    <a:ext uri="{9D8B030D-6E8A-4147-A177-3AD203B41FA5}">
                      <a16:colId xmlns:a16="http://schemas.microsoft.com/office/drawing/2014/main" val="2080111728"/>
                    </a:ext>
                  </a:extLst>
                </a:gridCol>
                <a:gridCol w="636760">
                  <a:extLst>
                    <a:ext uri="{9D8B030D-6E8A-4147-A177-3AD203B41FA5}">
                      <a16:colId xmlns:a16="http://schemas.microsoft.com/office/drawing/2014/main" val="2518302949"/>
                    </a:ext>
                  </a:extLst>
                </a:gridCol>
              </a:tblGrid>
              <a:tr h="200025">
                <a:tc gridSpan="4">
                  <a:txBody>
                    <a:bodyPr/>
                    <a:lstStyle/>
                    <a:p>
                      <a:pPr algn="ctr" fontAlgn="b"/>
                      <a:r>
                        <a:rPr lang="en-US" sz="1100" b="1" u="none" strike="noStrike" dirty="0">
                          <a:effectLst/>
                        </a:rPr>
                        <a:t>Entity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8707450"/>
                  </a:ext>
                </a:extLst>
              </a:tr>
              <a:tr h="190500">
                <a:tc rowSpan="2">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1100" u="none" strike="noStrike">
                          <a:effectLst/>
                        </a:rPr>
                        <a:t>composition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486686660"/>
                  </a:ext>
                </a:extLst>
              </a:tr>
              <a:tr h="200025">
                <a:tc vMerge="1">
                  <a:txBody>
                    <a:bodyPr/>
                    <a:lstStyle/>
                    <a:p>
                      <a:endParaRPr lang="en-US"/>
                    </a:p>
                  </a:txBody>
                  <a:tcPr/>
                </a:tc>
                <a:tc vMerge="1">
                  <a:txBody>
                    <a:bodyPr/>
                    <a:lstStyle/>
                    <a:p>
                      <a:endParaRPr lang="en-US"/>
                    </a:p>
                  </a:txBody>
                  <a:tcPr/>
                </a:tc>
                <a:tc>
                  <a:txBody>
                    <a:bodyPr/>
                    <a:lstStyle/>
                    <a:p>
                      <a:pPr algn="ctr" fontAlgn="ctr"/>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universal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5701884"/>
                  </a:ext>
                </a:extLst>
              </a:tr>
              <a:tr h="190500">
                <a:tc>
                  <a:txBody>
                    <a:bodyPr/>
                    <a:lstStyle/>
                    <a:p>
                      <a:pPr algn="l" fontAlgn="ctr"/>
                      <a:r>
                        <a:rPr lang="en-US" sz="1100" u="none" strike="noStrike">
                          <a:effectLst/>
                        </a:rPr>
                        <a:t>Object - OOP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177053"/>
                  </a:ext>
                </a:extLst>
              </a:tr>
              <a:tr h="200025">
                <a:tc>
                  <a:txBody>
                    <a:bodyPr/>
                    <a:lstStyle/>
                    <a:p>
                      <a:pPr algn="l" fontAlgn="ctr"/>
                      <a:r>
                        <a:rPr lang="en-US" sz="1100" u="none" strike="noStrike">
                          <a:effectLst/>
                        </a:rPr>
                        <a:t>ID only - DOP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4304240"/>
                  </a:ext>
                </a:extLst>
              </a:tr>
            </a:tbl>
          </a:graphicData>
        </a:graphic>
      </p:graphicFrame>
      <p:graphicFrame>
        <p:nvGraphicFramePr>
          <p:cNvPr id="4" name="Table 3">
            <a:extLst>
              <a:ext uri="{FF2B5EF4-FFF2-40B4-BE49-F238E27FC236}">
                <a16:creationId xmlns:a16="http://schemas.microsoft.com/office/drawing/2014/main" id="{458BE0B8-A374-0B2F-F104-F76B153025CB}"/>
              </a:ext>
            </a:extLst>
          </p:cNvPr>
          <p:cNvGraphicFramePr>
            <a:graphicFrameLocks noGrp="1"/>
          </p:cNvGraphicFramePr>
          <p:nvPr>
            <p:extLst>
              <p:ext uri="{D42A27DB-BD31-4B8C-83A1-F6EECF244321}">
                <p14:modId xmlns:p14="http://schemas.microsoft.com/office/powerpoint/2010/main" val="44638528"/>
              </p:ext>
            </p:extLst>
          </p:nvPr>
        </p:nvGraphicFramePr>
        <p:xfrm>
          <a:off x="3571665" y="2721479"/>
          <a:ext cx="3296071" cy="1524000"/>
        </p:xfrm>
        <a:graphic>
          <a:graphicData uri="http://schemas.openxmlformats.org/drawingml/2006/table">
            <a:tbl>
              <a:tblPr>
                <a:tableStyleId>{5C22544A-7EE6-4342-B048-85BDC9FD1C3A}</a:tableStyleId>
              </a:tblPr>
              <a:tblGrid>
                <a:gridCol w="1528231">
                  <a:extLst>
                    <a:ext uri="{9D8B030D-6E8A-4147-A177-3AD203B41FA5}">
                      <a16:colId xmlns:a16="http://schemas.microsoft.com/office/drawing/2014/main" val="4141307085"/>
                    </a:ext>
                  </a:extLst>
                </a:gridCol>
                <a:gridCol w="589280">
                  <a:extLst>
                    <a:ext uri="{9D8B030D-6E8A-4147-A177-3AD203B41FA5}">
                      <a16:colId xmlns:a16="http://schemas.microsoft.com/office/drawing/2014/main" val="816216628"/>
                    </a:ext>
                  </a:extLst>
                </a:gridCol>
                <a:gridCol w="589280">
                  <a:extLst>
                    <a:ext uri="{9D8B030D-6E8A-4147-A177-3AD203B41FA5}">
                      <a16:colId xmlns:a16="http://schemas.microsoft.com/office/drawing/2014/main" val="2389951197"/>
                    </a:ext>
                  </a:extLst>
                </a:gridCol>
                <a:gridCol w="589280">
                  <a:extLst>
                    <a:ext uri="{9D8B030D-6E8A-4147-A177-3AD203B41FA5}">
                      <a16:colId xmlns:a16="http://schemas.microsoft.com/office/drawing/2014/main" val="791645394"/>
                    </a:ext>
                  </a:extLst>
                </a:gridCol>
              </a:tblGrid>
              <a:tr h="190500">
                <a:tc gridSpan="4">
                  <a:txBody>
                    <a:bodyPr/>
                    <a:lstStyle/>
                    <a:p>
                      <a:pPr algn="ctr" fontAlgn="b"/>
                      <a:r>
                        <a:rPr lang="en-US" sz="1100" b="1" u="none" strike="noStrike" dirty="0">
                          <a:effectLst/>
                        </a:rPr>
                        <a:t>Component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458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Banned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Allowed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Enforced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8016297"/>
                  </a:ext>
                </a:extLst>
              </a:tr>
              <a:tr h="190500">
                <a:tc>
                  <a:txBody>
                    <a:bodyPr/>
                    <a:lstStyle/>
                    <a:p>
                      <a:pPr algn="l" fontAlgn="b"/>
                      <a:r>
                        <a:rPr lang="en-US" sz="1100" u="none" strike="noStrike">
                          <a:effectLst/>
                        </a:rPr>
                        <a:t>Logic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144107"/>
                  </a:ext>
                </a:extLst>
              </a:tr>
              <a:tr h="190500">
                <a:tc>
                  <a:txBody>
                    <a:bodyPr/>
                    <a:lstStyle/>
                    <a:p>
                      <a:pPr algn="l" fontAlgn="b"/>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10208"/>
                  </a:ext>
                </a:extLst>
              </a:tr>
              <a:tr h="190500">
                <a:tc>
                  <a:txBody>
                    <a:bodyPr/>
                    <a:lstStyle/>
                    <a:p>
                      <a:pPr algn="l" fontAlgn="b"/>
                      <a:r>
                        <a:rPr lang="en-US" sz="1100" u="none" strike="noStrike">
                          <a:effectLst/>
                        </a:rPr>
                        <a:t>Hierarchical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233650"/>
                  </a:ext>
                </a:extLst>
              </a:tr>
              <a:tr h="190500">
                <a:tc>
                  <a:txBody>
                    <a:bodyPr/>
                    <a:lstStyle/>
                    <a:p>
                      <a:pPr algn="l" fontAlgn="b"/>
                      <a:r>
                        <a:rPr lang="en-US" sz="1100" u="none" strike="noStrike">
                          <a:effectLst/>
                        </a:rPr>
                        <a:t>Spatial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145655582"/>
                  </a:ext>
                </a:extLst>
              </a:tr>
              <a:tr h="190500">
                <a:tc>
                  <a:txBody>
                    <a:bodyPr/>
                    <a:lstStyle/>
                    <a:p>
                      <a:pPr algn="l" fontAlgn="b"/>
                      <a:r>
                        <a:rPr lang="en-US" sz="1100" u="none" strike="noStrike">
                          <a:effectLst/>
                        </a:rPr>
                        <a:t>External storage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307939361"/>
                  </a:ext>
                </a:extLst>
              </a:tr>
              <a:tr h="190500">
                <a:tc>
                  <a:txBody>
                    <a:bodyPr/>
                    <a:lstStyle/>
                    <a:p>
                      <a:pPr algn="l" fontAlgn="b"/>
                      <a:r>
                        <a:rPr lang="en-US" sz="1100" u="none" strike="noStrike" dirty="0">
                          <a:effectLst/>
                        </a:rPr>
                        <a:t>Pointer stability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5034356"/>
                  </a:ext>
                </a:extLst>
              </a:tr>
            </a:tbl>
          </a:graphicData>
        </a:graphic>
      </p:graphicFrame>
      <p:graphicFrame>
        <p:nvGraphicFramePr>
          <p:cNvPr id="5" name="Table 4">
            <a:extLst>
              <a:ext uri="{FF2B5EF4-FFF2-40B4-BE49-F238E27FC236}">
                <a16:creationId xmlns:a16="http://schemas.microsoft.com/office/drawing/2014/main" id="{3D83CD62-47F3-B9DF-AF21-A929258BE36C}"/>
              </a:ext>
            </a:extLst>
          </p:cNvPr>
          <p:cNvGraphicFramePr>
            <a:graphicFrameLocks noGrp="1"/>
          </p:cNvGraphicFramePr>
          <p:nvPr>
            <p:extLst>
              <p:ext uri="{D42A27DB-BD31-4B8C-83A1-F6EECF244321}">
                <p14:modId xmlns:p14="http://schemas.microsoft.com/office/powerpoint/2010/main" val="1775329712"/>
              </p:ext>
            </p:extLst>
          </p:nvPr>
        </p:nvGraphicFramePr>
        <p:xfrm>
          <a:off x="3771900" y="5011449"/>
          <a:ext cx="2895600" cy="1524000"/>
        </p:xfrm>
        <a:graphic>
          <a:graphicData uri="http://schemas.openxmlformats.org/drawingml/2006/table">
            <a:tbl>
              <a:tblPr>
                <a:tableStyleId>{5C22544A-7EE6-4342-B048-85BDC9FD1C3A}</a:tableStyleId>
              </a:tblPr>
              <a:tblGrid>
                <a:gridCol w="739302">
                  <a:extLst>
                    <a:ext uri="{9D8B030D-6E8A-4147-A177-3AD203B41FA5}">
                      <a16:colId xmlns:a16="http://schemas.microsoft.com/office/drawing/2014/main" val="2532732565"/>
                    </a:ext>
                  </a:extLst>
                </a:gridCol>
                <a:gridCol w="739302">
                  <a:extLst>
                    <a:ext uri="{9D8B030D-6E8A-4147-A177-3AD203B41FA5}">
                      <a16:colId xmlns:a16="http://schemas.microsoft.com/office/drawing/2014/main" val="3604950094"/>
                    </a:ext>
                  </a:extLst>
                </a:gridCol>
                <a:gridCol w="1416996">
                  <a:extLst>
                    <a:ext uri="{9D8B030D-6E8A-4147-A177-3AD203B41FA5}">
                      <a16:colId xmlns:a16="http://schemas.microsoft.com/office/drawing/2014/main" val="1443781502"/>
                    </a:ext>
                  </a:extLst>
                </a:gridCol>
              </a:tblGrid>
              <a:tr h="190500">
                <a:tc gridSpan="3">
                  <a:txBody>
                    <a:bodyPr/>
                    <a:lstStyle/>
                    <a:p>
                      <a:pPr algn="ctr" fontAlgn="b"/>
                      <a:r>
                        <a:rPr lang="en-US" sz="1100" b="1" u="none" strike="noStrike" dirty="0">
                          <a:effectLst/>
                        </a:rPr>
                        <a:t>Components storage</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5670271"/>
                  </a:ext>
                </a:extLst>
              </a:tr>
              <a:tr h="190500">
                <a:tc gridSpan="3">
                  <a:txBody>
                    <a:bodyPr/>
                    <a:lstStyle/>
                    <a:p>
                      <a:pPr algn="l" fontAlgn="ctr"/>
                      <a:r>
                        <a:rPr lang="en-US" sz="1100" u="none" strike="noStrike" dirty="0">
                          <a:effectLst/>
                        </a:rPr>
                        <a:t>Internal</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3756975"/>
                  </a:ext>
                </a:extLst>
              </a:tr>
              <a:tr h="190500">
                <a:tc rowSpan="6">
                  <a:txBody>
                    <a:bodyPr/>
                    <a:lstStyle/>
                    <a:p>
                      <a:pPr algn="l" fontAlgn="ctr"/>
                      <a:r>
                        <a:rPr lang="en-US" sz="1100" u="none" strike="noStrike">
                          <a:effectLst/>
                        </a:rPr>
                        <a:t>External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Allocated individually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6447098"/>
                  </a:ext>
                </a:extLst>
              </a:tr>
              <a:tr h="190500">
                <a:tc vMerge="1">
                  <a:txBody>
                    <a:bodyPr/>
                    <a:lstStyle/>
                    <a:p>
                      <a:endParaRPr lang="en-US"/>
                    </a:p>
                  </a:txBody>
                  <a:tcPr/>
                </a:tc>
                <a:tc rowSpan="5">
                  <a:txBody>
                    <a:bodyPr/>
                    <a:lstStyle/>
                    <a:p>
                      <a:pPr algn="l" fontAlgn="ctr"/>
                      <a:r>
                        <a:rPr lang="en-US" sz="1100" u="none" strike="noStrike">
                          <a:effectLst/>
                        </a:rPr>
                        <a:t>Allocated sequentially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noProof="0" dirty="0">
                          <a:effectLst/>
                        </a:rPr>
                        <a:t>(Paged) arrays</a:t>
                      </a:r>
                      <a:endParaRPr lang="en-US" sz="1100" b="0" i="0" u="none" strike="noStrike" noProof="0"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7631510"/>
                  </a:ext>
                </a:extLst>
              </a:tr>
              <a:tr h="190500">
                <a:tc vMerge="1">
                  <a:txBody>
                    <a:bodyPr/>
                    <a:lstStyle/>
                    <a:p>
                      <a:endParaRPr lang="en-US"/>
                    </a:p>
                  </a:txBody>
                  <a:tcPr/>
                </a:tc>
                <a:tc vMerge="1">
                  <a:txBody>
                    <a:bodyPr/>
                    <a:lstStyle/>
                    <a:p>
                      <a:endParaRPr lang="en-US"/>
                    </a:p>
                  </a:txBody>
                  <a:tcPr/>
                </a:tc>
                <a:tc>
                  <a:txBody>
                    <a:bodyPr/>
                    <a:lstStyle/>
                    <a:p>
                      <a:pPr algn="l" fontAlgn="b"/>
                      <a:r>
                        <a:rPr lang="pl-PL" sz="1100" u="none" strike="noStrike" dirty="0">
                          <a:effectLst/>
                        </a:rPr>
                        <a:t>(</a:t>
                      </a:r>
                      <a:r>
                        <a:rPr lang="en-US" sz="1100" u="none" strike="noStrike" dirty="0">
                          <a:effectLst/>
                        </a:rPr>
                        <a:t>Paged</a:t>
                      </a:r>
                      <a:r>
                        <a:rPr lang="pl-PL" sz="1100" u="none" strike="noStrike" dirty="0">
                          <a:effectLst/>
                        </a:rPr>
                        <a:t>)</a:t>
                      </a:r>
                      <a:r>
                        <a:rPr lang="en-US" sz="1100" u="none" strike="noStrike" dirty="0">
                          <a:effectLst/>
                        </a:rPr>
                        <a:t> vectors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29063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957118"/>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sets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40811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(Paged) archetypes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7615635"/>
                  </a:ext>
                </a:extLst>
              </a:tr>
            </a:tbl>
          </a:graphicData>
        </a:graphic>
      </p:graphicFrame>
      <p:graphicFrame>
        <p:nvGraphicFramePr>
          <p:cNvPr id="6" name="Table 5">
            <a:extLst>
              <a:ext uri="{FF2B5EF4-FFF2-40B4-BE49-F238E27FC236}">
                <a16:creationId xmlns:a16="http://schemas.microsoft.com/office/drawing/2014/main" id="{26935369-7AF0-F9E5-624F-764A2FE40970}"/>
              </a:ext>
            </a:extLst>
          </p:cNvPr>
          <p:cNvGraphicFramePr>
            <a:graphicFrameLocks noGrp="1"/>
          </p:cNvGraphicFramePr>
          <p:nvPr>
            <p:extLst>
              <p:ext uri="{D42A27DB-BD31-4B8C-83A1-F6EECF244321}">
                <p14:modId xmlns:p14="http://schemas.microsoft.com/office/powerpoint/2010/main" val="2207249498"/>
              </p:ext>
            </p:extLst>
          </p:nvPr>
        </p:nvGraphicFramePr>
        <p:xfrm>
          <a:off x="339513" y="3963699"/>
          <a:ext cx="2857500" cy="1333500"/>
        </p:xfrm>
        <a:graphic>
          <a:graphicData uri="http://schemas.openxmlformats.org/drawingml/2006/table">
            <a:tbl>
              <a:tblPr>
                <a:tableStyleId>{5C22544A-7EE6-4342-B048-85BDC9FD1C3A}</a:tableStyleId>
              </a:tblPr>
              <a:tblGrid>
                <a:gridCol w="938283">
                  <a:extLst>
                    <a:ext uri="{9D8B030D-6E8A-4147-A177-3AD203B41FA5}">
                      <a16:colId xmlns:a16="http://schemas.microsoft.com/office/drawing/2014/main" val="2423888325"/>
                    </a:ext>
                  </a:extLst>
                </a:gridCol>
                <a:gridCol w="941330">
                  <a:extLst>
                    <a:ext uri="{9D8B030D-6E8A-4147-A177-3AD203B41FA5}">
                      <a16:colId xmlns:a16="http://schemas.microsoft.com/office/drawing/2014/main" val="678169916"/>
                    </a:ext>
                  </a:extLst>
                </a:gridCol>
                <a:gridCol w="977887">
                  <a:extLst>
                    <a:ext uri="{9D8B030D-6E8A-4147-A177-3AD203B41FA5}">
                      <a16:colId xmlns:a16="http://schemas.microsoft.com/office/drawing/2014/main" val="4237983428"/>
                    </a:ext>
                  </a:extLst>
                </a:gridCol>
              </a:tblGrid>
              <a:tr h="190500">
                <a:tc gridSpan="3">
                  <a:txBody>
                    <a:bodyPr/>
                    <a:lstStyle/>
                    <a:p>
                      <a:pPr algn="ctr" fontAlgn="b"/>
                      <a:r>
                        <a:rPr lang="en-US" sz="1100" b="1" u="none" strike="noStrike" dirty="0">
                          <a:effectLst/>
                        </a:rPr>
                        <a:t>Update calls</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5020707"/>
                  </a:ext>
                </a:extLst>
              </a:tr>
              <a:tr h="190500">
                <a:tc rowSpan="3">
                  <a:txBody>
                    <a:bodyPr/>
                    <a:lstStyle/>
                    <a:p>
                      <a:pPr algn="l" fontAlgn="ctr"/>
                      <a:r>
                        <a:rPr lang="en-US" sz="1100" u="none" strike="noStrike">
                          <a:effectLst/>
                        </a:rPr>
                        <a:t>Sequential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Per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19750361"/>
                  </a:ext>
                </a:extLst>
              </a:tr>
              <a:tr h="190500">
                <a:tc vMerge="1">
                  <a:txBody>
                    <a:bodyPr/>
                    <a:lstStyle/>
                    <a:p>
                      <a:endParaRPr lang="en-US"/>
                    </a:p>
                  </a:txBody>
                  <a:tcPr/>
                </a:tc>
                <a:tc rowSpan="2">
                  <a:txBody>
                    <a:bodyPr/>
                    <a:lstStyle/>
                    <a:p>
                      <a:pPr algn="l" fontAlgn="ctr"/>
                      <a:r>
                        <a:rPr lang="en-US" sz="1100" u="none" strike="noStrike">
                          <a:effectLst/>
                        </a:rPr>
                        <a:t>Per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Individual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5417599"/>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Through entity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281640"/>
                  </a:ext>
                </a:extLst>
              </a:tr>
              <a:tr h="190500">
                <a:tc rowSpan="3">
                  <a:txBody>
                    <a:bodyPr/>
                    <a:lstStyle/>
                    <a:p>
                      <a:pPr algn="l" fontAlgn="ctr"/>
                      <a:r>
                        <a:rPr lang="en-US" sz="1100" u="none" strike="noStrike">
                          <a:effectLst/>
                        </a:rPr>
                        <a:t>Concurent</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Actor model</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230570733"/>
                  </a:ext>
                </a:extLst>
              </a:tr>
              <a:tr h="190500">
                <a:tc vMerge="1">
                  <a:txBody>
                    <a:bodyPr/>
                    <a:lstStyle/>
                    <a:p>
                      <a:endParaRPr lang="en-US"/>
                    </a:p>
                  </a:txBody>
                  <a:tcPr/>
                </a:tc>
                <a:tc rowSpan="2">
                  <a:txBody>
                    <a:bodyPr/>
                    <a:lstStyle/>
                    <a:p>
                      <a:pPr algn="l" fontAlgn="ctr"/>
                      <a:r>
                        <a:rPr lang="en-US" sz="1100" u="none" strike="noStrike">
                          <a:effectLst/>
                        </a:rPr>
                        <a:t>Relational model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ECS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734186"/>
                  </a:ext>
                </a:extLst>
              </a:tr>
              <a:tr h="190500">
                <a:tc vMerge="1">
                  <a:txBody>
                    <a:bodyPr/>
                    <a:lstStyle/>
                    <a:p>
                      <a:endParaRPr lang="en-US"/>
                    </a:p>
                  </a:txBody>
                  <a:tcPr/>
                </a:tc>
                <a:tc vMerge="1">
                  <a:txBody>
                    <a:bodyPr/>
                    <a:lstStyle/>
                    <a:p>
                      <a:endParaRPr lang="en-US"/>
                    </a:p>
                  </a:txBody>
                  <a:tcPr/>
                </a:tc>
                <a:tc>
                  <a:txBody>
                    <a:bodyPr/>
                    <a:lstStyle/>
                    <a:p>
                      <a:pPr algn="l" fontAlgn="ctr"/>
                      <a:r>
                        <a:rPr lang="en-US" sz="1100" u="none" strike="noStrike" dirty="0">
                          <a:effectLst/>
                        </a:rPr>
                        <a:t>"Inverse" ECS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1835638"/>
                  </a:ext>
                </a:extLst>
              </a:tr>
            </a:tbl>
          </a:graphicData>
        </a:graphic>
      </p:graphicFrame>
      <p:graphicFrame>
        <p:nvGraphicFramePr>
          <p:cNvPr id="7" name="Table 6">
            <a:extLst>
              <a:ext uri="{FF2B5EF4-FFF2-40B4-BE49-F238E27FC236}">
                <a16:creationId xmlns:a16="http://schemas.microsoft.com/office/drawing/2014/main" id="{D65249BA-55CD-D675-6424-138866C2054F}"/>
              </a:ext>
            </a:extLst>
          </p:cNvPr>
          <p:cNvGraphicFramePr>
            <a:graphicFrameLocks noGrp="1"/>
          </p:cNvGraphicFramePr>
          <p:nvPr>
            <p:extLst>
              <p:ext uri="{D42A27DB-BD31-4B8C-83A1-F6EECF244321}">
                <p14:modId xmlns:p14="http://schemas.microsoft.com/office/powerpoint/2010/main" val="57395718"/>
              </p:ext>
            </p:extLst>
          </p:nvPr>
        </p:nvGraphicFramePr>
        <p:xfrm>
          <a:off x="7242387" y="2725449"/>
          <a:ext cx="4610099" cy="3810000"/>
        </p:xfrm>
        <a:graphic>
          <a:graphicData uri="http://schemas.openxmlformats.org/drawingml/2006/table">
            <a:tbl>
              <a:tblPr>
                <a:tableStyleId>{5C22544A-7EE6-4342-B048-85BDC9FD1C3A}</a:tableStyleId>
              </a:tblPr>
              <a:tblGrid>
                <a:gridCol w="915125">
                  <a:extLst>
                    <a:ext uri="{9D8B030D-6E8A-4147-A177-3AD203B41FA5}">
                      <a16:colId xmlns:a16="http://schemas.microsoft.com/office/drawing/2014/main" val="1956118307"/>
                    </a:ext>
                  </a:extLst>
                </a:gridCol>
                <a:gridCol w="611128">
                  <a:extLst>
                    <a:ext uri="{9D8B030D-6E8A-4147-A177-3AD203B41FA5}">
                      <a16:colId xmlns:a16="http://schemas.microsoft.com/office/drawing/2014/main" val="1307633615"/>
                    </a:ext>
                  </a:extLst>
                </a:gridCol>
                <a:gridCol w="911991">
                  <a:extLst>
                    <a:ext uri="{9D8B030D-6E8A-4147-A177-3AD203B41FA5}">
                      <a16:colId xmlns:a16="http://schemas.microsoft.com/office/drawing/2014/main" val="2877719975"/>
                    </a:ext>
                  </a:extLst>
                </a:gridCol>
                <a:gridCol w="2171855">
                  <a:extLst>
                    <a:ext uri="{9D8B030D-6E8A-4147-A177-3AD203B41FA5}">
                      <a16:colId xmlns:a16="http://schemas.microsoft.com/office/drawing/2014/main" val="937462991"/>
                    </a:ext>
                  </a:extLst>
                </a:gridCol>
              </a:tblGrid>
              <a:tr h="190500">
                <a:tc gridSpan="4">
                  <a:txBody>
                    <a:bodyPr/>
                    <a:lstStyle/>
                    <a:p>
                      <a:pPr algn="ctr" fontAlgn="ctr"/>
                      <a:r>
                        <a:rPr lang="en-US" sz="1100" b="1" u="none" strike="noStrike" dirty="0">
                          <a:effectLst/>
                        </a:rPr>
                        <a:t>Spatial hierarchy</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6680775"/>
                  </a:ext>
                </a:extLst>
              </a:tr>
              <a:tr h="190500">
                <a:tc rowSpan="4">
                  <a:txBody>
                    <a:bodyPr/>
                    <a:lstStyle/>
                    <a:p>
                      <a:pPr algn="l" fontAlgn="ctr"/>
                      <a:r>
                        <a:rPr lang="en-US" sz="1100" u="none" strike="noStrike">
                          <a:effectLst/>
                        </a:rPr>
                        <a:t>What is a node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Component (entity should have a single root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6253095"/>
                  </a:ext>
                </a:extLst>
              </a:tr>
              <a:tr h="190500">
                <a:tc vMerge="1">
                  <a:txBody>
                    <a:bodyPr/>
                    <a:lstStyle/>
                    <a:p>
                      <a:endParaRPr lang="en-US"/>
                    </a:p>
                  </a:txBody>
                  <a:tcPr/>
                </a:tc>
                <a:tc rowSpan="3">
                  <a:txBody>
                    <a:bodyPr/>
                    <a:lstStyle/>
                    <a:p>
                      <a:pPr algn="l" fontAlgn="ctr"/>
                      <a:r>
                        <a:rPr lang="en-US" sz="1100" u="none" strike="noStrike">
                          <a:effectLst/>
                        </a:rPr>
                        <a:t>Entity</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Hardcoded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77546807"/>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As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Enforced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9401250"/>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1890591"/>
                  </a:ext>
                </a:extLst>
              </a:tr>
              <a:tr h="190500">
                <a:tc rowSpan="3">
                  <a:txBody>
                    <a:bodyPr/>
                    <a:lstStyle/>
                    <a:p>
                      <a:pPr algn="l" fontAlgn="ctr"/>
                      <a:r>
                        <a:rPr lang="en-US" sz="1100" u="none" strike="noStrike">
                          <a:effectLst/>
                        </a:rPr>
                        <a:t>Definition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dirty="0">
                          <a:effectLst/>
                        </a:rPr>
                        <a:t>Parent</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68320"/>
                  </a:ext>
                </a:extLst>
              </a:tr>
              <a:tr h="190500">
                <a:tc vMerge="1">
                  <a:txBody>
                    <a:bodyPr/>
                    <a:lstStyle/>
                    <a:p>
                      <a:endParaRPr lang="en-US"/>
                    </a:p>
                  </a:txBody>
                  <a:tcPr/>
                </a:tc>
                <a:tc gridSpan="3">
                  <a:txBody>
                    <a:bodyPr/>
                    <a:lstStyle/>
                    <a:p>
                      <a:pPr algn="l" fontAlgn="ctr"/>
                      <a:r>
                        <a:rPr lang="en-US" sz="1100" u="none" strike="noStrike" dirty="0">
                          <a:effectLst/>
                        </a:rPr>
                        <a:t>List of children</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0801208"/>
                  </a:ext>
                </a:extLst>
              </a:tr>
              <a:tr h="190500">
                <a:tc vMerge="1">
                  <a:txBody>
                    <a:bodyPr/>
                    <a:lstStyle/>
                    <a:p>
                      <a:endParaRPr lang="en-US"/>
                    </a:p>
                  </a:txBody>
                  <a:tcPr/>
                </a:tc>
                <a:tc gridSpan="3">
                  <a:txBody>
                    <a:bodyPr/>
                    <a:lstStyle/>
                    <a:p>
                      <a:pPr algn="l" fontAlgn="ctr"/>
                      <a:r>
                        <a:rPr lang="en-US" sz="1100" u="none" strike="noStrike" dirty="0">
                          <a:effectLst/>
                        </a:rPr>
                        <a:t>Siblings as linked list + first child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8229538"/>
                  </a:ext>
                </a:extLst>
              </a:tr>
              <a:tr h="190500">
                <a:tc rowSpan="3">
                  <a:txBody>
                    <a:bodyPr/>
                    <a:lstStyle/>
                    <a:p>
                      <a:pPr algn="l" fontAlgn="ctr"/>
                      <a:r>
                        <a:rPr lang="en-US" sz="1100" u="none" strike="noStrike" dirty="0">
                          <a:effectLst/>
                        </a:rPr>
                        <a:t>Reference type</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100" u="none" strike="noStrike">
                          <a:effectLst/>
                        </a:rPr>
                        <a:t>Pointer</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To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803805113"/>
                  </a:ext>
                </a:extLst>
              </a:tr>
              <a:tr h="190500">
                <a:tc vMerge="1">
                  <a:txBody>
                    <a:bodyPr/>
                    <a:lstStyle/>
                    <a:p>
                      <a:endParaRPr lang="en-US"/>
                    </a:p>
                  </a:txBody>
                  <a:tcPr/>
                </a:tc>
                <a:tc vMerge="1">
                  <a:txBody>
                    <a:bodyPr/>
                    <a:lstStyle/>
                    <a:p>
                      <a:endParaRPr lang="en-US"/>
                    </a:p>
                  </a:txBody>
                  <a:tcPr/>
                </a:tc>
                <a:tc gridSpan="2">
                  <a:txBody>
                    <a:bodyPr/>
                    <a:lstStyle/>
                    <a:p>
                      <a:pPr algn="l" fontAlgn="ctr"/>
                      <a:r>
                        <a:rPr lang="en-US" sz="1100" u="none" strike="noStrike">
                          <a:effectLst/>
                        </a:rPr>
                        <a:t>To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609292887"/>
                  </a:ext>
                </a:extLst>
              </a:tr>
              <a:tr h="190500">
                <a:tc vMerge="1">
                  <a:txBody>
                    <a:bodyPr/>
                    <a:lstStyle/>
                    <a:p>
                      <a:endParaRPr lang="en-US"/>
                    </a:p>
                  </a:txBody>
                  <a:tcPr/>
                </a:tc>
                <a:tc gridSpan="3">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048572"/>
                  </a:ext>
                </a:extLst>
              </a:tr>
              <a:tr h="190500">
                <a:tc rowSpan="2">
                  <a:txBody>
                    <a:bodyPr/>
                    <a:lstStyle/>
                    <a:p>
                      <a:pPr algn="l" fontAlgn="ctr"/>
                      <a:r>
                        <a:rPr lang="en-US" sz="1100" u="none" strike="noStrike">
                          <a:effectLst/>
                        </a:rPr>
                        <a:t>Application of changes</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it-IT" sz="1100" u="none" strike="noStrike">
                          <a:effectLst/>
                        </a:rPr>
                        <a:t>Once per frame (delta accumulation)</a:t>
                      </a:r>
                      <a:endParaRPr lang="it-IT"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9026318"/>
                  </a:ext>
                </a:extLst>
              </a:tr>
              <a:tr h="190500">
                <a:tc vMerge="1">
                  <a:txBody>
                    <a:bodyPr/>
                    <a:lstStyle/>
                    <a:p>
                      <a:endParaRPr lang="en-US"/>
                    </a:p>
                  </a:txBody>
                  <a:tcPr/>
                </a:tc>
                <a:tc gridSpan="3">
                  <a:txBody>
                    <a:bodyPr/>
                    <a:lstStyle/>
                    <a:p>
                      <a:pPr algn="l" fontAlgn="ctr"/>
                      <a:r>
                        <a:rPr lang="en-US" sz="1100" u="none" strike="noStrike">
                          <a:effectLst/>
                        </a:rPr>
                        <a:t>Instant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656825"/>
                  </a:ext>
                </a:extLst>
              </a:tr>
              <a:tr h="190500">
                <a:tc rowSpan="4">
                  <a:txBody>
                    <a:bodyPr/>
                    <a:lstStyle/>
                    <a:p>
                      <a:pPr algn="l" fontAlgn="ctr"/>
                      <a:r>
                        <a:rPr lang="en-US" sz="1100" u="none" strike="noStrike">
                          <a:effectLst/>
                        </a:rPr>
                        <a:t>Global transform recalculation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Not cached (recalculation upon access)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2642597"/>
                  </a:ext>
                </a:extLst>
              </a:tr>
              <a:tr h="190500">
                <a:tc vMerge="1">
                  <a:txBody>
                    <a:bodyPr/>
                    <a:lstStyle/>
                    <a:p>
                      <a:endParaRPr lang="en-US"/>
                    </a:p>
                  </a:txBody>
                  <a:tcPr/>
                </a:tc>
                <a:tc rowSpan="3">
                  <a:txBody>
                    <a:bodyPr/>
                    <a:lstStyle/>
                    <a:p>
                      <a:pPr algn="l" fontAlgn="ctr"/>
                      <a:r>
                        <a:rPr lang="en-US" sz="1100" u="none" strike="noStrike">
                          <a:effectLst/>
                        </a:rPr>
                        <a:t>Cashed</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Recalculated upon change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183158681"/>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Dirty flag set  upon change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Recalculated once per frame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34534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Recalculated upon access if needed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3923116"/>
                  </a:ext>
                </a:extLst>
              </a:tr>
              <a:tr h="190500">
                <a:tc rowSpan="3">
                  <a:txBody>
                    <a:bodyPr/>
                    <a:lstStyle/>
                    <a:p>
                      <a:pPr algn="l" fontAlgn="ctr"/>
                      <a:r>
                        <a:rPr lang="en-US" sz="1100" u="none" strike="noStrike">
                          <a:effectLst/>
                        </a:rPr>
                        <a:t>Skeleton's space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Local - translated to global for rendering</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726158"/>
                  </a:ext>
                </a:extLst>
              </a:tr>
              <a:tr h="190500">
                <a:tc vMerge="1">
                  <a:txBody>
                    <a:bodyPr/>
                    <a:lstStyle/>
                    <a:p>
                      <a:endParaRPr lang="en-US"/>
                    </a:p>
                  </a:txBody>
                  <a:tcPr/>
                </a:tc>
                <a:tc rowSpan="2">
                  <a:txBody>
                    <a:bodyPr/>
                    <a:lstStyle/>
                    <a:p>
                      <a:pPr algn="l" fontAlgn="ctr"/>
                      <a:r>
                        <a:rPr lang="en-US" sz="1100" u="none" strike="noStrike">
                          <a:effectLst/>
                        </a:rPr>
                        <a:t>Global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Fixed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665639548"/>
                  </a:ext>
                </a:extLst>
              </a:tr>
              <a:tr h="190500">
                <a:tc vMerge="1">
                  <a:txBody>
                    <a:bodyPr/>
                    <a:lstStyle/>
                    <a:p>
                      <a:endParaRPr lang="en-US"/>
                    </a:p>
                  </a:txBody>
                  <a:tcPr/>
                </a:tc>
                <a:tc vMerge="1">
                  <a:txBody>
                    <a:bodyPr/>
                    <a:lstStyle/>
                    <a:p>
                      <a:endParaRPr lang="en-US"/>
                    </a:p>
                  </a:txBody>
                  <a:tcPr/>
                </a:tc>
                <a:tc gridSpan="2">
                  <a:txBody>
                    <a:bodyPr/>
                    <a:lstStyle/>
                    <a:p>
                      <a:pPr algn="l" fontAlgn="b"/>
                      <a:r>
                        <a:rPr lang="en-US" sz="1100" u="none" strike="noStrike" dirty="0">
                          <a:effectLst/>
                        </a:rPr>
                        <a:t>Recalculated when entity's transform changes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36982208"/>
                  </a:ext>
                </a:extLst>
              </a:tr>
            </a:tbl>
          </a:graphicData>
        </a:graphic>
      </p:graphicFrame>
      <p:sp>
        <p:nvSpPr>
          <p:cNvPr id="8" name="TextBox 7">
            <a:extLst>
              <a:ext uri="{FF2B5EF4-FFF2-40B4-BE49-F238E27FC236}">
                <a16:creationId xmlns:a16="http://schemas.microsoft.com/office/drawing/2014/main" id="{133FA358-6E89-AF72-E9F6-898F8DEA31B2}"/>
              </a:ext>
            </a:extLst>
          </p:cNvPr>
          <p:cNvSpPr txBox="1"/>
          <p:nvPr/>
        </p:nvSpPr>
        <p:spPr>
          <a:xfrm>
            <a:off x="1450340" y="1675792"/>
            <a:ext cx="9170248" cy="830997"/>
          </a:xfrm>
          <a:prstGeom prst="rect">
            <a:avLst/>
          </a:prstGeom>
          <a:noFill/>
        </p:spPr>
        <p:txBody>
          <a:bodyPr wrap="square" rtlCol="0">
            <a:spAutoFit/>
          </a:bodyPr>
          <a:lstStyle/>
          <a:p>
            <a:pPr algn="ctr"/>
            <a:r>
              <a:rPr lang="en-US" sz="1600" dirty="0"/>
              <a:t>The concept of a scene representation architecture is not new. In fact, it's as old as the concept of a video game itself. Various excellent programmers in the past tackled it and approached it from different perspectives and still do to this day. There are great lessons in their successes and failures.</a:t>
            </a:r>
          </a:p>
        </p:txBody>
      </p:sp>
      <p:graphicFrame>
        <p:nvGraphicFramePr>
          <p:cNvPr id="9" name="Table 8">
            <a:extLst>
              <a:ext uri="{FF2B5EF4-FFF2-40B4-BE49-F238E27FC236}">
                <a16:creationId xmlns:a16="http://schemas.microsoft.com/office/drawing/2014/main" id="{0C686D2A-4FAE-721A-2059-AD173C08146D}"/>
              </a:ext>
            </a:extLst>
          </p:cNvPr>
          <p:cNvGraphicFramePr>
            <a:graphicFrameLocks noGrp="1"/>
          </p:cNvGraphicFramePr>
          <p:nvPr>
            <p:extLst>
              <p:ext uri="{D42A27DB-BD31-4B8C-83A1-F6EECF244321}">
                <p14:modId xmlns:p14="http://schemas.microsoft.com/office/powerpoint/2010/main" val="1027917515"/>
              </p:ext>
            </p:extLst>
          </p:nvPr>
        </p:nvGraphicFramePr>
        <p:xfrm>
          <a:off x="339513" y="5554374"/>
          <a:ext cx="2857500" cy="600075"/>
        </p:xfrm>
        <a:graphic>
          <a:graphicData uri="http://schemas.openxmlformats.org/drawingml/2006/table">
            <a:tbl>
              <a:tblPr>
                <a:tableStyleId>{5C22544A-7EE6-4342-B048-85BDC9FD1C3A}</a:tableStyleId>
              </a:tblPr>
              <a:tblGrid>
                <a:gridCol w="1428750">
                  <a:extLst>
                    <a:ext uri="{9D8B030D-6E8A-4147-A177-3AD203B41FA5}">
                      <a16:colId xmlns:a16="http://schemas.microsoft.com/office/drawing/2014/main" val="3384522209"/>
                    </a:ext>
                  </a:extLst>
                </a:gridCol>
                <a:gridCol w="1428750">
                  <a:extLst>
                    <a:ext uri="{9D8B030D-6E8A-4147-A177-3AD203B41FA5}">
                      <a16:colId xmlns:a16="http://schemas.microsoft.com/office/drawing/2014/main" val="1864983364"/>
                    </a:ext>
                  </a:extLst>
                </a:gridCol>
              </a:tblGrid>
              <a:tr h="200025">
                <a:tc gridSpan="2">
                  <a:txBody>
                    <a:bodyPr/>
                    <a:lstStyle/>
                    <a:p>
                      <a:pPr algn="ctr" fontAlgn="b"/>
                      <a:r>
                        <a:rPr lang="en-US" sz="1100" b="1" u="none" strike="noStrike" dirty="0">
                          <a:effectLst/>
                        </a:rPr>
                        <a:t>Execution order control</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707450"/>
                  </a:ext>
                </a:extLst>
              </a:tr>
              <a:tr h="200025">
                <a:tc rowSpan="2">
                  <a:txBody>
                    <a:bodyPr/>
                    <a:lstStyle/>
                    <a:p>
                      <a:pPr algn="l" fontAlgn="ctr"/>
                      <a:r>
                        <a:rPr lang="en-US" sz="1100" u="none" strike="noStrike" dirty="0">
                          <a:effectLst/>
                        </a:rPr>
                        <a:t>Multi-staged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Initialization</a:t>
                      </a:r>
                    </a:p>
                  </a:txBody>
                  <a:tcPr marL="9525" marR="9525" marT="9525" marB="0" anchor="ctr"/>
                </a:tc>
                <a:extLst>
                  <a:ext uri="{0D108BD9-81ED-4DB2-BD59-A6C34878D82A}">
                    <a16:rowId xmlns:a16="http://schemas.microsoft.com/office/drawing/2014/main" val="1614304240"/>
                  </a:ext>
                </a:extLst>
              </a:tr>
              <a:tr h="200025">
                <a:tc v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Simulation</a:t>
                      </a:r>
                    </a:p>
                  </a:txBody>
                  <a:tcPr marL="9525" marR="9525" marT="9525" marB="0" anchor="ctr"/>
                </a:tc>
                <a:extLst>
                  <a:ext uri="{0D108BD9-81ED-4DB2-BD59-A6C34878D82A}">
                    <a16:rowId xmlns:a16="http://schemas.microsoft.com/office/drawing/2014/main" val="3326902572"/>
                  </a:ext>
                </a:extLst>
              </a:tr>
            </a:tbl>
          </a:graphicData>
        </a:graphic>
      </p:graphicFrame>
    </p:spTree>
    <p:extLst>
      <p:ext uri="{BB962C8B-B14F-4D97-AF65-F5344CB8AC3E}">
        <p14:creationId xmlns:p14="http://schemas.microsoft.com/office/powerpoint/2010/main" val="297043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52968025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2267954402"/>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523106375"/>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2917540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0D5422AD-2F69-1953-8778-A4F26AB82828}"/>
              </a:ext>
            </a:extLst>
          </p:cNvPr>
          <p:cNvGraphicFramePr/>
          <p:nvPr>
            <p:extLst>
              <p:ext uri="{D42A27DB-BD31-4B8C-83A1-F6EECF244321}">
                <p14:modId xmlns:p14="http://schemas.microsoft.com/office/powerpoint/2010/main" val="3385890137"/>
              </p:ext>
            </p:extLst>
          </p:nvPr>
        </p:nvGraphicFramePr>
        <p:xfrm>
          <a:off x="657013" y="1582777"/>
          <a:ext cx="10877974" cy="168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ACAD1084-16EC-3C84-0B9E-0BB7140E2B5D}"/>
              </a:ext>
            </a:extLst>
          </p:cNvPr>
          <p:cNvGraphicFramePr/>
          <p:nvPr>
            <p:extLst>
              <p:ext uri="{D42A27DB-BD31-4B8C-83A1-F6EECF244321}">
                <p14:modId xmlns:p14="http://schemas.microsoft.com/office/powerpoint/2010/main" val="237808689"/>
              </p:ext>
            </p:extLst>
          </p:nvPr>
        </p:nvGraphicFramePr>
        <p:xfrm>
          <a:off x="657013" y="3404940"/>
          <a:ext cx="10877974" cy="31388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5679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54641"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387697929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261209501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3365075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1522064610"/>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7211061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2CD1A27-6D98-E844-3BC0-DCE65401A812}"/>
              </a:ext>
            </a:extLst>
          </p:cNvPr>
          <p:cNvSpPr/>
          <p:nvPr/>
        </p:nvSpPr>
        <p:spPr>
          <a:xfrm>
            <a:off x="292847" y="1870003"/>
            <a:ext cx="5570181" cy="467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8337770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4262263944"/>
              </p:ext>
            </p:extLst>
          </p:nvPr>
        </p:nvGraphicFramePr>
        <p:xfrm>
          <a:off x="6277318" y="581237"/>
          <a:ext cx="5621835" cy="6016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11" name="Rectangle: Rounded Corners 10">
            <a:extLst>
              <a:ext uri="{FF2B5EF4-FFF2-40B4-BE49-F238E27FC236}">
                <a16:creationId xmlns:a16="http://schemas.microsoft.com/office/drawing/2014/main" id="{75A533FC-1F5D-F3DD-7D9C-CD046D5E2EAE}"/>
              </a:ext>
            </a:extLst>
          </p:cNvPr>
          <p:cNvSpPr/>
          <p:nvPr/>
        </p:nvSpPr>
        <p:spPr>
          <a:xfrm>
            <a:off x="1815688" y="2383985"/>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Unloaded</a:t>
            </a:r>
          </a:p>
        </p:txBody>
      </p:sp>
      <p:sp>
        <p:nvSpPr>
          <p:cNvPr id="12" name="Rectangle: Rounded Corners 11">
            <a:extLst>
              <a:ext uri="{FF2B5EF4-FFF2-40B4-BE49-F238E27FC236}">
                <a16:creationId xmlns:a16="http://schemas.microsoft.com/office/drawing/2014/main" id="{1D195BF5-64C6-5489-BA05-5CFF2B0E5431}"/>
              </a:ext>
            </a:extLst>
          </p:cNvPr>
          <p:cNvSpPr/>
          <p:nvPr/>
        </p:nvSpPr>
        <p:spPr>
          <a:xfrm>
            <a:off x="2289784" y="3546410"/>
            <a:ext cx="1433540"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Loading</a:t>
            </a:r>
          </a:p>
        </p:txBody>
      </p:sp>
      <p:sp>
        <p:nvSpPr>
          <p:cNvPr id="14" name="Rectangle: Rounded Corners 13">
            <a:extLst>
              <a:ext uri="{FF2B5EF4-FFF2-40B4-BE49-F238E27FC236}">
                <a16:creationId xmlns:a16="http://schemas.microsoft.com/office/drawing/2014/main" id="{4D74F79A-3B4F-BB5B-4FF7-D25F0ABF6180}"/>
              </a:ext>
            </a:extLst>
          </p:cNvPr>
          <p:cNvSpPr/>
          <p:nvPr/>
        </p:nvSpPr>
        <p:spPr>
          <a:xfrm>
            <a:off x="1778975"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Loaded</a:t>
            </a:r>
          </a:p>
        </p:txBody>
      </p:sp>
      <p:sp>
        <p:nvSpPr>
          <p:cNvPr id="15" name="Rectangle: Rounded Corners 14">
            <a:extLst>
              <a:ext uri="{FF2B5EF4-FFF2-40B4-BE49-F238E27FC236}">
                <a16:creationId xmlns:a16="http://schemas.microsoft.com/office/drawing/2014/main" id="{6E70F877-6CB8-7607-019C-D6E122B14FCA}"/>
              </a:ext>
            </a:extLst>
          </p:cNvPr>
          <p:cNvSpPr/>
          <p:nvPr/>
        </p:nvSpPr>
        <p:spPr>
          <a:xfrm>
            <a:off x="3098281"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Loading Failed</a:t>
            </a:r>
          </a:p>
        </p:txBody>
      </p:sp>
      <p:sp>
        <p:nvSpPr>
          <p:cNvPr id="16" name="Rectangle: Rounded Corners 15">
            <a:extLst>
              <a:ext uri="{FF2B5EF4-FFF2-40B4-BE49-F238E27FC236}">
                <a16:creationId xmlns:a16="http://schemas.microsoft.com/office/drawing/2014/main" id="{45802DB2-92DC-1747-72EE-9973EC3A9FD5}"/>
              </a:ext>
            </a:extLst>
          </p:cNvPr>
          <p:cNvSpPr/>
          <p:nvPr/>
        </p:nvSpPr>
        <p:spPr>
          <a:xfrm>
            <a:off x="1815688" y="5650127"/>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Active</a:t>
            </a:r>
          </a:p>
        </p:txBody>
      </p:sp>
      <p:cxnSp>
        <p:nvCxnSpPr>
          <p:cNvPr id="18" name="Straight Arrow Connector 17">
            <a:extLst>
              <a:ext uri="{FF2B5EF4-FFF2-40B4-BE49-F238E27FC236}">
                <a16:creationId xmlns:a16="http://schemas.microsoft.com/office/drawing/2014/main" id="{BBBBA407-839F-78AC-D17E-97093BDB5ECC}"/>
              </a:ext>
            </a:extLst>
          </p:cNvPr>
          <p:cNvCxnSpPr>
            <a:cxnSpLocks/>
          </p:cNvCxnSpPr>
          <p:nvPr/>
        </p:nvCxnSpPr>
        <p:spPr>
          <a:xfrm flipH="1">
            <a:off x="2934880" y="2996576"/>
            <a:ext cx="693"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2A41046-B852-40D4-6468-D5E586007FC5}"/>
              </a:ext>
            </a:extLst>
          </p:cNvPr>
          <p:cNvCxnSpPr/>
          <p:nvPr/>
        </p:nvCxnSpPr>
        <p:spPr>
          <a:xfrm flipV="1">
            <a:off x="3088711" y="2987609"/>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F14D4E7-CAAE-227D-4993-53F25B8CF1DA}"/>
              </a:ext>
            </a:extLst>
          </p:cNvPr>
          <p:cNvCxnSpPr>
            <a:stCxn id="12" idx="2"/>
          </p:cNvCxnSpPr>
          <p:nvPr/>
        </p:nvCxnSpPr>
        <p:spPr>
          <a:xfrm flipH="1">
            <a:off x="2641989" y="4048434"/>
            <a:ext cx="364565" cy="54086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64176D3-97AE-8126-8C83-E2F3B76EA981}"/>
              </a:ext>
            </a:extLst>
          </p:cNvPr>
          <p:cNvCxnSpPr>
            <a:stCxn id="12" idx="2"/>
          </p:cNvCxnSpPr>
          <p:nvPr/>
        </p:nvCxnSpPr>
        <p:spPr>
          <a:xfrm>
            <a:off x="3006554" y="4048434"/>
            <a:ext cx="391404" cy="540868"/>
          </a:xfrm>
          <a:prstGeom prst="straightConnector1">
            <a:avLst/>
          </a:prstGeom>
          <a:ln>
            <a:solidFill>
              <a:srgbClr val="FF0000"/>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C7DA20D-65AF-CCAA-A5C1-3978F561D82F}"/>
              </a:ext>
            </a:extLst>
          </p:cNvPr>
          <p:cNvCxnSpPr/>
          <p:nvPr/>
        </p:nvCxnSpPr>
        <p:spPr>
          <a:xfrm flipV="1">
            <a:off x="1945680" y="2987609"/>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8718544B-897C-D15A-E05D-CF87219D1487}"/>
              </a:ext>
            </a:extLst>
          </p:cNvPr>
          <p:cNvCxnSpPr/>
          <p:nvPr/>
        </p:nvCxnSpPr>
        <p:spPr>
          <a:xfrm flipV="1">
            <a:off x="4085254" y="2981632"/>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93DA62F6-F3E1-0090-AB8D-F2ACF11D2AA1}"/>
              </a:ext>
            </a:extLst>
          </p:cNvPr>
          <p:cNvCxnSpPr/>
          <p:nvPr/>
        </p:nvCxnSpPr>
        <p:spPr>
          <a:xfrm flipV="1">
            <a:off x="2238521" y="5091326"/>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5E3669FE-26F9-9664-6C3B-13778203BADC}"/>
              </a:ext>
            </a:extLst>
          </p:cNvPr>
          <p:cNvCxnSpPr/>
          <p:nvPr/>
        </p:nvCxnSpPr>
        <p:spPr>
          <a:xfrm>
            <a:off x="2402922" y="5091326"/>
            <a:ext cx="0"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Rounded Corners 37">
            <a:extLst>
              <a:ext uri="{FF2B5EF4-FFF2-40B4-BE49-F238E27FC236}">
                <a16:creationId xmlns:a16="http://schemas.microsoft.com/office/drawing/2014/main" id="{0020AC52-EC66-E3A5-F05F-FF6C256944F2}"/>
              </a:ext>
            </a:extLst>
          </p:cNvPr>
          <p:cNvSpPr/>
          <p:nvPr/>
        </p:nvSpPr>
        <p:spPr>
          <a:xfrm>
            <a:off x="1064100"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39" name="Rectangle: Rounded Corners 38">
            <a:extLst>
              <a:ext uri="{FF2B5EF4-FFF2-40B4-BE49-F238E27FC236}">
                <a16:creationId xmlns:a16="http://schemas.microsoft.com/office/drawing/2014/main" id="{D3CF7038-5EE5-98B5-800D-4EA21EE44A43}"/>
              </a:ext>
            </a:extLst>
          </p:cNvPr>
          <p:cNvSpPr/>
          <p:nvPr/>
        </p:nvSpPr>
        <p:spPr>
          <a:xfrm>
            <a:off x="1187085" y="5239245"/>
            <a:ext cx="968511"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Shutdown</a:t>
            </a:r>
          </a:p>
        </p:txBody>
      </p:sp>
      <p:sp>
        <p:nvSpPr>
          <p:cNvPr id="4" name="Rectangle: Rounded Corners 3">
            <a:extLst>
              <a:ext uri="{FF2B5EF4-FFF2-40B4-BE49-F238E27FC236}">
                <a16:creationId xmlns:a16="http://schemas.microsoft.com/office/drawing/2014/main" id="{444FE5F3-ECC1-34D5-3A38-DFF47E20ADC4}"/>
              </a:ext>
            </a:extLst>
          </p:cNvPr>
          <p:cNvSpPr/>
          <p:nvPr/>
        </p:nvSpPr>
        <p:spPr>
          <a:xfrm>
            <a:off x="2490729" y="5239245"/>
            <a:ext cx="864536"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Startup</a:t>
            </a:r>
          </a:p>
        </p:txBody>
      </p:sp>
      <p:sp>
        <p:nvSpPr>
          <p:cNvPr id="5" name="Rectangle: Rounded Corners 4">
            <a:extLst>
              <a:ext uri="{FF2B5EF4-FFF2-40B4-BE49-F238E27FC236}">
                <a16:creationId xmlns:a16="http://schemas.microsoft.com/office/drawing/2014/main" id="{ED668FEE-35DA-B293-1035-6EFEA95FEB6D}"/>
              </a:ext>
            </a:extLst>
          </p:cNvPr>
          <p:cNvSpPr/>
          <p:nvPr/>
        </p:nvSpPr>
        <p:spPr>
          <a:xfrm>
            <a:off x="3186031" y="3151216"/>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7" name="Rectangle: Rounded Corners 6">
            <a:extLst>
              <a:ext uri="{FF2B5EF4-FFF2-40B4-BE49-F238E27FC236}">
                <a16:creationId xmlns:a16="http://schemas.microsoft.com/office/drawing/2014/main" id="{24119DE7-EE7D-5053-192C-B9C7D06F13C6}"/>
              </a:ext>
            </a:extLst>
          </p:cNvPr>
          <p:cNvSpPr/>
          <p:nvPr/>
        </p:nvSpPr>
        <p:spPr>
          <a:xfrm>
            <a:off x="4189433"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8" name="Rectangle: Rounded Corners 7">
            <a:extLst>
              <a:ext uri="{FF2B5EF4-FFF2-40B4-BE49-F238E27FC236}">
                <a16:creationId xmlns:a16="http://schemas.microsoft.com/office/drawing/2014/main" id="{E606FB65-491C-0ED4-A023-AB853FD5DF4B}"/>
              </a:ext>
            </a:extLst>
          </p:cNvPr>
          <p:cNvSpPr/>
          <p:nvPr/>
        </p:nvSpPr>
        <p:spPr>
          <a:xfrm>
            <a:off x="2289784" y="3151215"/>
            <a:ext cx="573277"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Load</a:t>
            </a:r>
          </a:p>
        </p:txBody>
      </p:sp>
      <p:grpSp>
        <p:nvGrpSpPr>
          <p:cNvPr id="24" name="Group 23">
            <a:extLst>
              <a:ext uri="{FF2B5EF4-FFF2-40B4-BE49-F238E27FC236}">
                <a16:creationId xmlns:a16="http://schemas.microsoft.com/office/drawing/2014/main" id="{C3FF0F88-607D-0D84-FC87-1D78AA7C4871}"/>
              </a:ext>
            </a:extLst>
          </p:cNvPr>
          <p:cNvGrpSpPr/>
          <p:nvPr/>
        </p:nvGrpSpPr>
        <p:grpSpPr>
          <a:xfrm>
            <a:off x="620342" y="1668617"/>
            <a:ext cx="3935284" cy="383760"/>
            <a:chOff x="281091" y="147735"/>
            <a:chExt cx="3935284" cy="383760"/>
          </a:xfrm>
        </p:grpSpPr>
        <p:sp>
          <p:nvSpPr>
            <p:cNvPr id="25" name="Rectangle: Rounded Corners 24">
              <a:extLst>
                <a:ext uri="{FF2B5EF4-FFF2-40B4-BE49-F238E27FC236}">
                  <a16:creationId xmlns:a16="http://schemas.microsoft.com/office/drawing/2014/main" id="{2806D14B-71E3-E3CD-F359-BA3985BCA839}"/>
                </a:ext>
              </a:extLst>
            </p:cNvPr>
            <p:cNvSpPr/>
            <p:nvPr/>
          </p:nvSpPr>
          <p:spPr>
            <a:xfrm>
              <a:off x="281091" y="147735"/>
              <a:ext cx="3935284" cy="38376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C33C2EB-6E76-BA52-E449-06A8444B2017}"/>
                </a:ext>
              </a:extLst>
            </p:cNvPr>
            <p:cNvSpPr txBox="1"/>
            <p:nvPr/>
          </p:nvSpPr>
          <p:spPr>
            <a:xfrm>
              <a:off x="299825" y="166469"/>
              <a:ext cx="3897816"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744" tIns="0" rIns="148744"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Life Cycle</a:t>
              </a:r>
            </a:p>
          </p:txBody>
        </p:sp>
      </p:gr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3615991440"/>
              </p:ext>
            </p:extLst>
          </p:nvPr>
        </p:nvGraphicFramePr>
        <p:xfrm>
          <a:off x="6364705" y="4789001"/>
          <a:ext cx="5444290" cy="15941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1022390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543234298"/>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67B42DE5-021F-6106-492F-AC8A9CF6C652}"/>
              </a:ext>
            </a:extLst>
          </p:cNvPr>
          <p:cNvSpPr/>
          <p:nvPr/>
        </p:nvSpPr>
        <p:spPr>
          <a:xfrm>
            <a:off x="6645835" y="941527"/>
            <a:ext cx="2490638" cy="1313275"/>
          </a:xfrm>
          <a:prstGeom prst="rightArrow">
            <a:avLst>
              <a:gd name="adj1" fmla="val 59102"/>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Numerical priorities of systems updates can be modified in editor’s GUI on a per-instance basis</a:t>
            </a:r>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1548535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767635121"/>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2903743731"/>
              </p:ext>
            </p:extLst>
          </p:nvPr>
        </p:nvGraphicFramePr>
        <p:xfrm>
          <a:off x="6406063" y="2557928"/>
          <a:ext cx="5460820" cy="408779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5FDA0793-6AC8-99ED-4CD5-91490C91724E}"/>
              </a:ext>
            </a:extLst>
          </p:cNvPr>
          <p:cNvPicPr>
            <a:picLocks noChangeAspect="1"/>
          </p:cNvPicPr>
          <p:nvPr/>
        </p:nvPicPr>
        <p:blipFill>
          <a:blip r:embed="rId17"/>
          <a:stretch>
            <a:fillRect/>
          </a:stretch>
        </p:blipFill>
        <p:spPr>
          <a:xfrm>
            <a:off x="9136473" y="747992"/>
            <a:ext cx="2616424" cy="1700346"/>
          </a:xfrm>
          <a:prstGeom prst="rect">
            <a:avLst/>
          </a:prstGeom>
        </p:spPr>
      </p:pic>
    </p:spTree>
    <p:extLst>
      <p:ext uri="{BB962C8B-B14F-4D97-AF65-F5344CB8AC3E}">
        <p14:creationId xmlns:p14="http://schemas.microsoft.com/office/powerpoint/2010/main" val="307023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7413977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671753930"/>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329F97E3-98D5-9D8C-0763-569786518080}"/>
              </a:ext>
            </a:extLst>
          </p:cNvPr>
          <p:cNvPicPr>
            <a:picLocks noChangeAspect="1"/>
          </p:cNvPicPr>
          <p:nvPr/>
        </p:nvPicPr>
        <p:blipFill>
          <a:blip r:embed="rId12"/>
          <a:stretch>
            <a:fillRect/>
          </a:stretch>
        </p:blipFill>
        <p:spPr>
          <a:xfrm>
            <a:off x="8683811" y="1706322"/>
            <a:ext cx="2251768" cy="1525392"/>
          </a:xfrm>
          <a:prstGeom prst="rect">
            <a:avLst/>
          </a:prstGeom>
        </p:spPr>
      </p:pic>
      <p:sp>
        <p:nvSpPr>
          <p:cNvPr id="5" name="TextBox 4">
            <a:extLst>
              <a:ext uri="{FF2B5EF4-FFF2-40B4-BE49-F238E27FC236}">
                <a16:creationId xmlns:a16="http://schemas.microsoft.com/office/drawing/2014/main" id="{AFDDBA43-0C5B-F6BD-3123-AF3109D78B41}"/>
              </a:ext>
            </a:extLst>
          </p:cNvPr>
          <p:cNvSpPr txBox="1"/>
          <p:nvPr/>
        </p:nvSpPr>
        <p:spPr>
          <a:xfrm>
            <a:off x="8500847" y="3231714"/>
            <a:ext cx="2617695" cy="461665"/>
          </a:xfrm>
          <a:prstGeom prst="rect">
            <a:avLst/>
          </a:prstGeom>
          <a:noFill/>
        </p:spPr>
        <p:txBody>
          <a:bodyPr wrap="square" rtlCol="0">
            <a:spAutoFit/>
          </a:bodyPr>
          <a:lstStyle/>
          <a:p>
            <a:pPr algn="ctr"/>
            <a:r>
              <a:rPr lang="en-US" sz="1200" dirty="0"/>
              <a:t>Systems numerical update priorities can be modified in the editor’s GUI</a:t>
            </a:r>
          </a:p>
        </p:txBody>
      </p:sp>
    </p:spTree>
    <p:extLst>
      <p:ext uri="{BB962C8B-B14F-4D97-AF65-F5344CB8AC3E}">
        <p14:creationId xmlns:p14="http://schemas.microsoft.com/office/powerpoint/2010/main" val="551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DN media">
            <a:extLst>
              <a:ext uri="{FF2B5EF4-FFF2-40B4-BE49-F238E27FC236}">
                <a16:creationId xmlns:a16="http://schemas.microsoft.com/office/drawing/2014/main" id="{7BEFE53B-D077-3E58-308F-D1FF73F6F6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671" t="8859"/>
          <a:stretch/>
        </p:blipFill>
        <p:spPr bwMode="auto">
          <a:xfrm>
            <a:off x="10241364" y="320315"/>
            <a:ext cx="1458161" cy="6250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F53DE8-7BE2-0227-7406-C1784003B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106" y="320315"/>
            <a:ext cx="2829560" cy="38584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DB19AD61-1A1D-75C7-F24F-42116ED059EB}"/>
              </a:ext>
            </a:extLst>
          </p:cNvPr>
          <p:cNvGraphicFramePr/>
          <p:nvPr>
            <p:extLst>
              <p:ext uri="{D42A27DB-BD31-4B8C-83A1-F6EECF244321}">
                <p14:modId xmlns:p14="http://schemas.microsoft.com/office/powerpoint/2010/main" val="1310499086"/>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3A282E0-1448-4542-06F6-EE9371DAE7F5}"/>
              </a:ext>
            </a:extLst>
          </p:cNvPr>
          <p:cNvSpPr txBox="1"/>
          <p:nvPr/>
        </p:nvSpPr>
        <p:spPr>
          <a:xfrm>
            <a:off x="318837" y="1750595"/>
            <a:ext cx="6964675" cy="2862322"/>
          </a:xfrm>
          <a:prstGeom prst="rect">
            <a:avLst/>
          </a:prstGeom>
          <a:noFill/>
        </p:spPr>
        <p:txBody>
          <a:bodyPr wrap="square" rtlCol="0">
            <a:spAutoFit/>
          </a:bodyPr>
          <a:lstStyle/>
          <a:p>
            <a:r>
              <a:rPr lang="en-US" dirty="0"/>
              <a:t>What a framework provides:</a:t>
            </a:r>
          </a:p>
          <a:p>
            <a:pPr algn="just">
              <a:buFont typeface="Arial" panose="020B0604020202020204" pitchFamily="34" charset="0"/>
              <a:buChar char="•"/>
            </a:pPr>
            <a:r>
              <a:rPr lang="en-US" dirty="0"/>
              <a:t> The game is built out of "Entities", which themselves are composed of "Components".</a:t>
            </a:r>
          </a:p>
          <a:p>
            <a:pPr>
              <a:buFont typeface="Arial" panose="020B0604020202020204" pitchFamily="34" charset="0"/>
              <a:buChar char="•"/>
            </a:pPr>
            <a:r>
              <a:rPr lang="en-US" dirty="0"/>
              <a:t> Components represent the game.</a:t>
            </a:r>
          </a:p>
          <a:p>
            <a:pPr>
              <a:buFont typeface="Arial" panose="020B0604020202020204" pitchFamily="34" charset="0"/>
              <a:buChar char="•"/>
            </a:pPr>
            <a:r>
              <a:rPr lang="en-US" dirty="0"/>
              <a:t> Components are meant to be reusable.</a:t>
            </a:r>
          </a:p>
          <a:p>
            <a:pPr algn="just">
              <a:buFont typeface="Arial" panose="020B0604020202020204" pitchFamily="34" charset="0"/>
              <a:buChar char="•"/>
            </a:pPr>
            <a:r>
              <a:rPr lang="en-US" dirty="0"/>
              <a:t> En engine provides a set of components well integrated with big engine systems.</a:t>
            </a:r>
          </a:p>
          <a:p>
            <a:pPr algn="just">
              <a:buFont typeface="Arial" panose="020B0604020202020204" pitchFamily="34" charset="0"/>
              <a:buChar char="•"/>
            </a:pPr>
            <a:r>
              <a:rPr lang="en-US" dirty="0"/>
              <a:t> Entities fulfill the service locator pattern - they can be used to retrieve a child component by type.</a:t>
            </a:r>
          </a:p>
          <a:p>
            <a:pPr>
              <a:buFont typeface="Arial" panose="020B0604020202020204" pitchFamily="34" charset="0"/>
              <a:buChar char="•"/>
            </a:pPr>
            <a:r>
              <a:rPr lang="en-US" dirty="0"/>
              <a:t> Components can be dynamically added to an entity.</a:t>
            </a:r>
          </a:p>
        </p:txBody>
      </p:sp>
      <p:sp>
        <p:nvSpPr>
          <p:cNvPr id="4" name="Rectangle: Rounded Corners 3">
            <a:extLst>
              <a:ext uri="{FF2B5EF4-FFF2-40B4-BE49-F238E27FC236}">
                <a16:creationId xmlns:a16="http://schemas.microsoft.com/office/drawing/2014/main" id="{381DCDFF-7B70-2CDF-1CD4-90E0AFF8F20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026" name="Picture 2">
            <a:extLst>
              <a:ext uri="{FF2B5EF4-FFF2-40B4-BE49-F238E27FC236}">
                <a16:creationId xmlns:a16="http://schemas.microsoft.com/office/drawing/2014/main" id="{D6BDE226-F668-48B3-DDBD-313848FD347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0283"/>
          <a:stretch/>
        </p:blipFill>
        <p:spPr bwMode="auto">
          <a:xfrm>
            <a:off x="8291362" y="4204996"/>
            <a:ext cx="1921303" cy="2373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7551C6-F016-3C72-627D-D462692058E9}"/>
              </a:ext>
            </a:extLst>
          </p:cNvPr>
          <p:cNvSpPr txBox="1"/>
          <p:nvPr/>
        </p:nvSpPr>
        <p:spPr>
          <a:xfrm>
            <a:off x="241192" y="4812448"/>
            <a:ext cx="7711681" cy="1754326"/>
          </a:xfrm>
          <a:prstGeom prst="rect">
            <a:avLst/>
          </a:prstGeom>
          <a:noFill/>
        </p:spPr>
        <p:txBody>
          <a:bodyPr wrap="square" rtlCol="0">
            <a:spAutoFit/>
          </a:bodyPr>
          <a:lstStyle/>
          <a:p>
            <a:pPr algn="just"/>
            <a:r>
              <a:rPr lang="en-US" dirty="0">
                <a:effectLst/>
              </a:rPr>
              <a:t>The main purpose here is to enable dynamic, runtime composition. Instead of entity types being hard-coded, they can be constructed in the editor, attached to the engine systems (rendering, physics, etc.), serialized, and deserialized without writing a single line of code. This allows designers to create their own, unique kinds of objects.</a:t>
            </a:r>
          </a:p>
          <a:p>
            <a:endParaRPr lang="en-US" dirty="0"/>
          </a:p>
        </p:txBody>
      </p:sp>
    </p:spTree>
    <p:extLst>
      <p:ext uri="{BB962C8B-B14F-4D97-AF65-F5344CB8AC3E}">
        <p14:creationId xmlns:p14="http://schemas.microsoft.com/office/powerpoint/2010/main" val="416712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4750198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084830420"/>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2720480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426909425"/>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06640922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1831965896"/>
              </p:ext>
            </p:extLst>
          </p:nvPr>
        </p:nvGraphicFramePr>
        <p:xfrm>
          <a:off x="656666" y="1978212"/>
          <a:ext cx="5934635" cy="4344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Arrow: Right 19">
            <a:extLst>
              <a:ext uri="{FF2B5EF4-FFF2-40B4-BE49-F238E27FC236}">
                <a16:creationId xmlns:a16="http://schemas.microsoft.com/office/drawing/2014/main" id="{8FE25F7B-8FF1-B16A-737B-E308CB5E5DAE}"/>
              </a:ext>
            </a:extLst>
          </p:cNvPr>
          <p:cNvSpPr/>
          <p:nvPr/>
        </p:nvSpPr>
        <p:spPr>
          <a:xfrm>
            <a:off x="7032000" y="1272687"/>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2"/>
          <a:stretch>
            <a:fillRect/>
          </a:stretch>
        </p:blipFill>
        <p:spPr>
          <a:xfrm>
            <a:off x="7126988" y="2981503"/>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3"/>
          <a:stretch>
            <a:fillRect/>
          </a:stretch>
        </p:blipFill>
        <p:spPr>
          <a:xfrm>
            <a:off x="9017049" y="1127765"/>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3200706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4016705863"/>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2495395367"/>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111503565"/>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6220713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942796244"/>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2382175175"/>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7484172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27409" y="2505950"/>
            <a:ext cx="11471738" cy="4093428"/>
          </a:xfrm>
          <a:prstGeom prst="rect">
            <a:avLst/>
          </a:prstGeom>
          <a:noFill/>
        </p:spPr>
        <p:txBody>
          <a:bodyPr wrap="square" rtlCol="0">
            <a:spAutoFit/>
          </a:bodyPr>
          <a:lstStyle/>
          <a:p>
            <a:pPr algn="just"/>
            <a:r>
              <a:rPr lang="en-US" sz="2000" dirty="0">
                <a:effectLst/>
              </a:rPr>
              <a:t>The drawback of this solution is that the core code of the framework is in some sense constructing a whole new meta-language, and a VM to run that meta-language on. The problem is so abstract and generic, that implementing a solution is extremely difficult. A fully elegant one is perhaps impossible, as it requires breaking numerous principles of a good software architecture design.</a:t>
            </a:r>
          </a:p>
          <a:p>
            <a:pPr algn="just"/>
            <a:endParaRPr lang="en-US" sz="2000" dirty="0"/>
          </a:p>
          <a:p>
            <a:pPr algn="just"/>
            <a:r>
              <a:rPr lang="en-US" sz="2000" dirty="0">
                <a:effectLst/>
              </a:rPr>
              <a:t>To name a few examples:</a:t>
            </a:r>
          </a:p>
          <a:p>
            <a:pPr>
              <a:buFont typeface="Arial" panose="020B0604020202020204" pitchFamily="34" charset="0"/>
              <a:buChar char="•"/>
            </a:pPr>
            <a:r>
              <a:rPr lang="en-US" sz="2000" dirty="0"/>
              <a:t> Rampant virtual methods obfuscate both the execution and data flows by breaking the single responsibility principle</a:t>
            </a:r>
          </a:p>
          <a:p>
            <a:pPr algn="just">
              <a:buFont typeface="Arial" panose="020B0604020202020204" pitchFamily="34" charset="0"/>
              <a:buChar char="•"/>
            </a:pPr>
            <a:r>
              <a:rPr lang="en-US" sz="2000" dirty="0">
                <a:effectLst/>
              </a:rPr>
              <a:t> The entity’s implementation of </a:t>
            </a:r>
            <a:r>
              <a:rPr lang="en-US" sz="2000" dirty="0"/>
              <a:t>the</a:t>
            </a:r>
            <a:r>
              <a:rPr lang="en-US" sz="2000" dirty="0">
                <a:effectLst/>
              </a:rPr>
              <a:t> service locator pattern for retrieving components breaks </a:t>
            </a:r>
            <a:r>
              <a:rPr lang="en-US" sz="2000" dirty="0" err="1">
                <a:effectLst/>
              </a:rPr>
              <a:t>Liskov’s</a:t>
            </a:r>
            <a:r>
              <a:rPr lang="en-US" sz="2000" dirty="0">
                <a:effectLst/>
              </a:rPr>
              <a:t> substitute principle</a:t>
            </a:r>
          </a:p>
          <a:p>
            <a:pPr algn="just">
              <a:buFont typeface="Arial" panose="020B0604020202020204" pitchFamily="34" charset="0"/>
              <a:buChar char="•"/>
            </a:pPr>
            <a:r>
              <a:rPr lang="en-US" sz="2000" dirty="0">
                <a:effectLst/>
              </a:rPr>
              <a:t> Allowing to retrieve components anywhere in the code creates implicit, unmanageable dependencies</a:t>
            </a:r>
          </a:p>
          <a:p>
            <a:pPr>
              <a:buFont typeface="Arial" panose="020B0604020202020204" pitchFamily="34" charset="0"/>
              <a:buChar char="•"/>
            </a:pPr>
            <a:r>
              <a:rPr lang="en-US" sz="2000" dirty="0"/>
              <a:t> Components rely on inheritance of at least an interface, but also often of implementation what violates composition over inheritance principle</a:t>
            </a:r>
          </a:p>
        </p:txBody>
      </p:sp>
      <p:pic>
        <p:nvPicPr>
          <p:cNvPr id="4" name="Picture 3">
            <a:extLst>
              <a:ext uri="{FF2B5EF4-FFF2-40B4-BE49-F238E27FC236}">
                <a16:creationId xmlns:a16="http://schemas.microsoft.com/office/drawing/2014/main" id="{048D5153-DD8A-15C9-193D-2876D558FCA5}"/>
              </a:ext>
            </a:extLst>
          </p:cNvPr>
          <p:cNvPicPr>
            <a:picLocks noChangeAspect="1"/>
          </p:cNvPicPr>
          <p:nvPr/>
        </p:nvPicPr>
        <p:blipFill>
          <a:blip r:embed="rId7"/>
          <a:stretch>
            <a:fillRect/>
          </a:stretch>
        </p:blipFill>
        <p:spPr>
          <a:xfrm>
            <a:off x="5705795" y="1222225"/>
            <a:ext cx="6001173" cy="1088763"/>
          </a:xfrm>
          <a:prstGeom prst="rect">
            <a:avLst/>
          </a:prstGeom>
          <a:effectLst>
            <a:glow rad="139700">
              <a:schemeClr val="accent1">
                <a:alpha val="40000"/>
              </a:schemeClr>
            </a:glow>
            <a:softEdge rad="0"/>
          </a:effectLst>
        </p:spPr>
      </p:pic>
    </p:spTree>
    <p:extLst>
      <p:ext uri="{BB962C8B-B14F-4D97-AF65-F5344CB8AC3E}">
        <p14:creationId xmlns:p14="http://schemas.microsoft.com/office/powerpoint/2010/main" val="31908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87021424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30" y="1719760"/>
            <a:ext cx="5977138" cy="1754326"/>
          </a:xfrm>
          <a:prstGeom prst="rect">
            <a:avLst/>
          </a:prstGeom>
          <a:noFill/>
        </p:spPr>
        <p:txBody>
          <a:bodyPr wrap="square" rtlCol="0">
            <a:spAutoFit/>
          </a:bodyPr>
          <a:lstStyle/>
          <a:p>
            <a:pPr algn="just"/>
            <a:r>
              <a:rPr lang="en-US" b="0" i="0" u="none" strike="noStrike" baseline="0" dirty="0">
                <a:solidFill>
                  <a:srgbClr val="000000"/>
                </a:solidFill>
                <a:latin typeface="Calibri" panose="020F0502020204030204" pitchFamily="34" charset="0"/>
              </a:rPr>
              <a:t>Game engines typically include 2 interfaces for their scene representation framework:</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engine build-in systems (rendering, physics, etc.) and systemic game features (crowds</a:t>
            </a:r>
            <a:r>
              <a:rPr lang="en-US" dirty="0">
                <a:solidFill>
                  <a:srgbClr val="000000"/>
                </a:solidFill>
                <a:latin typeface="Calibri" panose="020F0502020204030204" pitchFamily="34" charset="0"/>
              </a:rPr>
              <a:t>, traffic</a:t>
            </a:r>
            <a:r>
              <a:rPr lang="en-US" b="0" i="0" u="none" strike="noStrike" baseline="0" dirty="0">
                <a:solidFill>
                  <a:srgbClr val="000000"/>
                </a:solidFill>
                <a:latin typeface="Calibri" panose="020F0502020204030204" pitchFamily="34" charset="0"/>
              </a:rPr>
              <a:t>, etc.)</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unique, high-level gameplay features (player’s character movement, </a:t>
            </a:r>
            <a:r>
              <a:rPr lang="en-US" dirty="0"/>
              <a:t>camera control</a:t>
            </a:r>
            <a:r>
              <a:rPr lang="en-US" b="0" i="0" u="none" strike="noStrike" baseline="0" dirty="0">
                <a:solidFill>
                  <a:srgbClr val="000000"/>
                </a:solidFill>
                <a:latin typeface="Calibri" panose="020F0502020204030204" pitchFamily="34" charset="0"/>
              </a:rPr>
              <a:t>, etc.).</a:t>
            </a:r>
          </a:p>
        </p:txBody>
      </p:sp>
      <p:pic>
        <p:nvPicPr>
          <p:cNvPr id="8" name="Picture 7">
            <a:extLst>
              <a:ext uri="{FF2B5EF4-FFF2-40B4-BE49-F238E27FC236}">
                <a16:creationId xmlns:a16="http://schemas.microsoft.com/office/drawing/2014/main" id="{105940B9-6183-C79A-4F6F-795038E60792}"/>
              </a:ext>
            </a:extLst>
          </p:cNvPr>
          <p:cNvPicPr>
            <a:picLocks noChangeAspect="1"/>
          </p:cNvPicPr>
          <p:nvPr/>
        </p:nvPicPr>
        <p:blipFill rotWithShape="1">
          <a:blip r:embed="rId7">
            <a:extLst>
              <a:ext uri="{28A0092B-C50C-407E-A947-70E740481C1C}">
                <a14:useLocalDpi xmlns:a14="http://schemas.microsoft.com/office/drawing/2010/main" val="0"/>
              </a:ext>
            </a:extLst>
          </a:blip>
          <a:srcRect l="12471"/>
          <a:stretch/>
        </p:blipFill>
        <p:spPr>
          <a:xfrm>
            <a:off x="6677526" y="1770844"/>
            <a:ext cx="5217144" cy="1375507"/>
          </a:xfrm>
          <a:prstGeom prst="rect">
            <a:avLst/>
          </a:prstGeom>
        </p:spPr>
      </p:pic>
      <p:sp>
        <p:nvSpPr>
          <p:cNvPr id="9" name="TextBox 8">
            <a:extLst>
              <a:ext uri="{FF2B5EF4-FFF2-40B4-BE49-F238E27FC236}">
                <a16:creationId xmlns:a16="http://schemas.microsoft.com/office/drawing/2014/main" id="{B2CA0B8D-1FC5-A189-A671-4500D7512F6B}"/>
              </a:ext>
            </a:extLst>
          </p:cNvPr>
          <p:cNvSpPr txBox="1"/>
          <p:nvPr/>
        </p:nvSpPr>
        <p:spPr>
          <a:xfrm>
            <a:off x="10009616" y="3125015"/>
            <a:ext cx="2052320" cy="307777"/>
          </a:xfrm>
          <a:prstGeom prst="rect">
            <a:avLst/>
          </a:prstGeom>
          <a:noFill/>
        </p:spPr>
        <p:txBody>
          <a:bodyPr wrap="square" rtlCol="0">
            <a:spAutoFit/>
          </a:bodyPr>
          <a:lstStyle/>
          <a:p>
            <a:r>
              <a:rPr lang="en-US" sz="1400" dirty="0"/>
              <a:t>Systems in City Skyline 2</a:t>
            </a:r>
          </a:p>
        </p:txBody>
      </p:sp>
      <p:sp>
        <p:nvSpPr>
          <p:cNvPr id="10" name="TextBox 9">
            <a:extLst>
              <a:ext uri="{FF2B5EF4-FFF2-40B4-BE49-F238E27FC236}">
                <a16:creationId xmlns:a16="http://schemas.microsoft.com/office/drawing/2014/main" id="{4487FE18-7FDD-F4AF-34A4-DF1D2F1F8499}"/>
              </a:ext>
            </a:extLst>
          </p:cNvPr>
          <p:cNvSpPr txBox="1"/>
          <p:nvPr/>
        </p:nvSpPr>
        <p:spPr>
          <a:xfrm>
            <a:off x="297329" y="3692809"/>
            <a:ext cx="11501817" cy="286232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systemic side often creates implicit dependencies from the get-go and requires specific predefined setups to work, sometimes even as an undocumented technological debt. The gameplay side usually comes in form of scripting (C#, Lua, </a:t>
            </a:r>
            <a:r>
              <a:rPr lang="en-US" sz="1800" b="0" i="0" u="none" strike="noStrike" baseline="0" dirty="0" err="1">
                <a:solidFill>
                  <a:srgbClr val="000000"/>
                </a:solidFill>
                <a:latin typeface="Calibri" panose="020F0502020204030204" pitchFamily="34" charset="0"/>
              </a:rPr>
              <a:t>BluePrints</a:t>
            </a:r>
            <a:r>
              <a:rPr lang="en-US" sz="1800" b="0" i="0" u="none" strike="noStrike" baseline="0" dirty="0">
                <a:solidFill>
                  <a:srgbClr val="000000"/>
                </a:solidFill>
                <a:latin typeface="Calibri" panose="020F0502020204030204" pitchFamily="34" charset="0"/>
              </a:rPr>
              <a:t>, etc.) with full access to all data of the scene, intended to be used by various types of designers without knowledge</a:t>
            </a:r>
            <a:r>
              <a:rPr lang="pl-PL" sz="1800" b="0" i="0" u="none" strike="noStrike" baseline="0" dirty="0">
                <a:solidFill>
                  <a:srgbClr val="000000"/>
                </a:solidFill>
                <a:latin typeface="Calibri" panose="020F0502020204030204" pitchFamily="34" charset="0"/>
              </a:rPr>
              <a:t> of </a:t>
            </a:r>
            <a:r>
              <a:rPr lang="en-US" sz="1800" b="0" i="0" u="none" strike="noStrike" baseline="0" dirty="0">
                <a:solidFill>
                  <a:srgbClr val="000000"/>
                </a:solidFill>
                <a:latin typeface="Calibri" panose="020F0502020204030204" pitchFamily="34" charset="0"/>
              </a:rPr>
              <a:t>good programming principles and practices, who inevitably end up abusing </a:t>
            </a:r>
            <a:r>
              <a:rPr lang="en-US" sz="1800" dirty="0">
                <a:solidFill>
                  <a:srgbClr val="000000"/>
                </a:solidFill>
                <a:latin typeface="Calibri" panose="020F0502020204030204" pitchFamily="34" charset="0"/>
              </a:rPr>
              <a:t>that access</a:t>
            </a:r>
            <a:r>
              <a:rPr lang="en-US" sz="1800" b="0" i="0" u="none" strike="noStrike" baseline="0" dirty="0">
                <a:solidFill>
                  <a:srgbClr val="000000"/>
                </a:solidFill>
                <a:latin typeface="Calibri" panose="020F0502020204030204" pitchFamily="34" charset="0"/>
              </a:rPr>
              <a:t>.</a:t>
            </a:r>
          </a:p>
          <a:p>
            <a:pPr algn="just"/>
            <a:endParaRPr lang="en-US" sz="1800" dirty="0">
              <a:solidFill>
                <a:srgbClr val="000000"/>
              </a:solidFill>
              <a:latin typeface="Calibri" panose="020F0502020204030204" pitchFamily="34" charset="0"/>
            </a:endParaRPr>
          </a:p>
          <a:p>
            <a:pPr algn="just"/>
            <a:r>
              <a:rPr lang="en-US" sz="1800" dirty="0"/>
              <a:t>Games are complex. That complexity is unavoidable and has to be resolved somewhere. Most entity-component frameworks settle down on a model that supports only a narrow set of design patterns for authoring a game’s logic. That puts all the responsibility and difficulty of managing that complexity on game developers. Their lack of intuitive grasp of the model and its design philosophy leads to misuse and overcomplication, even with a logical understanding of its</a:t>
            </a:r>
            <a:r>
              <a:rPr lang="pl-PL" sz="1800" dirty="0"/>
              <a:t> </a:t>
            </a:r>
            <a:r>
              <a:rPr lang="en-US" sz="1800" dirty="0"/>
              <a:t>architecture! </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234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2296705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72533" y="1874035"/>
            <a:ext cx="11392747" cy="4708981"/>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Single, from a player’s perspective conceptually indivisible, element of the game (including its behavior) is implemented using multiple components and systems (and potentially entities) with various tricky dependencies between them, but also with their own internal complexities. Due to this coupling and</a:t>
            </a:r>
            <a:r>
              <a:rPr lang="en-US" sz="2000" dirty="0">
                <a:solidFill>
                  <a:srgbClr val="000000"/>
                </a:solidFill>
                <a:latin typeface="Calibri" panose="020F0502020204030204" pitchFamily="34" charset="0"/>
              </a:rPr>
              <a:t> interactions between those elements through both systemic and gameplay interfaces, </a:t>
            </a:r>
            <a:r>
              <a:rPr lang="en-US" sz="2000" b="0" i="0" u="none" strike="noStrike" baseline="0" dirty="0">
                <a:solidFill>
                  <a:srgbClr val="000000"/>
                </a:solidFill>
                <a:latin typeface="Calibri" panose="020F0502020204030204" pitchFamily="34" charset="0"/>
              </a:rPr>
              <a:t>games have extremely unintuitive and complicated execution flows. That makes reasoning about game code difficult (sometimes even literally impossible without actually running the game and testing it). Familiarizing yourself with existing game code or simply keeping up with it becomes a very big cognitive load. At the end of the development process, the game is too complex for anyone to know how it works anymore. Pieces of spaghetti code are also sometimes carried over to th</a:t>
            </a:r>
            <a:r>
              <a:rPr lang="en-US" sz="2000" dirty="0">
                <a:solidFill>
                  <a:srgbClr val="000000"/>
                </a:solidFill>
                <a:latin typeface="Calibri" panose="020F0502020204030204" pitchFamily="34" charset="0"/>
              </a:rPr>
              <a:t>e next project as black boxes with legacy dragons and get stacked over time like a rotting onion.</a:t>
            </a:r>
          </a:p>
          <a:p>
            <a:pPr algn="just"/>
            <a:endParaRPr lang="en-US" sz="2000" b="0" i="0" u="none" strike="noStrike" baseline="0" dirty="0">
              <a:solidFill>
                <a:srgbClr val="000000"/>
              </a:solidFill>
              <a:latin typeface="Calibri" panose="020F0502020204030204" pitchFamily="34" charset="0"/>
            </a:endParaRPr>
          </a:p>
          <a:p>
            <a:pPr algn="just"/>
            <a:r>
              <a:rPr lang="en-US" sz="2000" dirty="0"/>
              <a:t>But even with proper usage, a simple design of a scene representation framework's execution model causes problems, because it cannot be suitable for all types of features. If it is closed and restrictive, developers will fight it with workarounds and dirty hacks. If it is open, it will cause inconsistencies and result in a spaghetti of dependencies.</a:t>
            </a:r>
            <a:endParaRPr lang="en-US" sz="20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347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D1D3C8-3513-5B0D-EBE0-A756F3A88D85}"/>
              </a:ext>
            </a:extLst>
          </p:cNvPr>
          <p:cNvGraphicFramePr/>
          <p:nvPr>
            <p:extLst>
              <p:ext uri="{D42A27DB-BD31-4B8C-83A1-F6EECF244321}">
                <p14:modId xmlns:p14="http://schemas.microsoft.com/office/powerpoint/2010/main" val="2360747754"/>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1DACFD-6014-E11E-AFF3-6B6750B0F7DE}"/>
              </a:ext>
            </a:extLst>
          </p:cNvPr>
          <p:cNvSpPr txBox="1"/>
          <p:nvPr/>
        </p:nvSpPr>
        <p:spPr>
          <a:xfrm>
            <a:off x="469232" y="1654342"/>
            <a:ext cx="11177336" cy="4708981"/>
          </a:xfrm>
          <a:prstGeom prst="rect">
            <a:avLst/>
          </a:prstGeom>
          <a:noFill/>
        </p:spPr>
        <p:txBody>
          <a:bodyPr wrap="square" rtlCol="0">
            <a:spAutoFit/>
          </a:bodyPr>
          <a:lstStyle/>
          <a:p>
            <a:pPr algn="just"/>
            <a:r>
              <a:rPr lang="en-US" sz="2000" b="0" i="0" dirty="0">
                <a:effectLst/>
              </a:rPr>
              <a:t>Programming languages already come with support for composition as a feature – there is no need for a bloated framework on top to use it. The tricky part is to make it runtime dynamic, but even that is achievable. We could dynamically generate code, compile it into a </a:t>
            </a:r>
            <a:r>
              <a:rPr lang="en-US" sz="2000" b="0" i="0" dirty="0" err="1">
                <a:effectLst/>
              </a:rPr>
              <a:t>dll</a:t>
            </a:r>
            <a:r>
              <a:rPr lang="en-US" sz="2000" b="0" i="0" dirty="0">
                <a:effectLst/>
              </a:rPr>
              <a:t>, and hot load it. This approach is impractical for the game’s runtime, but a fully dynamic composition is needed for very few games. The main goal is to enable designers to author objects in the editor during the game’s development process. In that case, we can even simplify things by defining objects using scripting languages instead of the editor’s GUI with complex declarative native code behind it.</a:t>
            </a:r>
          </a:p>
          <a:p>
            <a:pPr algn="just"/>
            <a:endParaRPr lang="en-US" sz="2000" dirty="0"/>
          </a:p>
          <a:p>
            <a:pPr algn="just"/>
            <a:r>
              <a:rPr lang="en-US" sz="2000" dirty="0"/>
              <a:t>That however does not solve the problem at its root. The engine’s core will never be able to use specific object types unless we are willing to auto-generate its code and recompile it too whenever a new type of object appears. And that idea does not sound promising at all, so we will need an abstract interface. But all the issues we had with the entity-component relation architectural design are now shifted upon a relation between an entity and a specific entity type. Perhaps this is a more elegant approach that would enable greater control over the game’s runtime execution. However, it still does not address the issue of helping with managing the complexity of entities’ behaviors and interactions.</a:t>
            </a:r>
          </a:p>
        </p:txBody>
      </p:sp>
      <p:sp>
        <p:nvSpPr>
          <p:cNvPr id="4" name="Rectangle: Rounded Corners 3">
            <a:extLst>
              <a:ext uri="{FF2B5EF4-FFF2-40B4-BE49-F238E27FC236}">
                <a16:creationId xmlns:a16="http://schemas.microsoft.com/office/drawing/2014/main" id="{CAEF7ED7-F3FC-1874-C2B1-C4C0CB8DC728}"/>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152846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61148906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AF855873-568F-22A8-8A36-90BD76DF478C}"/>
              </a:ext>
            </a:extLst>
          </p:cNvPr>
          <p:cNvSpPr txBox="1"/>
          <p:nvPr/>
        </p:nvSpPr>
        <p:spPr>
          <a:xfrm>
            <a:off x="322426" y="2119695"/>
            <a:ext cx="11547148" cy="4478149"/>
          </a:xfrm>
          <a:prstGeom prst="rect">
            <a:avLst/>
          </a:prstGeom>
          <a:noFill/>
        </p:spPr>
        <p:txBody>
          <a:bodyPr wrap="square" rtlCol="0">
            <a:spAutoFit/>
          </a:bodyPr>
          <a:lstStyle/>
          <a:p>
            <a:pPr algn="just"/>
            <a:r>
              <a:rPr lang="en-US" sz="1900" dirty="0">
                <a:effectLst/>
              </a:rPr>
              <a:t>Instead of fighting the complexity of a game by denying its existence, we could come to terms with it and accept its inevitability. Acceptance does not mean indifference towards the problem. Instead of pushing the responsibility down to game developers, we could provide them with tools for the proper expression of the game's logic.</a:t>
            </a:r>
          </a:p>
          <a:p>
            <a:pPr algn="just"/>
            <a:endParaRPr lang="en-US" sz="1900" dirty="0">
              <a:effectLst/>
            </a:endParaRPr>
          </a:p>
          <a:p>
            <a:pPr algn="just"/>
            <a:r>
              <a:rPr lang="en-US" sz="1900" dirty="0">
                <a:effectLst/>
              </a:rPr>
              <a:t>Organization and structurization of both data and logic should be the fundamental roles of the scene representation framework. That requires a model that includes a comprehensive set of features for the representation of not only data but also execution flow. The complexity and diversity of its subject are an argument </a:t>
            </a:r>
            <a:r>
              <a:rPr lang="en-US" sz="1900" b="1" dirty="0">
                <a:effectLst/>
              </a:rPr>
              <a:t>for</a:t>
            </a:r>
            <a:r>
              <a:rPr lang="en-US" sz="1900" dirty="0">
                <a:effectLst/>
              </a:rPr>
              <a:t> the complexity of the model! The generality and abstractness of the model are an argument </a:t>
            </a:r>
            <a:r>
              <a:rPr lang="en-US" sz="1900" b="1" dirty="0">
                <a:effectLst/>
              </a:rPr>
              <a:t>for</a:t>
            </a:r>
            <a:r>
              <a:rPr lang="en-US" sz="1900" dirty="0">
                <a:effectLst/>
              </a:rPr>
              <a:t> the complexity of the model!</a:t>
            </a:r>
          </a:p>
          <a:p>
            <a:pPr algn="just"/>
            <a:endParaRPr lang="en-US" sz="1900" dirty="0">
              <a:effectLst/>
            </a:endParaRPr>
          </a:p>
          <a:p>
            <a:pPr algn="just"/>
            <a:r>
              <a:rPr lang="en-US" sz="1900" dirty="0">
                <a:effectLst/>
              </a:rPr>
              <a:t>Putting data and logic in order properly and comprehensively using a framework is an occasion to conceptualize and optimize game code while keeping it manageable, extendable, and reusable. The diversity of tools available in a framework for that purpose is not a sign of a bad design.</a:t>
            </a:r>
          </a:p>
          <a:p>
            <a:pPr algn="just"/>
            <a:endParaRPr lang="en-US" sz="1900" dirty="0"/>
          </a:p>
          <a:p>
            <a:pPr algn="just"/>
            <a:r>
              <a:rPr lang="en-US" sz="1900" dirty="0">
                <a:effectLst/>
              </a:rPr>
              <a:t>As long as we keep our framework's model composed in an intuitive way of standardized, corresponding concepts we can make it as complex as we need. Complex does not mean difficult, and simple does not mean easy.</a:t>
            </a:r>
          </a:p>
        </p:txBody>
      </p:sp>
      <p:sp>
        <p:nvSpPr>
          <p:cNvPr id="5" name="TextBox 4">
            <a:extLst>
              <a:ext uri="{FF2B5EF4-FFF2-40B4-BE49-F238E27FC236}">
                <a16:creationId xmlns:a16="http://schemas.microsoft.com/office/drawing/2014/main" id="{2FAA9213-6143-FF6C-4CB1-7B72B6231B3B}"/>
              </a:ext>
            </a:extLst>
          </p:cNvPr>
          <p:cNvSpPr txBox="1"/>
          <p:nvPr/>
        </p:nvSpPr>
        <p:spPr>
          <a:xfrm>
            <a:off x="3486943" y="1636454"/>
            <a:ext cx="4302391" cy="400110"/>
          </a:xfrm>
          <a:prstGeom prst="rect">
            <a:avLst/>
          </a:prstGeom>
          <a:noFill/>
        </p:spPr>
        <p:txBody>
          <a:bodyPr wrap="square" rtlCol="0">
            <a:spAutoFit/>
          </a:bodyPr>
          <a:lstStyle/>
          <a:p>
            <a:pPr algn="just"/>
            <a:r>
              <a:rPr lang="en-US" sz="2000" dirty="0">
                <a:effectLst/>
              </a:rPr>
              <a:t>Complex ≠ </a:t>
            </a:r>
            <a:r>
              <a:rPr lang="en-US" sz="2000" dirty="0">
                <a:solidFill>
                  <a:srgbClr val="FF0000"/>
                </a:solidFill>
                <a:effectLst/>
              </a:rPr>
              <a:t>Difficult</a:t>
            </a:r>
            <a:r>
              <a:rPr lang="en-US" sz="2000" dirty="0">
                <a:effectLst/>
              </a:rPr>
              <a:t>             Simple ≠ </a:t>
            </a:r>
            <a:r>
              <a:rPr lang="en-US" sz="2000" dirty="0">
                <a:solidFill>
                  <a:srgbClr val="00B050"/>
                </a:solidFill>
                <a:effectLst/>
              </a:rPr>
              <a:t>Easy</a:t>
            </a:r>
          </a:p>
        </p:txBody>
      </p:sp>
    </p:spTree>
    <p:extLst>
      <p:ext uri="{BB962C8B-B14F-4D97-AF65-F5344CB8AC3E}">
        <p14:creationId xmlns:p14="http://schemas.microsoft.com/office/powerpoint/2010/main" val="57341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9019874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785409685"/>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graphicEl>
                                              <a:dgm id="{3D134FCF-E1E3-4CF5-8283-9EAC562D606B}"/>
                                            </p:graphicEl>
                                          </p:spTgt>
                                        </p:tgtEl>
                                        <p:attrNameLst>
                                          <p:attrName>style.visibility</p:attrName>
                                        </p:attrNameLst>
                                      </p:cBhvr>
                                      <p:to>
                                        <p:strVal val="visible"/>
                                      </p:to>
                                    </p:set>
                                    <p:animEffect transition="in" filter="fade">
                                      <p:cBhvr>
                                        <p:cTn id="7" dur="500"/>
                                        <p:tgtEl>
                                          <p:spTgt spid="28">
                                            <p:graphicEl>
                                              <a:dgm id="{3D134FCF-E1E3-4CF5-8283-9EAC562D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graphicEl>
                                              <a:dgm id="{081BEDFA-9523-4046-9B91-BF15AC9BC725}"/>
                                            </p:graphicEl>
                                          </p:spTgt>
                                        </p:tgtEl>
                                        <p:attrNameLst>
                                          <p:attrName>style.visibility</p:attrName>
                                        </p:attrNameLst>
                                      </p:cBhvr>
                                      <p:to>
                                        <p:strVal val="visible"/>
                                      </p:to>
                                    </p:set>
                                    <p:animEffect transition="in" filter="fade">
                                      <p:cBhvr>
                                        <p:cTn id="12" dur="500"/>
                                        <p:tgtEl>
                                          <p:spTgt spid="28">
                                            <p:graphicEl>
                                              <a:dgm id="{081BEDFA-9523-4046-9B91-BF15AC9BC7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graphicEl>
                                              <a:dgm id="{DBC81239-399A-4168-ABC1-ACBF8B126BD9}"/>
                                            </p:graphicEl>
                                          </p:spTgt>
                                        </p:tgtEl>
                                        <p:attrNameLst>
                                          <p:attrName>style.visibility</p:attrName>
                                        </p:attrNameLst>
                                      </p:cBhvr>
                                      <p:to>
                                        <p:strVal val="visible"/>
                                      </p:to>
                                    </p:set>
                                    <p:animEffect transition="in" filter="fade">
                                      <p:cBhvr>
                                        <p:cTn id="17" dur="500"/>
                                        <p:tgtEl>
                                          <p:spTgt spid="28">
                                            <p:graphicEl>
                                              <a:dgm id="{DBC81239-399A-4168-ABC1-ACBF8B126B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graphicEl>
                                              <a:dgm id="{B5DF80BA-1566-43BC-B5CC-CC11129ACAF1}"/>
                                            </p:graphicEl>
                                          </p:spTgt>
                                        </p:tgtEl>
                                        <p:attrNameLst>
                                          <p:attrName>style.visibility</p:attrName>
                                        </p:attrNameLst>
                                      </p:cBhvr>
                                      <p:to>
                                        <p:strVal val="visible"/>
                                      </p:to>
                                    </p:set>
                                    <p:animEffect transition="in" filter="fade">
                                      <p:cBhvr>
                                        <p:cTn id="22" dur="500"/>
                                        <p:tgtEl>
                                          <p:spTgt spid="28">
                                            <p:graphicEl>
                                              <a:dgm id="{B5DF80BA-1566-43BC-B5CC-CC11129AC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graphicEl>
                                              <a:dgm id="{00F1139B-D439-49B7-9C96-39C0D657FAC2}"/>
                                            </p:graphicEl>
                                          </p:spTgt>
                                        </p:tgtEl>
                                        <p:attrNameLst>
                                          <p:attrName>style.visibility</p:attrName>
                                        </p:attrNameLst>
                                      </p:cBhvr>
                                      <p:to>
                                        <p:strVal val="visible"/>
                                      </p:to>
                                    </p:set>
                                    <p:animEffect transition="in" filter="fade">
                                      <p:cBhvr>
                                        <p:cTn id="27" dur="500"/>
                                        <p:tgtEl>
                                          <p:spTgt spid="28">
                                            <p:graphicEl>
                                              <a:dgm id="{00F1139B-D439-49B7-9C96-39C0D657FA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graphicEl>
                                              <a:dgm id="{6D5C69A8-0857-4DAE-8E98-863DC2D546C9}"/>
                                            </p:graphicEl>
                                          </p:spTgt>
                                        </p:tgtEl>
                                        <p:attrNameLst>
                                          <p:attrName>style.visibility</p:attrName>
                                        </p:attrNameLst>
                                      </p:cBhvr>
                                      <p:to>
                                        <p:strVal val="visible"/>
                                      </p:to>
                                    </p:set>
                                    <p:animEffect transition="in" filter="fade">
                                      <p:cBhvr>
                                        <p:cTn id="32" dur="500"/>
                                        <p:tgtEl>
                                          <p:spTgt spid="28">
                                            <p:graphicEl>
                                              <a:dgm id="{6D5C69A8-0857-4DAE-8E98-863DC2D546C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graphicEl>
                                              <a:dgm id="{C7E47DF8-A7D0-4E89-9E25-FE391D996D96}"/>
                                            </p:graphicEl>
                                          </p:spTgt>
                                        </p:tgtEl>
                                        <p:attrNameLst>
                                          <p:attrName>style.visibility</p:attrName>
                                        </p:attrNameLst>
                                      </p:cBhvr>
                                      <p:to>
                                        <p:strVal val="visible"/>
                                      </p:to>
                                    </p:set>
                                    <p:animEffect transition="in" filter="fade">
                                      <p:cBhvr>
                                        <p:cTn id="37" dur="500"/>
                                        <p:tgtEl>
                                          <p:spTgt spid="28">
                                            <p:graphicEl>
                                              <a:dgm id="{C7E47DF8-A7D0-4E89-9E25-FE391D996D9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graphicEl>
                                              <a:dgm id="{8B3D7E47-F631-4A8E-BEF0-EBD9D5A35E39}"/>
                                            </p:graphicEl>
                                          </p:spTgt>
                                        </p:tgtEl>
                                        <p:attrNameLst>
                                          <p:attrName>style.visibility</p:attrName>
                                        </p:attrNameLst>
                                      </p:cBhvr>
                                      <p:to>
                                        <p:strVal val="visible"/>
                                      </p:to>
                                    </p:set>
                                    <p:animEffect transition="in" filter="fade">
                                      <p:cBhvr>
                                        <p:cTn id="42" dur="500"/>
                                        <p:tgtEl>
                                          <p:spTgt spid="28">
                                            <p:graphicEl>
                                              <a:dgm id="{8B3D7E47-F631-4A8E-BEF0-EBD9D5A35E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graphicEl>
                                              <a:dgm id="{3DC8B134-308A-44EA-AD40-F281C5436EAD}"/>
                                            </p:graphicEl>
                                          </p:spTgt>
                                        </p:tgtEl>
                                        <p:attrNameLst>
                                          <p:attrName>style.visibility</p:attrName>
                                        </p:attrNameLst>
                                      </p:cBhvr>
                                      <p:to>
                                        <p:strVal val="visible"/>
                                      </p:to>
                                    </p:set>
                                    <p:animEffect transition="in" filter="fade">
                                      <p:cBhvr>
                                        <p:cTn id="47" dur="500"/>
                                        <p:tgtEl>
                                          <p:spTgt spid="28">
                                            <p:graphicEl>
                                              <a:dgm id="{3DC8B134-308A-44EA-AD40-F281C5436E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graphicEl>
                                              <a:dgm id="{B69A23CE-C6BB-43C9-8B8B-7059295859C5}"/>
                                            </p:graphicEl>
                                          </p:spTgt>
                                        </p:tgtEl>
                                        <p:attrNameLst>
                                          <p:attrName>style.visibility</p:attrName>
                                        </p:attrNameLst>
                                      </p:cBhvr>
                                      <p:to>
                                        <p:strVal val="visible"/>
                                      </p:to>
                                    </p:set>
                                    <p:animEffect transition="in" filter="fade">
                                      <p:cBhvr>
                                        <p:cTn id="52" dur="500"/>
                                        <p:tgtEl>
                                          <p:spTgt spid="28">
                                            <p:graphicEl>
                                              <a:dgm id="{B69A23CE-C6BB-43C9-8B8B-7059295859C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graphicEl>
                                              <a:dgm id="{5C0B976F-3500-4647-89B6-F7C0A4A7367A}"/>
                                            </p:graphicEl>
                                          </p:spTgt>
                                        </p:tgtEl>
                                        <p:attrNameLst>
                                          <p:attrName>style.visibility</p:attrName>
                                        </p:attrNameLst>
                                      </p:cBhvr>
                                      <p:to>
                                        <p:strVal val="visible"/>
                                      </p:to>
                                    </p:set>
                                    <p:animEffect transition="in" filter="fade">
                                      <p:cBhvr>
                                        <p:cTn id="57" dur="500"/>
                                        <p:tgtEl>
                                          <p:spTgt spid="28">
                                            <p:graphicEl>
                                              <a:dgm id="{5C0B976F-3500-4647-89B6-F7C0A4A7367A}"/>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graphicEl>
                                              <a:dgm id="{A7BD634A-16D4-4F5A-A344-5B0ED924C4D6}"/>
                                            </p:graphicEl>
                                          </p:spTgt>
                                        </p:tgtEl>
                                        <p:attrNameLst>
                                          <p:attrName>style.visibility</p:attrName>
                                        </p:attrNameLst>
                                      </p:cBhvr>
                                      <p:to>
                                        <p:strVal val="visible"/>
                                      </p:to>
                                    </p:set>
                                    <p:animEffect transition="in" filter="fade">
                                      <p:cBhvr>
                                        <p:cTn id="62" dur="500"/>
                                        <p:tgtEl>
                                          <p:spTgt spid="28">
                                            <p:graphicEl>
                                              <a:dgm id="{A7BD634A-16D4-4F5A-A344-5B0ED924C4D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graphicEl>
                                              <a:dgm id="{6CD5CC1C-51B6-44C9-8C31-AAF0169B2F0B}"/>
                                            </p:graphicEl>
                                          </p:spTgt>
                                        </p:tgtEl>
                                        <p:attrNameLst>
                                          <p:attrName>style.visibility</p:attrName>
                                        </p:attrNameLst>
                                      </p:cBhvr>
                                      <p:to>
                                        <p:strVal val="visible"/>
                                      </p:to>
                                    </p:set>
                                    <p:animEffect transition="in" filter="fade">
                                      <p:cBhvr>
                                        <p:cTn id="67" dur="500"/>
                                        <p:tgtEl>
                                          <p:spTgt spid="28">
                                            <p:graphicEl>
                                              <a:dgm id="{6CD5CC1C-51B6-44C9-8C31-AAF0169B2F0B}"/>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graphicEl>
                                              <a:dgm id="{2154CB65-2CFA-4381-9705-B131A1E4311C}"/>
                                            </p:graphicEl>
                                          </p:spTgt>
                                        </p:tgtEl>
                                        <p:attrNameLst>
                                          <p:attrName>style.visibility</p:attrName>
                                        </p:attrNameLst>
                                      </p:cBhvr>
                                      <p:to>
                                        <p:strVal val="visible"/>
                                      </p:to>
                                    </p:set>
                                    <p:animEffect transition="in" filter="fade">
                                      <p:cBhvr>
                                        <p:cTn id="72" dur="500"/>
                                        <p:tgtEl>
                                          <p:spTgt spid="28">
                                            <p:graphicEl>
                                              <a:dgm id="{2154CB65-2CFA-4381-9705-B131A1E4311C}"/>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graphicEl>
                                              <a:dgm id="{58D3C32E-C1E9-4A57-8C51-55AC778BD862}"/>
                                            </p:graphicEl>
                                          </p:spTgt>
                                        </p:tgtEl>
                                        <p:attrNameLst>
                                          <p:attrName>style.visibility</p:attrName>
                                        </p:attrNameLst>
                                      </p:cBhvr>
                                      <p:to>
                                        <p:strVal val="visible"/>
                                      </p:to>
                                    </p:set>
                                    <p:animEffect transition="in" filter="fade">
                                      <p:cBhvr>
                                        <p:cTn id="77" dur="500"/>
                                        <p:tgtEl>
                                          <p:spTgt spid="28">
                                            <p:graphicEl>
                                              <a:dgm id="{58D3C32E-C1E9-4A57-8C51-55AC778BD86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graphicEl>
                                              <a:dgm id="{6F51B21A-F525-4C47-9271-5C5AD69AD2EF}"/>
                                            </p:graphicEl>
                                          </p:spTgt>
                                        </p:tgtEl>
                                        <p:attrNameLst>
                                          <p:attrName>style.visibility</p:attrName>
                                        </p:attrNameLst>
                                      </p:cBhvr>
                                      <p:to>
                                        <p:strVal val="visible"/>
                                      </p:to>
                                    </p:set>
                                    <p:animEffect transition="in" filter="fade">
                                      <p:cBhvr>
                                        <p:cTn id="82" dur="500"/>
                                        <p:tgtEl>
                                          <p:spTgt spid="28">
                                            <p:graphicEl>
                                              <a:dgm id="{6F51B21A-F525-4C47-9271-5C5AD69AD2EF}"/>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graphicEl>
                                              <a:dgm id="{7764C8EB-5DD2-4D37-9603-91884CB2191C}"/>
                                            </p:graphicEl>
                                          </p:spTgt>
                                        </p:tgtEl>
                                        <p:attrNameLst>
                                          <p:attrName>style.visibility</p:attrName>
                                        </p:attrNameLst>
                                      </p:cBhvr>
                                      <p:to>
                                        <p:strVal val="visible"/>
                                      </p:to>
                                    </p:set>
                                    <p:animEffect transition="in" filter="fade">
                                      <p:cBhvr>
                                        <p:cTn id="87" dur="500"/>
                                        <p:tgtEl>
                                          <p:spTgt spid="28">
                                            <p:graphicEl>
                                              <a:dgm id="{7764C8EB-5DD2-4D37-9603-91884CB2191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graphicEl>
                                              <a:dgm id="{672A393B-10A5-4948-B0C9-2D46185F7B9E}"/>
                                            </p:graphicEl>
                                          </p:spTgt>
                                        </p:tgtEl>
                                        <p:attrNameLst>
                                          <p:attrName>style.visibility</p:attrName>
                                        </p:attrNameLst>
                                      </p:cBhvr>
                                      <p:to>
                                        <p:strVal val="visible"/>
                                      </p:to>
                                    </p:set>
                                    <p:animEffect transition="in" filter="fade">
                                      <p:cBhvr>
                                        <p:cTn id="92" dur="500"/>
                                        <p:tgtEl>
                                          <p:spTgt spid="28">
                                            <p:graphicEl>
                                              <a:dgm id="{672A393B-10A5-4948-B0C9-2D46185F7B9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8">
                                            <p:graphicEl>
                                              <a:dgm id="{A96FF23C-FC99-46B1-8C71-2AF3FA50410C}"/>
                                            </p:graphicEl>
                                          </p:spTgt>
                                        </p:tgtEl>
                                        <p:attrNameLst>
                                          <p:attrName>style.visibility</p:attrName>
                                        </p:attrNameLst>
                                      </p:cBhvr>
                                      <p:to>
                                        <p:strVal val="visible"/>
                                      </p:to>
                                    </p:set>
                                    <p:animEffect transition="in" filter="fade">
                                      <p:cBhvr>
                                        <p:cTn id="97" dur="500"/>
                                        <p:tgtEl>
                                          <p:spTgt spid="28">
                                            <p:graphicEl>
                                              <a:dgm id="{A96FF23C-FC99-46B1-8C71-2AF3FA50410C}"/>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graphicEl>
                                              <a:dgm id="{7231E2E3-2E74-4AEB-8878-1950CFBC25B9}"/>
                                            </p:graphicEl>
                                          </p:spTgt>
                                        </p:tgtEl>
                                        <p:attrNameLst>
                                          <p:attrName>style.visibility</p:attrName>
                                        </p:attrNameLst>
                                      </p:cBhvr>
                                      <p:to>
                                        <p:strVal val="visible"/>
                                      </p:to>
                                    </p:set>
                                    <p:animEffect transition="in" filter="fade">
                                      <p:cBhvr>
                                        <p:cTn id="102" dur="500"/>
                                        <p:tgtEl>
                                          <p:spTgt spid="28">
                                            <p:graphicEl>
                                              <a:dgm id="{7231E2E3-2E74-4AEB-8878-1950CFBC25B9}"/>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graphicEl>
                                              <a:dgm id="{F83B6BEB-7CB7-49DA-BBA3-62C3ADC5897E}"/>
                                            </p:graphicEl>
                                          </p:spTgt>
                                        </p:tgtEl>
                                        <p:attrNameLst>
                                          <p:attrName>style.visibility</p:attrName>
                                        </p:attrNameLst>
                                      </p:cBhvr>
                                      <p:to>
                                        <p:strVal val="visible"/>
                                      </p:to>
                                    </p:set>
                                    <p:animEffect transition="in" filter="fade">
                                      <p:cBhvr>
                                        <p:cTn id="107" dur="500"/>
                                        <p:tgtEl>
                                          <p:spTgt spid="28">
                                            <p:graphicEl>
                                              <a:dgm id="{F83B6BEB-7CB7-49DA-BBA3-62C3ADC589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4957959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3105485853"/>
              </p:ext>
            </p:extLst>
          </p:nvPr>
        </p:nvGraphicFramePr>
        <p:xfrm>
          <a:off x="351065" y="1183162"/>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75249</TotalTime>
  <Words>4305</Words>
  <Application>Microsoft Office PowerPoint</Application>
  <PresentationFormat>Widescreen</PresentationFormat>
  <Paragraphs>620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62</cp:revision>
  <dcterms:created xsi:type="dcterms:W3CDTF">2023-07-15T03:46:10Z</dcterms:created>
  <dcterms:modified xsi:type="dcterms:W3CDTF">2024-08-07T05:37:43Z</dcterms:modified>
</cp:coreProperties>
</file>