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30089</TotalTime>
  <Words>201</Words>
  <Application>Microsoft Office PowerPoint</Application>
  <PresentationFormat>Pokaz na ekranie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Motyw pakietu Office</vt:lpstr>
      <vt:lpstr>Spring MVC - Advanced</vt:lpstr>
      <vt:lpstr>Agenda</vt:lpstr>
      <vt:lpstr>HttpMessageConverter </vt:lpstr>
      <vt:lpstr> </vt:lpstr>
      <vt:lpstr>CustomHttpMessageConverter</vt:lpstr>
      <vt:lpstr>Content Type i Response Status</vt:lpstr>
      <vt:lpstr>Prezentacja programu PowerPoint</vt:lpstr>
      <vt:lpstr>Konwersja typów @RequestParam i @PathVariable</vt:lpstr>
      <vt:lpstr>Exception Handling</vt:lpstr>
      <vt:lpstr>Prezentacja programu PowerPoint</vt:lpstr>
      <vt:lpstr>HandlerInterceptor </vt:lpstr>
      <vt:lpstr>Prezentacja programu PowerPoint</vt:lpstr>
      <vt:lpstr>@RestController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Adrian Wojton</cp:lastModifiedBy>
  <cp:revision>490</cp:revision>
  <dcterms:created xsi:type="dcterms:W3CDTF">2016-10-05T08:39:10Z</dcterms:created>
  <dcterms:modified xsi:type="dcterms:W3CDTF">2018-04-18T17:36:19Z</dcterms:modified>
</cp:coreProperties>
</file>