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30365</TotalTime>
  <Words>577</Words>
  <Application>Microsoft Office PowerPoint</Application>
  <PresentationFormat>Pokaz na ekranie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Motyw pakietu Office</vt:lpstr>
      <vt:lpstr>Spring MVC</vt:lpstr>
      <vt:lpstr>Agenda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@PathVariable</vt:lpstr>
      <vt:lpstr>@RequestParam</vt:lpstr>
      <vt:lpstr>Spring MockMVC  </vt:lpstr>
      <vt:lpstr>Spring MockMVC - Konfiguracja </vt:lpstr>
      <vt:lpstr>Przykładowy test</vt:lpstr>
      <vt:lpstr>Prezentacja programu PowerPoint</vt:lpstr>
      <vt:lpstr>@ResponseBody</vt:lpstr>
      <vt:lpstr>@RequestBody – JSON example</vt:lpstr>
      <vt:lpstr>Jackson configuration</vt:lpstr>
      <vt:lpstr>Prezentacja programu PowerPoint</vt:lpstr>
      <vt:lpstr>Interakcje pomiędzy widokiem i kontrolerem</vt:lpstr>
      <vt:lpstr>REST Template</vt:lpstr>
      <vt:lpstr>Prezentacja programu PowerPoint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Adrian Wojton</dc:creator>
  <cp:lastModifiedBy>Adrian Wojton</cp:lastModifiedBy>
  <cp:revision>482</cp:revision>
  <dcterms:created xsi:type="dcterms:W3CDTF">2016-10-05T08:39:10Z</dcterms:created>
  <dcterms:modified xsi:type="dcterms:W3CDTF">2019-03-06T13:50:51Z</dcterms:modified>
</cp:coreProperties>
</file>