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EDBF73-4EDC-4CE8-9814-DFAA7588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14068C-A432-46F5-8609-14DD2C7E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909218-7974-416B-9A11-7CA42EE0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30E9D7-C7E6-4534-A89D-41AA5C6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86FD04-42E6-4461-B6A4-C0DD1DBA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1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F8C7E-7F1D-4D1C-9C4D-7E41BB59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5E33A3-3D51-4229-8EF8-07D62C7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42840C-B970-4BBE-A562-568B9907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C327D-5A8F-4682-89F8-CB79F0BE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3009CF-76A4-4427-94EE-262B5F1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8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A992465-67CA-4A53-B5D3-49300AD72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49C05D-8D93-4843-9F32-085379F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DECDE8-283D-4225-96D9-2A579094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AE1FDE-6746-4E92-82D3-64C02423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4D9C1F-BF6B-43B3-82E8-4A2C88F0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31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D9CAE0-93FA-470F-B575-571D5D12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79BE46-B297-4B44-8A06-6AFFC255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51017B-634A-4486-9C4D-EC63251C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6934FA-7221-45AB-89CF-A23921BB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81E857-A4EA-4CE9-98EF-8EEC5F22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4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32840C-F561-4448-A667-2148F89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1AE57B-A8ED-49E8-8E59-C60DD664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5313B7-9B3D-45E1-9EDA-3643F05E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7D9852-04E1-488D-BB74-876BBF4B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F52CF1-B7EB-4FED-A8D3-B3702F4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7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7B506A-13D0-4C4C-8EF6-31BC7311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C7033-DA1C-4549-BC9F-E4EDDF5A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E0FBDC9-BF56-4EA0-8595-7F649F76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EB2C1D-A5FD-4B4D-89CF-0A1B7EF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E19E52-6879-4E59-BCD3-ED6BE626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C8DADC-C8BD-4617-B68A-82C970D3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31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EAB8FF-92FD-4602-AAFE-37002198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1642A8-A73A-43A6-8328-DEC429D9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06DC2D-F000-46A2-8ACB-73B500E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B22734-A269-4FBF-BE6F-D744F3C41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21715E-DEF5-4C72-BE77-F33ED04DF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A4C91D3-887C-449E-BA57-59713A52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6F0EC2E-A04D-4A8F-91EE-3B3F7E62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5A9312-6401-4F24-B5B4-A84C347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76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89B10F-B7B8-4E5D-AE9C-E1DFD22D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B894F7-858A-484A-B417-87F5116A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3E1061-267A-4B1C-A123-4C35BB63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0B80656-0C01-47D2-9DEF-D8FE897B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54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8D03D4F-2209-4CEA-8789-5F4488A3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087F5D-5857-4B0A-B985-CC0283A9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FF8E454-33AE-4377-A019-836410DA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773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BE057A-DEF2-4E45-AB75-453F0A9D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8829B3-D925-42BE-9F8E-2CBEF34F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0DD7A5-5049-4C2F-B0C5-1A4868684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036B68-7C65-46C1-ADC4-14BC7C46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430D2F-749F-4EA2-B77C-6A8303E6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4AAFB9-FC4B-44B2-A885-0790A017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76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C94AED-EC9C-4B05-ADC3-219588ED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44C219D-0739-4C44-9D43-47EED0C79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DBDEA2A-F402-4591-9727-6E419BC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35CA26-9190-4413-ADEC-D3CF4BF2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154746-DDF1-4FDF-BC38-2F7185BC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1EF5249-7397-4545-A1B8-39E87483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329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8A8FD5D-74C3-4720-AF39-BD51878D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7A4D35-598F-48B2-845B-A7F15FAA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6C7AC6-D9B4-48D4-B0CF-31BB65E8E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6EA5-C80E-4307-B1F5-E713A9A94CDC}" type="datetimeFigureOut">
              <a:rPr lang="pl-PL" smtClean="0"/>
              <a:t>24.07.2020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0A52ED-FD58-4DCD-A169-236EB8B96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3266CB-C78A-49EC-9CCC-DE1E1915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3C30-47AB-4E86-B085-8A034ABF02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78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A0D0ED-ED2C-460B-8320-FF0BB9377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Cuisine</a:t>
            </a:r>
            <a:r>
              <a:rPr lang="pl-PL" dirty="0"/>
              <a:t> of </a:t>
            </a:r>
            <a:r>
              <a:rPr lang="pl-PL" dirty="0" err="1"/>
              <a:t>Warsaw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F5926B-949C-4D82-96E4-41219FAC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- The Battle of Neighborhoods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3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AFE131-3DCC-4C43-B53D-2CD2D00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Business 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4B1271-BAA3-4ADF-871F-FC9EE74D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aim of this project is to </a:t>
            </a:r>
            <a:r>
              <a:rPr lang="en-US" dirty="0" err="1"/>
              <a:t>analyse</a:t>
            </a:r>
            <a:r>
              <a:rPr lang="en-US" dirty="0"/>
              <a:t> restaurants in Warsaw, Poland and check which cuisines are most popular in the city’s districts. This information may be beneficial to people planning to open a new restaurant to better understand the market, competition and customers in different parts of Warsaw.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93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2B2F94-3CF1-4A0F-B061-CF760F24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Data &amp; </a:t>
            </a:r>
            <a:r>
              <a:rPr lang="pl-PL" dirty="0" err="1"/>
              <a:t>Sources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6133ECC-F0D5-4650-ABD1-10D0A15B7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24168" cy="4351338"/>
          </a:xfrm>
          <a:prstGeom prst="rect">
            <a:avLst/>
          </a:prstGeom>
        </p:spPr>
      </p:pic>
      <p:pic>
        <p:nvPicPr>
          <p:cNvPr id="1026" name="Picture 2" descr="Marketing i SEO a Wikipedia - reklama na Wikipedii">
            <a:extLst>
              <a:ext uri="{FF2B5EF4-FFF2-40B4-BE49-F238E27FC236}">
                <a16:creationId xmlns:a16="http://schemas.microsoft.com/office/drawing/2014/main" id="{ACCAFB07-D366-46CC-BE48-4F5C5A9A6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ces API">
            <a:extLst>
              <a:ext uri="{FF2B5EF4-FFF2-40B4-BE49-F238E27FC236}">
                <a16:creationId xmlns:a16="http://schemas.microsoft.com/office/drawing/2014/main" id="{00B72789-37BD-48E8-B93D-40EBD4A3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95" y="33956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88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19516-24E2-4582-8E28-297DF437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Methodology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E4BB63-00EC-4E7A-B994-C58A5383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libraries</a:t>
            </a:r>
            <a:r>
              <a:rPr lang="pl-PL" dirty="0"/>
              <a:t>: </a:t>
            </a:r>
            <a:r>
              <a:rPr lang="pl-PL" dirty="0" err="1"/>
              <a:t>numpy</a:t>
            </a:r>
            <a:r>
              <a:rPr lang="pl-PL" dirty="0"/>
              <a:t>, </a:t>
            </a:r>
            <a:r>
              <a:rPr lang="pl-PL" dirty="0" err="1"/>
              <a:t>pandas</a:t>
            </a:r>
            <a:r>
              <a:rPr lang="pl-PL" dirty="0"/>
              <a:t>, </a:t>
            </a:r>
            <a:r>
              <a:rPr lang="pl-PL" dirty="0" err="1"/>
              <a:t>geopy</a:t>
            </a:r>
            <a:r>
              <a:rPr lang="pl-PL" dirty="0"/>
              <a:t>, </a:t>
            </a:r>
            <a:r>
              <a:rPr lang="pl-PL" dirty="0" err="1"/>
              <a:t>folium</a:t>
            </a:r>
            <a:r>
              <a:rPr lang="pl-PL" dirty="0"/>
              <a:t>, </a:t>
            </a:r>
            <a:r>
              <a:rPr lang="pl-PL" dirty="0" err="1"/>
              <a:t>sklearn</a:t>
            </a:r>
            <a:r>
              <a:rPr lang="pl-PL" dirty="0"/>
              <a:t>, </a:t>
            </a:r>
            <a:r>
              <a:rPr lang="pl-PL" dirty="0" err="1"/>
              <a:t>matplotlib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Machine Learning </a:t>
            </a:r>
            <a:r>
              <a:rPr lang="pl-PL" dirty="0" err="1"/>
              <a:t>algorithm</a:t>
            </a:r>
            <a:r>
              <a:rPr lang="pl-PL" dirty="0"/>
              <a:t>: K-</a:t>
            </a:r>
            <a:r>
              <a:rPr lang="pl-PL" dirty="0" err="1"/>
              <a:t>Means</a:t>
            </a:r>
            <a:endParaRPr lang="pl-PL" dirty="0"/>
          </a:p>
        </p:txBody>
      </p:sp>
      <p:pic>
        <p:nvPicPr>
          <p:cNvPr id="4" name="Picture 6" descr="Mapping Data with Folium — Code Toolkit Fall 2018 documentation">
            <a:extLst>
              <a:ext uri="{FF2B5EF4-FFF2-40B4-BE49-F238E27FC236}">
                <a16:creationId xmlns:a16="http://schemas.microsoft.com/office/drawing/2014/main" id="{02FCDC2D-7D61-4B20-BA4F-FB5C1CBC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428998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elcome to GeoPy's documentation! — GeoPy 2.0.0 documentation">
            <a:extLst>
              <a:ext uri="{FF2B5EF4-FFF2-40B4-BE49-F238E27FC236}">
                <a16:creationId xmlns:a16="http://schemas.microsoft.com/office/drawing/2014/main" id="{7FFDBCDE-1949-4FCC-B7F1-D431B939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8338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C2DEF941-50C7-4095-AD93-442FBDA5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3805234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- Wikipedia">
            <a:extLst>
              <a:ext uri="{FF2B5EF4-FFF2-40B4-BE49-F238E27FC236}">
                <a16:creationId xmlns:a16="http://schemas.microsoft.com/office/drawing/2014/main" id="{BEC1568D-E780-4668-8B3A-7F7735B2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3982242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7C5692-0436-468E-8860-DBCD5EA7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Folium</a:t>
            </a:r>
            <a:r>
              <a:rPr lang="pl-PL" dirty="0"/>
              <a:t> Map of </a:t>
            </a:r>
            <a:r>
              <a:rPr lang="pl-PL" dirty="0" err="1"/>
              <a:t>districts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2F3DACA-8B7E-4B07-AACF-0EBF1049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36" y="1825625"/>
            <a:ext cx="4594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329980-523B-4879-8E44-D7BAFB9D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Top </a:t>
            </a:r>
            <a:r>
              <a:rPr lang="pl-PL" dirty="0" err="1"/>
              <a:t>cuisines</a:t>
            </a:r>
            <a:r>
              <a:rPr lang="pl-PL" dirty="0"/>
              <a:t> by </a:t>
            </a:r>
            <a:r>
              <a:rPr lang="pl-PL" dirty="0" err="1"/>
              <a:t>district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93D803E-F2EF-47EA-BCFE-EA73AD003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644" y="1825625"/>
            <a:ext cx="9540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C44F9D-A1DE-4B9E-A416-629AF0AD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Clusters</a:t>
            </a:r>
            <a:r>
              <a:rPr lang="pl-PL" dirty="0"/>
              <a:t> – </a:t>
            </a:r>
            <a:r>
              <a:rPr lang="pl-PL" dirty="0" err="1"/>
              <a:t>Grouped</a:t>
            </a:r>
            <a:r>
              <a:rPr lang="pl-PL" dirty="0"/>
              <a:t> </a:t>
            </a:r>
            <a:r>
              <a:rPr lang="pl-PL" dirty="0" err="1"/>
              <a:t>districts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2D47770-559E-47AA-8B7E-F706D4E7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267"/>
            <a:ext cx="10515600" cy="190031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18510E7-FD42-4F6D-8BEC-1DC6901D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29586"/>
            <a:ext cx="10515600" cy="96414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4350174-88FD-4D09-BEB6-E87DD07A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23639"/>
            <a:ext cx="10515600" cy="216921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A5099A1-BF18-4837-BD55-0DB28BB1F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6192240"/>
            <a:ext cx="10515600" cy="599085"/>
          </a:xfrm>
          <a:prstGeom prst="rect">
            <a:avLst/>
          </a:prstGeom>
        </p:spPr>
      </p:pic>
      <p:sp>
        <p:nvSpPr>
          <p:cNvPr id="8" name="Siedmiokąt 7">
            <a:extLst>
              <a:ext uri="{FF2B5EF4-FFF2-40B4-BE49-F238E27FC236}">
                <a16:creationId xmlns:a16="http://schemas.microsoft.com/office/drawing/2014/main" id="{008EAB60-B143-42DA-B175-E692FE6C34AD}"/>
              </a:ext>
            </a:extLst>
          </p:cNvPr>
          <p:cNvSpPr/>
          <p:nvPr/>
        </p:nvSpPr>
        <p:spPr>
          <a:xfrm>
            <a:off x="219074" y="2261671"/>
            <a:ext cx="371475" cy="3714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9" name="Siedmiokąt 8">
            <a:extLst>
              <a:ext uri="{FF2B5EF4-FFF2-40B4-BE49-F238E27FC236}">
                <a16:creationId xmlns:a16="http://schemas.microsoft.com/office/drawing/2014/main" id="{801EB201-0EC4-4D25-90A7-2D05E1EC0EB1}"/>
              </a:ext>
            </a:extLst>
          </p:cNvPr>
          <p:cNvSpPr/>
          <p:nvPr/>
        </p:nvSpPr>
        <p:spPr>
          <a:xfrm>
            <a:off x="223699" y="3617003"/>
            <a:ext cx="371475" cy="3714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10" name="Siedmiokąt 9">
            <a:extLst>
              <a:ext uri="{FF2B5EF4-FFF2-40B4-BE49-F238E27FC236}">
                <a16:creationId xmlns:a16="http://schemas.microsoft.com/office/drawing/2014/main" id="{833ADB3A-67BF-4AE3-97CA-9D90331E0AE9}"/>
              </a:ext>
            </a:extLst>
          </p:cNvPr>
          <p:cNvSpPr/>
          <p:nvPr/>
        </p:nvSpPr>
        <p:spPr>
          <a:xfrm>
            <a:off x="219075" y="5109931"/>
            <a:ext cx="371475" cy="3714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11" name="Siedmiokąt 10">
            <a:extLst>
              <a:ext uri="{FF2B5EF4-FFF2-40B4-BE49-F238E27FC236}">
                <a16:creationId xmlns:a16="http://schemas.microsoft.com/office/drawing/2014/main" id="{07BA28EE-629E-4C6E-9942-298920805EC2}"/>
              </a:ext>
            </a:extLst>
          </p:cNvPr>
          <p:cNvSpPr/>
          <p:nvPr/>
        </p:nvSpPr>
        <p:spPr>
          <a:xfrm>
            <a:off x="219074" y="6434876"/>
            <a:ext cx="371475" cy="3714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695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D3CE55-2F73-4687-9738-56C8A51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visualization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64659E-9C57-4F1E-B59C-F246E6618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580" y="1825625"/>
            <a:ext cx="48108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46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Office PowerPoint</Application>
  <PresentationFormat>Panoramiczny</PresentationFormat>
  <Paragraphs>16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Cuisine of Warsaw</vt:lpstr>
      <vt:lpstr>Business problem</vt:lpstr>
      <vt:lpstr>Data &amp; Sources</vt:lpstr>
      <vt:lpstr>Methodology</vt:lpstr>
      <vt:lpstr>Folium Map of districts</vt:lpstr>
      <vt:lpstr>Top cuisines by district</vt:lpstr>
      <vt:lpstr>Clusters – Grouped districts</vt:lpstr>
      <vt:lpstr>Clusters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Cuisine of Warsaw</dc:title>
  <dc:creator>Paweł Przybysz</dc:creator>
  <cp:lastModifiedBy>Paweł Przybysz</cp:lastModifiedBy>
  <cp:revision>3</cp:revision>
  <dcterms:created xsi:type="dcterms:W3CDTF">2020-07-24T10:59:12Z</dcterms:created>
  <dcterms:modified xsi:type="dcterms:W3CDTF">2020-07-24T11:20:18Z</dcterms:modified>
</cp:coreProperties>
</file>