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-18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bf6861a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3bf6861a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bf6861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bf6861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bf6861a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bf6861a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bf6861a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bf6861a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bf6861a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3bf6861a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bf6861a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bf6861a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08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04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2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1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55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bf6861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bf6861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dirty="0"/>
              <a:t>Master Class </a:t>
            </a:r>
            <a:br>
              <a:rPr lang="pl" sz="3200" dirty="0"/>
            </a:br>
            <a:r>
              <a:rPr lang="pl" sz="3200" dirty="0"/>
              <a:t>Czy firma zbunkrutuje?</a:t>
            </a:r>
            <a:endParaRPr sz="32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Paweł Piekaj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Podejście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 dirty="0"/>
              <a:t>Trzeci starter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Brak poprawy wyniku.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pl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 b="1" dirty="0"/>
              <a:t>Hyperopt</a:t>
            </a:r>
            <a:r>
              <a:rPr lang="pl" dirty="0"/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Brak czasu.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Problemy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Mało znaczące cechy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dirty="0"/>
              <a:t>Niezbilansowany zbiór danych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dirty="0"/>
              <a:t>Eksperymenty w ciemno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Zaskoczenia, punkty przełomowe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Możliwość ustawienia progu klasyfikatora.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l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dirty="0"/>
              <a:t>Sprytny sposób “częściowej” klasyfikacji i sumowania wyników.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Delta rozwoju, wnioski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l" dirty="0"/>
              <a:t>Porządek w kodzie!!!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l" dirty="0"/>
              <a:t>Techniki radzenia sobie z niezbilansowanymi zbiorami: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dirty="0"/>
              <a:t>resampling danych (nie udało mi się zastosować)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dirty="0"/>
              <a:t>działania na poziomie algorytmów (np. ustawiany threshold)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pl-PL" dirty="0"/>
          </a:p>
          <a:p>
            <a:pPr marL="146050" indent="0">
              <a:buNone/>
            </a:pPr>
            <a:r>
              <a:rPr lang="pl-PL" dirty="0"/>
              <a:t>Czekam na kolejne odsłony Master Class!!!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2313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 mnie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8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 IT od 17 lat :) na różnych stanowiskach: administrator serwerów, programista SQL, kierownik projektów, architekt korporacyjny.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dirty="0"/>
              <a:t>Obecnie pracuję w dużej spółce skarbu państwa w zespole zajmującym się automatyzacją procesów biznesowych.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DS i ML od 2 lat: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pl" dirty="0"/>
              <a:t>szkolenia, webinary, inicjatywy typu Master Class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pl-PL" dirty="0"/>
              <a:t>b</a:t>
            </a:r>
            <a:r>
              <a:rPr lang="pl" dirty="0"/>
              <a:t>ez „prawdziwych” projektów ML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pl-PL" dirty="0"/>
              <a:t>u</a:t>
            </a:r>
            <a:r>
              <a:rPr lang="pl" dirty="0"/>
              <a:t>życie Pythona w automatyzacjach, transformacjach i niewielkich migracjach danych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Podejście 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1" dirty="0"/>
              <a:t>Pierwszy starter.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Dodałem catboost i lightgbm - bez większych sukcesów.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l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 b="1" dirty="0"/>
              <a:t>Drugi starter</a:t>
            </a:r>
            <a:r>
              <a:rPr lang="pl" sz="1800" dirty="0"/>
              <a:t>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dirty="0"/>
              <a:t>Skupiłem się na 7 cechach, które były wysoko w rankingu ważności. Przyjąłem strategię, że bazuję wyłącznie na nich i tworzę nowe.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 b="1" dirty="0"/>
              <a:t>Eksperymenty z </a:t>
            </a:r>
            <a:r>
              <a:rPr lang="pl-PL" sz="1800" b="1" dirty="0" err="1"/>
              <a:t>feature</a:t>
            </a:r>
            <a:r>
              <a:rPr lang="pl-PL" sz="1800" b="1" dirty="0"/>
              <a:t> engineering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dirty="0"/>
              <a:t>dodawanie/odejmowanie parami</a:t>
            </a:r>
            <a:endParaRPr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2FBDE62-CBFF-4E04-8036-73A178A4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571750"/>
            <a:ext cx="4462062" cy="23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 b="1" dirty="0"/>
              <a:t>Eksperymenty z </a:t>
            </a:r>
            <a:r>
              <a:rPr lang="pl-PL" sz="1800" b="1" dirty="0" err="1"/>
              <a:t>feature</a:t>
            </a:r>
            <a:r>
              <a:rPr lang="pl-PL" sz="1800" b="1" dirty="0"/>
              <a:t> engineering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T</a:t>
            </a:r>
            <a:r>
              <a:rPr lang="pl" dirty="0"/>
              <a:t>ransformacja wielomianowa 2 stopnia</a:t>
            </a:r>
            <a:endParaRPr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996F51E-4AE4-4671-8EBF-9318BF4E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756324"/>
            <a:ext cx="4762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 b="1" dirty="0"/>
              <a:t>Eksperymenty z </a:t>
            </a:r>
            <a:r>
              <a:rPr lang="pl-PL" sz="1800" b="1" dirty="0" err="1"/>
              <a:t>feature</a:t>
            </a:r>
            <a:r>
              <a:rPr lang="pl-PL" sz="1800" b="1" dirty="0"/>
              <a:t> engineering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Podział na przedziały (założyłem 5 przedziałów)</a:t>
            </a:r>
            <a:endParaRPr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7D41855-1391-433D-A8DD-CABB8F52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3081737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 b="1" dirty="0"/>
              <a:t>Eksperymenty z </a:t>
            </a:r>
            <a:r>
              <a:rPr lang="pl-PL" sz="1800" b="1" dirty="0" err="1"/>
              <a:t>feature</a:t>
            </a:r>
            <a:r>
              <a:rPr lang="pl-PL" sz="1800" b="1" dirty="0"/>
              <a:t> engineering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Logarytm i pierwiastek</a:t>
            </a:r>
            <a:endParaRPr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E1EB5E-1969-4AD9-97E8-33705BD6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3033184"/>
            <a:ext cx="5695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 b="1" dirty="0"/>
              <a:t>Eksperymenty z </a:t>
            </a:r>
            <a:r>
              <a:rPr lang="pl-PL" sz="1800" b="1" dirty="0" err="1"/>
              <a:t>feature</a:t>
            </a:r>
            <a:r>
              <a:rPr lang="pl-PL" sz="1800" b="1" dirty="0"/>
              <a:t> engineering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dirty="0"/>
              <a:t>Podział cech na dwie części (0/1) względem mediany i średniej</a:t>
            </a:r>
            <a:endParaRPr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459E827-4AC9-473B-B318-54246B6A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645296"/>
            <a:ext cx="6877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 b="1" dirty="0"/>
              <a:t>Wynik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l-PL" dirty="0"/>
              <a:t>dodawanie/odejmowanie parami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-PL" dirty="0">
                <a:solidFill>
                  <a:srgbClr val="00B050"/>
                </a:solidFill>
              </a:rPr>
              <a:t>transformacja wielomianowa 2 stopnia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-PL" dirty="0">
                <a:solidFill>
                  <a:srgbClr val="00B050"/>
                </a:solidFill>
              </a:rPr>
              <a:t>podział na przedziały i faktoryzacja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-PL" dirty="0">
                <a:solidFill>
                  <a:srgbClr val="00B050"/>
                </a:solidFill>
              </a:rPr>
              <a:t>logarytm i pierwiastek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-PL" dirty="0"/>
              <a:t>podział cech na dwie części (0/1) względem mediany i średniej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pl-PL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2DABE8F-E4B2-40DC-86AA-7AE6A9F3C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3730310"/>
            <a:ext cx="605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291</Words>
  <Application>Microsoft Office PowerPoint</Application>
  <PresentationFormat>Pokaz na ekranie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Lato</vt:lpstr>
      <vt:lpstr>Montserrat</vt:lpstr>
      <vt:lpstr>Arial</vt:lpstr>
      <vt:lpstr>Focus</vt:lpstr>
      <vt:lpstr>Master Class  Czy firma zbunkrutuje?</vt:lpstr>
      <vt:lpstr>O mnie</vt:lpstr>
      <vt:lpstr>Podejście </vt:lpstr>
      <vt:lpstr>Podejście </vt:lpstr>
      <vt:lpstr>Podejście </vt:lpstr>
      <vt:lpstr>Podejście </vt:lpstr>
      <vt:lpstr>Podejście </vt:lpstr>
      <vt:lpstr>Podejście </vt:lpstr>
      <vt:lpstr>Podejście </vt:lpstr>
      <vt:lpstr>Podejście</vt:lpstr>
      <vt:lpstr>Problemy</vt:lpstr>
      <vt:lpstr>Zaskoczenia, punkty przełomowe</vt:lpstr>
      <vt:lpstr>Delta rozwoju, wnioski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MasterClass - bankructwo firm</dc:title>
  <cp:lastModifiedBy>Piekaj Paweł</cp:lastModifiedBy>
  <cp:revision>12</cp:revision>
  <dcterms:modified xsi:type="dcterms:W3CDTF">2021-12-01T18:36:16Z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3bfdf7-b3d6-42a7-9f35-f649f45df770_Enabled">
    <vt:lpwstr>true</vt:lpwstr>
  </property>
  <property fmtid="{D5CDD505-2E9C-101B-9397-08002B2CF9AE}" pid="3" name="MSIP_Label_873bfdf7-b3d6-42a7-9f35-f649f45df770_SetDate">
    <vt:lpwstr>2021-12-01T09:04:14Z</vt:lpwstr>
  </property>
  <property fmtid="{D5CDD505-2E9C-101B-9397-08002B2CF9AE}" pid="4" name="MSIP_Label_873bfdf7-b3d6-42a7-9f35-f649f45df770_Method">
    <vt:lpwstr>Standard</vt:lpwstr>
  </property>
  <property fmtid="{D5CDD505-2E9C-101B-9397-08002B2CF9AE}" pid="5" name="MSIP_Label_873bfdf7-b3d6-42a7-9f35-f649f45df770_Name">
    <vt:lpwstr>873bfdf7-b3d6-42a7-9f35-f649f45df770</vt:lpwstr>
  </property>
  <property fmtid="{D5CDD505-2E9C-101B-9397-08002B2CF9AE}" pid="6" name="MSIP_Label_873bfdf7-b3d6-42a7-9f35-f649f45df770_SiteId">
    <vt:lpwstr>ef14d27b-bd2c-4b20-81f6-f50d7f33c306</vt:lpwstr>
  </property>
  <property fmtid="{D5CDD505-2E9C-101B-9397-08002B2CF9AE}" pid="7" name="MSIP_Label_873bfdf7-b3d6-42a7-9f35-f649f45df770_ActionId">
    <vt:lpwstr>313c3da8-b71d-4215-846f-082cb7a3fa4d</vt:lpwstr>
  </property>
  <property fmtid="{D5CDD505-2E9C-101B-9397-08002B2CF9AE}" pid="8" name="MSIP_Label_873bfdf7-b3d6-42a7-9f35-f649f45df770_ContentBits">
    <vt:lpwstr>0</vt:lpwstr>
  </property>
</Properties>
</file>