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66" r:id="rId5"/>
    <p:sldMasterId id="2147483838" r:id="rId6"/>
    <p:sldMasterId id="2147483858" r:id="rId7"/>
  </p:sldMasterIdLst>
  <p:notesMasterIdLst>
    <p:notesMasterId r:id="rId22"/>
  </p:notesMasterIdLst>
  <p:handoutMasterIdLst>
    <p:handoutMasterId r:id="rId23"/>
  </p:handoutMasterIdLst>
  <p:sldIdLst>
    <p:sldId id="256" r:id="rId8"/>
    <p:sldId id="264" r:id="rId9"/>
    <p:sldId id="265" r:id="rId10"/>
    <p:sldId id="266" r:id="rId11"/>
    <p:sldId id="352" r:id="rId12"/>
    <p:sldId id="354" r:id="rId13"/>
    <p:sldId id="353" r:id="rId14"/>
    <p:sldId id="267" r:id="rId15"/>
    <p:sldId id="357" r:id="rId16"/>
    <p:sldId id="269" r:id="rId17"/>
    <p:sldId id="351" r:id="rId18"/>
    <p:sldId id="358" r:id="rId19"/>
    <p:sldId id="359" r:id="rId20"/>
    <p:sldId id="273" r:id="rId21"/>
  </p:sldIdLst>
  <p:sldSz cx="12192000" cy="6858000"/>
  <p:notesSz cx="6858000" cy="9144000"/>
  <p:custDataLst>
    <p:tags r:id="rId2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56"/>
            <p14:sldId id="264"/>
            <p14:sldId id="265"/>
            <p14:sldId id="266"/>
            <p14:sldId id="352"/>
            <p14:sldId id="354"/>
            <p14:sldId id="353"/>
            <p14:sldId id="267"/>
            <p14:sldId id="357"/>
            <p14:sldId id="269"/>
            <p14:sldId id="351"/>
            <p14:sldId id="358"/>
            <p14:sldId id="359"/>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66F36-4A33-4BCC-898E-E1620F417E43}" v="4" dt="2020-06-25T10:33:11.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1" autoAdjust="0"/>
    <p:restoredTop sz="95291" autoAdjust="0"/>
  </p:normalViewPr>
  <p:slideViewPr>
    <p:cSldViewPr>
      <p:cViewPr varScale="1">
        <p:scale>
          <a:sx n="114" d="100"/>
          <a:sy n="114" d="100"/>
        </p:scale>
        <p:origin x="372" y="10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bacik, Pawel" userId="9eb6a690-ff16-4d34-b24c-4f2b0efc32c2" providerId="ADAL" clId="{A0037DB3-4817-4262-96D0-D086F5B23491}"/>
    <pc:docChg chg="undo custSel addSld delSld modSld sldOrd modSection">
      <pc:chgData name="Garbacik, Pawel" userId="9eb6a690-ff16-4d34-b24c-4f2b0efc32c2" providerId="ADAL" clId="{A0037DB3-4817-4262-96D0-D086F5B23491}" dt="2020-05-19T08:44:48.858" v="2683" actId="14100"/>
      <pc:docMkLst>
        <pc:docMk/>
      </pc:docMkLst>
      <pc:sldChg chg="modSp">
        <pc:chgData name="Garbacik, Pawel" userId="9eb6a690-ff16-4d34-b24c-4f2b0efc32c2" providerId="ADAL" clId="{A0037DB3-4817-4262-96D0-D086F5B23491}" dt="2020-05-18T05:52:53.292" v="105" actId="20577"/>
        <pc:sldMkLst>
          <pc:docMk/>
          <pc:sldMk cId="0" sldId="256"/>
        </pc:sldMkLst>
        <pc:spChg chg="mod">
          <ac:chgData name="Garbacik, Pawel" userId="9eb6a690-ff16-4d34-b24c-4f2b0efc32c2" providerId="ADAL" clId="{A0037DB3-4817-4262-96D0-D086F5B23491}" dt="2020-05-18T05:52:44.984" v="83" actId="20577"/>
          <ac:spMkLst>
            <pc:docMk/>
            <pc:sldMk cId="0" sldId="256"/>
            <ac:spMk id="2" creationId="{00000000-0000-0000-0000-000000000000}"/>
          </ac:spMkLst>
        </pc:spChg>
        <pc:spChg chg="mod">
          <ac:chgData name="Garbacik, Pawel" userId="9eb6a690-ff16-4d34-b24c-4f2b0efc32c2" providerId="ADAL" clId="{A0037DB3-4817-4262-96D0-D086F5B23491}" dt="2020-05-18T05:52:53.292" v="105" actId="20577"/>
          <ac:spMkLst>
            <pc:docMk/>
            <pc:sldMk cId="0" sldId="256"/>
            <ac:spMk id="3" creationId="{00000000-0000-0000-0000-000000000000}"/>
          </ac:spMkLst>
        </pc:spChg>
      </pc:sldChg>
      <pc:sldChg chg="modSp">
        <pc:chgData name="Garbacik, Pawel" userId="9eb6a690-ff16-4d34-b24c-4f2b0efc32c2" providerId="ADAL" clId="{A0037DB3-4817-4262-96D0-D086F5B23491}" dt="2020-05-19T08:44:21.546" v="2679" actId="20577"/>
        <pc:sldMkLst>
          <pc:docMk/>
          <pc:sldMk cId="0" sldId="264"/>
        </pc:sldMkLst>
        <pc:spChg chg="mod">
          <ac:chgData name="Garbacik, Pawel" userId="9eb6a690-ff16-4d34-b24c-4f2b0efc32c2" providerId="ADAL" clId="{A0037DB3-4817-4262-96D0-D086F5B23491}" dt="2020-05-18T05:53:43.368" v="113" actId="20577"/>
          <ac:spMkLst>
            <pc:docMk/>
            <pc:sldMk cId="0" sldId="264"/>
            <ac:spMk id="4" creationId="{00000000-0000-0000-0000-000000000000}"/>
          </ac:spMkLst>
        </pc:spChg>
        <pc:spChg chg="mod">
          <ac:chgData name="Garbacik, Pawel" userId="9eb6a690-ff16-4d34-b24c-4f2b0efc32c2" providerId="ADAL" clId="{A0037DB3-4817-4262-96D0-D086F5B23491}" dt="2020-05-19T08:44:21.546" v="2679" actId="20577"/>
          <ac:spMkLst>
            <pc:docMk/>
            <pc:sldMk cId="0" sldId="264"/>
            <ac:spMk id="5" creationId="{00000000-0000-0000-0000-000000000000}"/>
          </ac:spMkLst>
        </pc:spChg>
      </pc:sldChg>
      <pc:sldChg chg="addSp delSp modSp add del">
        <pc:chgData name="Garbacik, Pawel" userId="9eb6a690-ff16-4d34-b24c-4f2b0efc32c2" providerId="ADAL" clId="{A0037DB3-4817-4262-96D0-D086F5B23491}" dt="2020-05-18T06:16:38.370" v="505" actId="2696"/>
        <pc:sldMkLst>
          <pc:docMk/>
          <pc:sldMk cId="0" sldId="265"/>
        </pc:sldMkLst>
        <pc:spChg chg="add del mod">
          <ac:chgData name="Garbacik, Pawel" userId="9eb6a690-ff16-4d34-b24c-4f2b0efc32c2" providerId="ADAL" clId="{A0037DB3-4817-4262-96D0-D086F5B23491}" dt="2020-05-18T06:04:55.280" v="321" actId="478"/>
          <ac:spMkLst>
            <pc:docMk/>
            <pc:sldMk cId="0" sldId="265"/>
            <ac:spMk id="3" creationId="{72DEABB5-3E37-4851-9C67-2A77FB6BF6DF}"/>
          </ac:spMkLst>
        </pc:spChg>
        <pc:spChg chg="mod">
          <ac:chgData name="Garbacik, Pawel" userId="9eb6a690-ff16-4d34-b24c-4f2b0efc32c2" providerId="ADAL" clId="{A0037DB3-4817-4262-96D0-D086F5B23491}" dt="2020-05-18T06:04:53.287" v="320" actId="20577"/>
          <ac:spMkLst>
            <pc:docMk/>
            <pc:sldMk cId="0" sldId="265"/>
            <ac:spMk id="4" creationId="{00000000-0000-0000-0000-000000000000}"/>
          </ac:spMkLst>
        </pc:spChg>
        <pc:spChg chg="mod">
          <ac:chgData name="Garbacik, Pawel" userId="9eb6a690-ff16-4d34-b24c-4f2b0efc32c2" providerId="ADAL" clId="{A0037DB3-4817-4262-96D0-D086F5B23491}" dt="2020-05-18T06:08:56.119" v="428" actId="1036"/>
          <ac:spMkLst>
            <pc:docMk/>
            <pc:sldMk cId="0" sldId="265"/>
            <ac:spMk id="5" creationId="{00000000-0000-0000-0000-000000000000}"/>
          </ac:spMkLst>
        </pc:spChg>
        <pc:spChg chg="del">
          <ac:chgData name="Garbacik, Pawel" userId="9eb6a690-ff16-4d34-b24c-4f2b0efc32c2" providerId="ADAL" clId="{A0037DB3-4817-4262-96D0-D086F5B23491}" dt="2020-05-18T06:04:48.636" v="318" actId="478"/>
          <ac:spMkLst>
            <pc:docMk/>
            <pc:sldMk cId="0" sldId="265"/>
            <ac:spMk id="6" creationId="{00000000-0000-0000-0000-000000000000}"/>
          </ac:spMkLst>
        </pc:spChg>
        <pc:spChg chg="add del mod">
          <ac:chgData name="Garbacik, Pawel" userId="9eb6a690-ff16-4d34-b24c-4f2b0efc32c2" providerId="ADAL" clId="{A0037DB3-4817-4262-96D0-D086F5B23491}" dt="2020-05-18T06:08:52.200" v="416" actId="478"/>
          <ac:spMkLst>
            <pc:docMk/>
            <pc:sldMk cId="0" sldId="265"/>
            <ac:spMk id="7" creationId="{0FBB2201-EECB-41EA-A00D-E4855AB998EC}"/>
          </ac:spMkLst>
        </pc:spChg>
      </pc:sldChg>
      <pc:sldChg chg="modSp">
        <pc:chgData name="Garbacik, Pawel" userId="9eb6a690-ff16-4d34-b24c-4f2b0efc32c2" providerId="ADAL" clId="{A0037DB3-4817-4262-96D0-D086F5B23491}" dt="2020-05-18T06:12:46.379" v="497" actId="113"/>
        <pc:sldMkLst>
          <pc:docMk/>
          <pc:sldMk cId="0" sldId="266"/>
        </pc:sldMkLst>
        <pc:spChg chg="mod">
          <ac:chgData name="Garbacik, Pawel" userId="9eb6a690-ff16-4d34-b24c-4f2b0efc32c2" providerId="ADAL" clId="{A0037DB3-4817-4262-96D0-D086F5B23491}" dt="2020-05-18T06:09:13.331" v="443"/>
          <ac:spMkLst>
            <pc:docMk/>
            <pc:sldMk cId="0" sldId="266"/>
            <ac:spMk id="4" creationId="{00000000-0000-0000-0000-000000000000}"/>
          </ac:spMkLst>
        </pc:spChg>
        <pc:spChg chg="mod">
          <ac:chgData name="Garbacik, Pawel" userId="9eb6a690-ff16-4d34-b24c-4f2b0efc32c2" providerId="ADAL" clId="{A0037DB3-4817-4262-96D0-D086F5B23491}" dt="2020-05-18T06:10:31.030" v="479" actId="14100"/>
          <ac:spMkLst>
            <pc:docMk/>
            <pc:sldMk cId="0" sldId="266"/>
            <ac:spMk id="5" creationId="{00000000-0000-0000-0000-000000000000}"/>
          </ac:spMkLst>
        </pc:spChg>
        <pc:spChg chg="mod">
          <ac:chgData name="Garbacik, Pawel" userId="9eb6a690-ff16-4d34-b24c-4f2b0efc32c2" providerId="ADAL" clId="{A0037DB3-4817-4262-96D0-D086F5B23491}" dt="2020-05-18T06:10:43.298" v="486" actId="1036"/>
          <ac:spMkLst>
            <pc:docMk/>
            <pc:sldMk cId="0" sldId="266"/>
            <ac:spMk id="6" creationId="{00000000-0000-0000-0000-000000000000}"/>
          </ac:spMkLst>
        </pc:spChg>
        <pc:spChg chg="mod">
          <ac:chgData name="Garbacik, Pawel" userId="9eb6a690-ff16-4d34-b24c-4f2b0efc32c2" providerId="ADAL" clId="{A0037DB3-4817-4262-96D0-D086F5B23491}" dt="2020-05-18T06:10:58.164" v="496" actId="1076"/>
          <ac:spMkLst>
            <pc:docMk/>
            <pc:sldMk cId="0" sldId="266"/>
            <ac:spMk id="7" creationId="{00000000-0000-0000-0000-000000000000}"/>
          </ac:spMkLst>
        </pc:spChg>
        <pc:spChg chg="mod">
          <ac:chgData name="Garbacik, Pawel" userId="9eb6a690-ff16-4d34-b24c-4f2b0efc32c2" providerId="ADAL" clId="{A0037DB3-4817-4262-96D0-D086F5B23491}" dt="2020-05-18T06:12:46.379" v="497" actId="113"/>
          <ac:spMkLst>
            <pc:docMk/>
            <pc:sldMk cId="0" sldId="266"/>
            <ac:spMk id="8" creationId="{00000000-0000-0000-0000-000000000000}"/>
          </ac:spMkLst>
        </pc:spChg>
      </pc:sldChg>
      <pc:sldChg chg="addSp delSp modSp">
        <pc:chgData name="Garbacik, Pawel" userId="9eb6a690-ff16-4d34-b24c-4f2b0efc32c2" providerId="ADAL" clId="{A0037DB3-4817-4262-96D0-D086F5B23491}" dt="2020-05-18T12:38:54.206" v="2630" actId="27614"/>
        <pc:sldMkLst>
          <pc:docMk/>
          <pc:sldMk cId="0" sldId="267"/>
        </pc:sldMkLst>
        <pc:spChg chg="add del mod">
          <ac:chgData name="Garbacik, Pawel" userId="9eb6a690-ff16-4d34-b24c-4f2b0efc32c2" providerId="ADAL" clId="{A0037DB3-4817-4262-96D0-D086F5B23491}" dt="2020-05-18T08:39:04.671" v="1915" actId="478"/>
          <ac:spMkLst>
            <pc:docMk/>
            <pc:sldMk cId="0" sldId="267"/>
            <ac:spMk id="3" creationId="{235C9882-4A0D-4DFD-9FDD-BB613D94B8D6}"/>
          </ac:spMkLst>
        </pc:spChg>
        <pc:spChg chg="mod">
          <ac:chgData name="Garbacik, Pawel" userId="9eb6a690-ff16-4d34-b24c-4f2b0efc32c2" providerId="ADAL" clId="{A0037DB3-4817-4262-96D0-D086F5B23491}" dt="2020-05-18T12:38:20.157" v="2619" actId="1076"/>
          <ac:spMkLst>
            <pc:docMk/>
            <pc:sldMk cId="0" sldId="267"/>
            <ac:spMk id="4" creationId="{00000000-0000-0000-0000-000000000000}"/>
          </ac:spMkLst>
        </pc:spChg>
        <pc:spChg chg="del mod">
          <ac:chgData name="Garbacik, Pawel" userId="9eb6a690-ff16-4d34-b24c-4f2b0efc32c2" providerId="ADAL" clId="{A0037DB3-4817-4262-96D0-D086F5B23491}" dt="2020-05-18T12:38:28.645" v="2622" actId="478"/>
          <ac:spMkLst>
            <pc:docMk/>
            <pc:sldMk cId="0" sldId="267"/>
            <ac:spMk id="5" creationId="{00000000-0000-0000-0000-000000000000}"/>
          </ac:spMkLst>
        </pc:spChg>
        <pc:spChg chg="del mod">
          <ac:chgData name="Garbacik, Pawel" userId="9eb6a690-ff16-4d34-b24c-4f2b0efc32c2" providerId="ADAL" clId="{A0037DB3-4817-4262-96D0-D086F5B23491}" dt="2020-05-18T12:38:33.131" v="2624" actId="478"/>
          <ac:spMkLst>
            <pc:docMk/>
            <pc:sldMk cId="0" sldId="267"/>
            <ac:spMk id="6" creationId="{00000000-0000-0000-0000-000000000000}"/>
          </ac:spMkLst>
        </pc:spChg>
        <pc:spChg chg="del mod">
          <ac:chgData name="Garbacik, Pawel" userId="9eb6a690-ff16-4d34-b24c-4f2b0efc32c2" providerId="ADAL" clId="{A0037DB3-4817-4262-96D0-D086F5B23491}" dt="2020-05-18T12:38:36.113" v="2627" actId="478"/>
          <ac:spMkLst>
            <pc:docMk/>
            <pc:sldMk cId="0" sldId="267"/>
            <ac:spMk id="7" creationId="{00000000-0000-0000-0000-000000000000}"/>
          </ac:spMkLst>
        </pc:spChg>
        <pc:spChg chg="del mod">
          <ac:chgData name="Garbacik, Pawel" userId="9eb6a690-ff16-4d34-b24c-4f2b0efc32c2" providerId="ADAL" clId="{A0037DB3-4817-4262-96D0-D086F5B23491}" dt="2020-05-18T12:38:23.809" v="2620" actId="478"/>
          <ac:spMkLst>
            <pc:docMk/>
            <pc:sldMk cId="0" sldId="267"/>
            <ac:spMk id="8" creationId="{00000000-0000-0000-0000-000000000000}"/>
          </ac:spMkLst>
        </pc:spChg>
        <pc:spChg chg="del mod">
          <ac:chgData name="Garbacik, Pawel" userId="9eb6a690-ff16-4d34-b24c-4f2b0efc32c2" providerId="ADAL" clId="{A0037DB3-4817-4262-96D0-D086F5B23491}" dt="2020-05-18T08:39:00.403" v="1912" actId="478"/>
          <ac:spMkLst>
            <pc:docMk/>
            <pc:sldMk cId="0" sldId="267"/>
            <ac:spMk id="9" creationId="{00000000-0000-0000-0000-000000000000}"/>
          </ac:spMkLst>
        </pc:spChg>
        <pc:spChg chg="del">
          <ac:chgData name="Garbacik, Pawel" userId="9eb6a690-ff16-4d34-b24c-4f2b0efc32c2" providerId="ADAL" clId="{A0037DB3-4817-4262-96D0-D086F5B23491}" dt="2020-05-18T08:39:01.676" v="1913" actId="478"/>
          <ac:spMkLst>
            <pc:docMk/>
            <pc:sldMk cId="0" sldId="267"/>
            <ac:spMk id="10" creationId="{00000000-0000-0000-0000-000000000000}"/>
          </ac:spMkLst>
        </pc:spChg>
        <pc:spChg chg="add del mod">
          <ac:chgData name="Garbacik, Pawel" userId="9eb6a690-ff16-4d34-b24c-4f2b0efc32c2" providerId="ADAL" clId="{A0037DB3-4817-4262-96D0-D086F5B23491}" dt="2020-05-18T12:38:16.593" v="2616" actId="478"/>
          <ac:spMkLst>
            <pc:docMk/>
            <pc:sldMk cId="0" sldId="267"/>
            <ac:spMk id="11" creationId="{E7F336F6-E655-4345-BCB1-23D44B7E1014}"/>
          </ac:spMkLst>
        </pc:spChg>
        <pc:spChg chg="add del mod">
          <ac:chgData name="Garbacik, Pawel" userId="9eb6a690-ff16-4d34-b24c-4f2b0efc32c2" providerId="ADAL" clId="{A0037DB3-4817-4262-96D0-D086F5B23491}" dt="2020-05-18T08:39:04.114" v="1914" actId="478"/>
          <ac:spMkLst>
            <pc:docMk/>
            <pc:sldMk cId="0" sldId="267"/>
            <ac:spMk id="13" creationId="{7C775ACE-A239-4A94-82A9-D17E5FACDC56}"/>
          </ac:spMkLst>
        </pc:spChg>
        <pc:spChg chg="add del mod">
          <ac:chgData name="Garbacik, Pawel" userId="9eb6a690-ff16-4d34-b24c-4f2b0efc32c2" providerId="ADAL" clId="{A0037DB3-4817-4262-96D0-D086F5B23491}" dt="2020-05-18T12:38:34.586" v="2626" actId="478"/>
          <ac:spMkLst>
            <pc:docMk/>
            <pc:sldMk cId="0" sldId="267"/>
            <ac:spMk id="17" creationId="{86695227-C569-4E60-B795-04391B05F56D}"/>
          </ac:spMkLst>
        </pc:spChg>
        <pc:spChg chg="add del mod">
          <ac:chgData name="Garbacik, Pawel" userId="9eb6a690-ff16-4d34-b24c-4f2b0efc32c2" providerId="ADAL" clId="{A0037DB3-4817-4262-96D0-D086F5B23491}" dt="2020-05-18T12:38:31.971" v="2623" actId="478"/>
          <ac:spMkLst>
            <pc:docMk/>
            <pc:sldMk cId="0" sldId="267"/>
            <ac:spMk id="19" creationId="{BB9552D7-D3D9-45B7-97A5-C7523C324891}"/>
          </ac:spMkLst>
        </pc:spChg>
        <pc:spChg chg="add del mod">
          <ac:chgData name="Garbacik, Pawel" userId="9eb6a690-ff16-4d34-b24c-4f2b0efc32c2" providerId="ADAL" clId="{A0037DB3-4817-4262-96D0-D086F5B23491}" dt="2020-05-18T12:38:34.033" v="2625" actId="478"/>
          <ac:spMkLst>
            <pc:docMk/>
            <pc:sldMk cId="0" sldId="267"/>
            <ac:spMk id="21" creationId="{66DF14C4-E6AB-40F0-95B4-791C9AA973A5}"/>
          </ac:spMkLst>
        </pc:spChg>
        <pc:spChg chg="add del mod">
          <ac:chgData name="Garbacik, Pawel" userId="9eb6a690-ff16-4d34-b24c-4f2b0efc32c2" providerId="ADAL" clId="{A0037DB3-4817-4262-96D0-D086F5B23491}" dt="2020-05-18T12:38:37.288" v="2628" actId="478"/>
          <ac:spMkLst>
            <pc:docMk/>
            <pc:sldMk cId="0" sldId="267"/>
            <ac:spMk id="23" creationId="{15E58A22-A8FD-448F-901E-0AA8209EB028}"/>
          </ac:spMkLst>
        </pc:spChg>
        <pc:picChg chg="add mod">
          <ac:chgData name="Garbacik, Pawel" userId="9eb6a690-ff16-4d34-b24c-4f2b0efc32c2" providerId="ADAL" clId="{A0037DB3-4817-4262-96D0-D086F5B23491}" dt="2020-05-18T12:38:54.206" v="2630" actId="27614"/>
          <ac:picMkLst>
            <pc:docMk/>
            <pc:sldMk cId="0" sldId="267"/>
            <ac:picMk id="25" creationId="{2D80498F-E249-4DC3-AFA5-DF544899C120}"/>
          </ac:picMkLst>
        </pc:picChg>
        <pc:cxnChg chg="del mod">
          <ac:chgData name="Garbacik, Pawel" userId="9eb6a690-ff16-4d34-b24c-4f2b0efc32c2" providerId="ADAL" clId="{A0037DB3-4817-4262-96D0-D086F5B23491}" dt="2020-05-18T12:38:17.583" v="2617" actId="478"/>
          <ac:cxnSpMkLst>
            <pc:docMk/>
            <pc:sldMk cId="0" sldId="267"/>
            <ac:cxnSpMk id="14" creationId="{00000000-0000-0000-0000-000000000000}"/>
          </ac:cxnSpMkLst>
        </pc:cxnChg>
        <pc:cxnChg chg="del">
          <ac:chgData name="Garbacik, Pawel" userId="9eb6a690-ff16-4d34-b24c-4f2b0efc32c2" providerId="ADAL" clId="{A0037DB3-4817-4262-96D0-D086F5B23491}" dt="2020-05-18T08:38:57.633" v="1910" actId="478"/>
          <ac:cxnSpMkLst>
            <pc:docMk/>
            <pc:sldMk cId="0" sldId="267"/>
            <ac:cxnSpMk id="15" creationId="{00000000-0000-0000-0000-000000000000}"/>
          </ac:cxnSpMkLst>
        </pc:cxnChg>
      </pc:sldChg>
      <pc:sldChg chg="del">
        <pc:chgData name="Garbacik, Pawel" userId="9eb6a690-ff16-4d34-b24c-4f2b0efc32c2" providerId="ADAL" clId="{A0037DB3-4817-4262-96D0-D086F5B23491}" dt="2020-05-18T09:22:58.689" v="2352" actId="2696"/>
        <pc:sldMkLst>
          <pc:docMk/>
          <pc:sldMk cId="0" sldId="268"/>
        </pc:sldMkLst>
      </pc:sldChg>
      <pc:sldChg chg="addSp delSp modSp">
        <pc:chgData name="Garbacik, Pawel" userId="9eb6a690-ff16-4d34-b24c-4f2b0efc32c2" providerId="ADAL" clId="{A0037DB3-4817-4262-96D0-D086F5B23491}" dt="2020-05-18T09:49:07.761" v="2431" actId="1076"/>
        <pc:sldMkLst>
          <pc:docMk/>
          <pc:sldMk cId="0" sldId="269"/>
        </pc:sldMkLst>
        <pc:spChg chg="add del">
          <ac:chgData name="Garbacik, Pawel" userId="9eb6a690-ff16-4d34-b24c-4f2b0efc32c2" providerId="ADAL" clId="{A0037DB3-4817-4262-96D0-D086F5B23491}" dt="2020-05-18T09:46:33.579" v="2419"/>
          <ac:spMkLst>
            <pc:docMk/>
            <pc:sldMk cId="0" sldId="269"/>
            <ac:spMk id="4" creationId="{00000000-0000-0000-0000-000000000000}"/>
          </ac:spMkLst>
        </pc:spChg>
        <pc:spChg chg="mod">
          <ac:chgData name="Garbacik, Pawel" userId="9eb6a690-ff16-4d34-b24c-4f2b0efc32c2" providerId="ADAL" clId="{A0037DB3-4817-4262-96D0-D086F5B23491}" dt="2020-05-18T09:49:07.761" v="2431" actId="1076"/>
          <ac:spMkLst>
            <pc:docMk/>
            <pc:sldMk cId="0" sldId="269"/>
            <ac:spMk id="5" creationId="{00000000-0000-0000-0000-000000000000}"/>
          </ac:spMkLst>
        </pc:spChg>
        <pc:spChg chg="add del mod">
          <ac:chgData name="Garbacik, Pawel" userId="9eb6a690-ff16-4d34-b24c-4f2b0efc32c2" providerId="ADAL" clId="{A0037DB3-4817-4262-96D0-D086F5B23491}" dt="2020-05-18T09:48:46.599" v="2427" actId="478"/>
          <ac:spMkLst>
            <pc:docMk/>
            <pc:sldMk cId="0" sldId="269"/>
            <ac:spMk id="9" creationId="{E24CE920-7949-45B6-9224-60F827E1F2C7}"/>
          </ac:spMkLst>
        </pc:spChg>
        <pc:picChg chg="add del mod">
          <ac:chgData name="Garbacik, Pawel" userId="9eb6a690-ff16-4d34-b24c-4f2b0efc32c2" providerId="ADAL" clId="{A0037DB3-4817-4262-96D0-D086F5B23491}" dt="2020-05-18T09:46:23.579" v="2418" actId="931"/>
          <ac:picMkLst>
            <pc:docMk/>
            <pc:sldMk cId="0" sldId="269"/>
            <ac:picMk id="3" creationId="{07EBC745-E1D4-4950-A2CD-B2C320016B14}"/>
          </ac:picMkLst>
        </pc:picChg>
        <pc:picChg chg="add del mod">
          <ac:chgData name="Garbacik, Pawel" userId="9eb6a690-ff16-4d34-b24c-4f2b0efc32c2" providerId="ADAL" clId="{A0037DB3-4817-4262-96D0-D086F5B23491}" dt="2020-05-18T09:47:23.366" v="2426" actId="478"/>
          <ac:picMkLst>
            <pc:docMk/>
            <pc:sldMk cId="0" sldId="269"/>
            <ac:picMk id="7" creationId="{08D8B7B9-DAE7-4974-8887-634076DD58B3}"/>
          </ac:picMkLst>
        </pc:picChg>
        <pc:picChg chg="add mod">
          <ac:chgData name="Garbacik, Pawel" userId="9eb6a690-ff16-4d34-b24c-4f2b0efc32c2" providerId="ADAL" clId="{A0037DB3-4817-4262-96D0-D086F5B23491}" dt="2020-05-18T09:49:02.941" v="2430" actId="27614"/>
          <ac:picMkLst>
            <pc:docMk/>
            <pc:sldMk cId="0" sldId="269"/>
            <ac:picMk id="11" creationId="{122F2B6A-BE61-4369-8A3E-71846769511D}"/>
          </ac:picMkLst>
        </pc:picChg>
      </pc:sldChg>
      <pc:sldChg chg="del">
        <pc:chgData name="Garbacik, Pawel" userId="9eb6a690-ff16-4d34-b24c-4f2b0efc32c2" providerId="ADAL" clId="{A0037DB3-4817-4262-96D0-D086F5B23491}" dt="2020-05-18T10:06:13.562" v="2549" actId="2696"/>
        <pc:sldMkLst>
          <pc:docMk/>
          <pc:sldMk cId="0" sldId="274"/>
        </pc:sldMkLst>
      </pc:sldChg>
      <pc:sldChg chg="del">
        <pc:chgData name="Garbacik, Pawel" userId="9eb6a690-ff16-4d34-b24c-4f2b0efc32c2" providerId="ADAL" clId="{A0037DB3-4817-4262-96D0-D086F5B23491}" dt="2020-05-18T09:23:15.527" v="2365" actId="2696"/>
        <pc:sldMkLst>
          <pc:docMk/>
          <pc:sldMk cId="0" sldId="276"/>
        </pc:sldMkLst>
      </pc:sldChg>
      <pc:sldChg chg="del">
        <pc:chgData name="Garbacik, Pawel" userId="9eb6a690-ff16-4d34-b24c-4f2b0efc32c2" providerId="ADAL" clId="{A0037DB3-4817-4262-96D0-D086F5B23491}" dt="2020-05-18T09:23:18.097" v="2366" actId="2696"/>
        <pc:sldMkLst>
          <pc:docMk/>
          <pc:sldMk cId="0" sldId="277"/>
        </pc:sldMkLst>
      </pc:sldChg>
      <pc:sldChg chg="del">
        <pc:chgData name="Garbacik, Pawel" userId="9eb6a690-ff16-4d34-b24c-4f2b0efc32c2" providerId="ADAL" clId="{A0037DB3-4817-4262-96D0-D086F5B23491}" dt="2020-05-18T09:23:14.397" v="2364" actId="2696"/>
        <pc:sldMkLst>
          <pc:docMk/>
          <pc:sldMk cId="0" sldId="279"/>
        </pc:sldMkLst>
      </pc:sldChg>
      <pc:sldChg chg="del">
        <pc:chgData name="Garbacik, Pawel" userId="9eb6a690-ff16-4d34-b24c-4f2b0efc32c2" providerId="ADAL" clId="{A0037DB3-4817-4262-96D0-D086F5B23491}" dt="2020-05-18T09:23:13.455" v="2363" actId="2696"/>
        <pc:sldMkLst>
          <pc:docMk/>
          <pc:sldMk cId="0" sldId="280"/>
        </pc:sldMkLst>
      </pc:sldChg>
      <pc:sldChg chg="del">
        <pc:chgData name="Garbacik, Pawel" userId="9eb6a690-ff16-4d34-b24c-4f2b0efc32c2" providerId="ADAL" clId="{A0037DB3-4817-4262-96D0-D086F5B23491}" dt="2020-05-18T09:23:12.390" v="2362" actId="2696"/>
        <pc:sldMkLst>
          <pc:docMk/>
          <pc:sldMk cId="0" sldId="281"/>
        </pc:sldMkLst>
      </pc:sldChg>
      <pc:sldChg chg="del">
        <pc:chgData name="Garbacik, Pawel" userId="9eb6a690-ff16-4d34-b24c-4f2b0efc32c2" providerId="ADAL" clId="{A0037DB3-4817-4262-96D0-D086F5B23491}" dt="2020-05-18T09:23:11.378" v="2361" actId="2696"/>
        <pc:sldMkLst>
          <pc:docMk/>
          <pc:sldMk cId="0" sldId="282"/>
        </pc:sldMkLst>
      </pc:sldChg>
      <pc:sldChg chg="del">
        <pc:chgData name="Garbacik, Pawel" userId="9eb6a690-ff16-4d34-b24c-4f2b0efc32c2" providerId="ADAL" clId="{A0037DB3-4817-4262-96D0-D086F5B23491}" dt="2020-05-18T09:23:10.193" v="2360" actId="2696"/>
        <pc:sldMkLst>
          <pc:docMk/>
          <pc:sldMk cId="0" sldId="283"/>
        </pc:sldMkLst>
      </pc:sldChg>
      <pc:sldChg chg="del">
        <pc:chgData name="Garbacik, Pawel" userId="9eb6a690-ff16-4d34-b24c-4f2b0efc32c2" providerId="ADAL" clId="{A0037DB3-4817-4262-96D0-D086F5B23491}" dt="2020-05-18T09:23:08.841" v="2359" actId="2696"/>
        <pc:sldMkLst>
          <pc:docMk/>
          <pc:sldMk cId="0" sldId="284"/>
        </pc:sldMkLst>
      </pc:sldChg>
      <pc:sldChg chg="del">
        <pc:chgData name="Garbacik, Pawel" userId="9eb6a690-ff16-4d34-b24c-4f2b0efc32c2" providerId="ADAL" clId="{A0037DB3-4817-4262-96D0-D086F5B23491}" dt="2020-05-18T09:23:06.826" v="2358" actId="2696"/>
        <pc:sldMkLst>
          <pc:docMk/>
          <pc:sldMk cId="0" sldId="285"/>
        </pc:sldMkLst>
      </pc:sldChg>
      <pc:sldChg chg="del">
        <pc:chgData name="Garbacik, Pawel" userId="9eb6a690-ff16-4d34-b24c-4f2b0efc32c2" providerId="ADAL" clId="{A0037DB3-4817-4262-96D0-D086F5B23491}" dt="2020-05-18T09:23:05.614" v="2357" actId="2696"/>
        <pc:sldMkLst>
          <pc:docMk/>
          <pc:sldMk cId="0" sldId="286"/>
        </pc:sldMkLst>
      </pc:sldChg>
      <pc:sldChg chg="del">
        <pc:chgData name="Garbacik, Pawel" userId="9eb6a690-ff16-4d34-b24c-4f2b0efc32c2" providerId="ADAL" clId="{A0037DB3-4817-4262-96D0-D086F5B23491}" dt="2020-05-18T09:23:19.620" v="2367" actId="2696"/>
        <pc:sldMkLst>
          <pc:docMk/>
          <pc:sldMk cId="0" sldId="290"/>
        </pc:sldMkLst>
      </pc:sldChg>
      <pc:sldChg chg="add del">
        <pc:chgData name="Garbacik, Pawel" userId="9eb6a690-ff16-4d34-b24c-4f2b0efc32c2" providerId="ADAL" clId="{A0037DB3-4817-4262-96D0-D086F5B23491}" dt="2020-05-18T11:52:42.659" v="2612" actId="2696"/>
        <pc:sldMkLst>
          <pc:docMk/>
          <pc:sldMk cId="963446279" sldId="346"/>
        </pc:sldMkLst>
      </pc:sldChg>
      <pc:sldChg chg="del">
        <pc:chgData name="Garbacik, Pawel" userId="9eb6a690-ff16-4d34-b24c-4f2b0efc32c2" providerId="ADAL" clId="{A0037DB3-4817-4262-96D0-D086F5B23491}" dt="2020-05-18T09:23:21.114" v="2368" actId="2696"/>
        <pc:sldMkLst>
          <pc:docMk/>
          <pc:sldMk cId="2200284910" sldId="350"/>
        </pc:sldMkLst>
      </pc:sldChg>
      <pc:sldChg chg="addSp delSp modSp">
        <pc:chgData name="Garbacik, Pawel" userId="9eb6a690-ff16-4d34-b24c-4f2b0efc32c2" providerId="ADAL" clId="{A0037DB3-4817-4262-96D0-D086F5B23491}" dt="2020-05-18T09:53:06.674" v="2502" actId="20577"/>
        <pc:sldMkLst>
          <pc:docMk/>
          <pc:sldMk cId="2966989272" sldId="351"/>
        </pc:sldMkLst>
        <pc:spChg chg="del">
          <ac:chgData name="Garbacik, Pawel" userId="9eb6a690-ff16-4d34-b24c-4f2b0efc32c2" providerId="ADAL" clId="{A0037DB3-4817-4262-96D0-D086F5B23491}" dt="2020-05-18T09:52:35.159" v="2432" actId="478"/>
          <ac:spMkLst>
            <pc:docMk/>
            <pc:sldMk cId="2966989272" sldId="351"/>
            <ac:spMk id="2" creationId="{303A75A8-FCE0-4121-B68F-DBCEADABDE77}"/>
          </ac:spMkLst>
        </pc:spChg>
        <pc:spChg chg="mod">
          <ac:chgData name="Garbacik, Pawel" userId="9eb6a690-ff16-4d34-b24c-4f2b0efc32c2" providerId="ADAL" clId="{A0037DB3-4817-4262-96D0-D086F5B23491}" dt="2020-05-18T09:53:06.674" v="2502" actId="20577"/>
          <ac:spMkLst>
            <pc:docMk/>
            <pc:sldMk cId="2966989272" sldId="351"/>
            <ac:spMk id="3" creationId="{D8851A46-C6AE-4E73-8B8D-CDC0CD9F32CF}"/>
          </ac:spMkLst>
        </pc:spChg>
        <pc:picChg chg="add mod">
          <ac:chgData name="Garbacik, Pawel" userId="9eb6a690-ff16-4d34-b24c-4f2b0efc32c2" providerId="ADAL" clId="{A0037DB3-4817-4262-96D0-D086F5B23491}" dt="2020-05-18T09:52:47.193" v="2435" actId="27614"/>
          <ac:picMkLst>
            <pc:docMk/>
            <pc:sldMk cId="2966989272" sldId="351"/>
            <ac:picMk id="5" creationId="{3FC4F0C1-05D4-4B0C-9043-F07F42AEEF2A}"/>
          </ac:picMkLst>
        </pc:picChg>
      </pc:sldChg>
      <pc:sldChg chg="modSp add del">
        <pc:chgData name="Garbacik, Pawel" userId="9eb6a690-ff16-4d34-b24c-4f2b0efc32c2" providerId="ADAL" clId="{A0037DB3-4817-4262-96D0-D086F5B23491}" dt="2020-05-18T06:09:21.797" v="450" actId="2696"/>
        <pc:sldMkLst>
          <pc:docMk/>
          <pc:sldMk cId="1432947648" sldId="352"/>
        </pc:sldMkLst>
        <pc:spChg chg="mod">
          <ac:chgData name="Garbacik, Pawel" userId="9eb6a690-ff16-4d34-b24c-4f2b0efc32c2" providerId="ADAL" clId="{A0037DB3-4817-4262-96D0-D086F5B23491}" dt="2020-05-18T06:09:04.638" v="442" actId="20577"/>
          <ac:spMkLst>
            <pc:docMk/>
            <pc:sldMk cId="1432947648" sldId="352"/>
            <ac:spMk id="4" creationId="{00000000-0000-0000-0000-000000000000}"/>
          </ac:spMkLst>
        </pc:spChg>
      </pc:sldChg>
      <pc:sldChg chg="addSp delSp modSp add ord">
        <pc:chgData name="Garbacik, Pawel" userId="9eb6a690-ff16-4d34-b24c-4f2b0efc32c2" providerId="ADAL" clId="{A0037DB3-4817-4262-96D0-D086F5B23491}" dt="2020-05-18T07:37:50.208" v="1220" actId="1036"/>
        <pc:sldMkLst>
          <pc:docMk/>
          <pc:sldMk cId="3653979820" sldId="352"/>
        </pc:sldMkLst>
        <pc:spChg chg="mod">
          <ac:chgData name="Garbacik, Pawel" userId="9eb6a690-ff16-4d34-b24c-4f2b0efc32c2" providerId="ADAL" clId="{A0037DB3-4817-4262-96D0-D086F5B23491}" dt="2020-05-18T06:16:47.117" v="513" actId="20577"/>
          <ac:spMkLst>
            <pc:docMk/>
            <pc:sldMk cId="3653979820" sldId="352"/>
            <ac:spMk id="4" creationId="{00000000-0000-0000-0000-000000000000}"/>
          </ac:spMkLst>
        </pc:spChg>
        <pc:spChg chg="mod">
          <ac:chgData name="Garbacik, Pawel" userId="9eb6a690-ff16-4d34-b24c-4f2b0efc32c2" providerId="ADAL" clId="{A0037DB3-4817-4262-96D0-D086F5B23491}" dt="2020-05-18T07:37:50.208" v="1220" actId="1036"/>
          <ac:spMkLst>
            <pc:docMk/>
            <pc:sldMk cId="3653979820" sldId="352"/>
            <ac:spMk id="5" creationId="{00000000-0000-0000-0000-000000000000}"/>
          </ac:spMkLst>
        </pc:spChg>
        <pc:spChg chg="add del mod">
          <ac:chgData name="Garbacik, Pawel" userId="9eb6a690-ff16-4d34-b24c-4f2b0efc32c2" providerId="ADAL" clId="{A0037DB3-4817-4262-96D0-D086F5B23491}" dt="2020-05-18T06:37:14.519" v="761" actId="478"/>
          <ac:spMkLst>
            <pc:docMk/>
            <pc:sldMk cId="3653979820" sldId="352"/>
            <ac:spMk id="6" creationId="{325161BA-C60C-4563-BB2E-1B4AE133D5CF}"/>
          </ac:spMkLst>
        </pc:spChg>
        <pc:spChg chg="add del mod">
          <ac:chgData name="Garbacik, Pawel" userId="9eb6a690-ff16-4d34-b24c-4f2b0efc32c2" providerId="ADAL" clId="{A0037DB3-4817-4262-96D0-D086F5B23491}" dt="2020-05-18T06:37:13.517" v="760" actId="478"/>
          <ac:spMkLst>
            <pc:docMk/>
            <pc:sldMk cId="3653979820" sldId="352"/>
            <ac:spMk id="7" creationId="{8160637D-48A2-4B4B-8F75-E09CDCD3E173}"/>
          </ac:spMkLst>
        </pc:spChg>
        <pc:spChg chg="add del mod">
          <ac:chgData name="Garbacik, Pawel" userId="9eb6a690-ff16-4d34-b24c-4f2b0efc32c2" providerId="ADAL" clId="{A0037DB3-4817-4262-96D0-D086F5B23491}" dt="2020-05-18T06:37:21.420" v="767" actId="478"/>
          <ac:spMkLst>
            <pc:docMk/>
            <pc:sldMk cId="3653979820" sldId="352"/>
            <ac:spMk id="8" creationId="{202999E1-889E-4308-93B2-EF3DA89648CF}"/>
          </ac:spMkLst>
        </pc:spChg>
        <pc:spChg chg="add del mod">
          <ac:chgData name="Garbacik, Pawel" userId="9eb6a690-ff16-4d34-b24c-4f2b0efc32c2" providerId="ADAL" clId="{A0037DB3-4817-4262-96D0-D086F5B23491}" dt="2020-05-18T06:37:16.867" v="763" actId="478"/>
          <ac:spMkLst>
            <pc:docMk/>
            <pc:sldMk cId="3653979820" sldId="352"/>
            <ac:spMk id="9" creationId="{8E40F83F-81B4-43A4-9F11-D0442298771C}"/>
          </ac:spMkLst>
        </pc:spChg>
        <pc:spChg chg="add del mod">
          <ac:chgData name="Garbacik, Pawel" userId="9eb6a690-ff16-4d34-b24c-4f2b0efc32c2" providerId="ADAL" clId="{A0037DB3-4817-4262-96D0-D086F5B23491}" dt="2020-05-18T06:37:19.665" v="765" actId="478"/>
          <ac:spMkLst>
            <pc:docMk/>
            <pc:sldMk cId="3653979820" sldId="352"/>
            <ac:spMk id="10" creationId="{39EF8017-8285-412E-9355-57BEAB5CBA5B}"/>
          </ac:spMkLst>
        </pc:spChg>
        <pc:spChg chg="add del mod">
          <ac:chgData name="Garbacik, Pawel" userId="9eb6a690-ff16-4d34-b24c-4f2b0efc32c2" providerId="ADAL" clId="{A0037DB3-4817-4262-96D0-D086F5B23491}" dt="2020-05-18T06:37:17.961" v="764" actId="478"/>
          <ac:spMkLst>
            <pc:docMk/>
            <pc:sldMk cId="3653979820" sldId="352"/>
            <ac:spMk id="11" creationId="{2A5A9624-101A-4D16-94C8-F4D6138860B0}"/>
          </ac:spMkLst>
        </pc:spChg>
        <pc:spChg chg="add mod">
          <ac:chgData name="Garbacik, Pawel" userId="9eb6a690-ff16-4d34-b24c-4f2b0efc32c2" providerId="ADAL" clId="{A0037DB3-4817-4262-96D0-D086F5B23491}" dt="2020-05-18T07:37:47.115" v="1210" actId="14100"/>
          <ac:spMkLst>
            <pc:docMk/>
            <pc:sldMk cId="3653979820" sldId="352"/>
            <ac:spMk id="18" creationId="{2ECFA4D4-3A9D-4DEF-A8AC-160A65F26116}"/>
          </ac:spMkLst>
        </pc:spChg>
        <pc:spChg chg="add del">
          <ac:chgData name="Garbacik, Pawel" userId="9eb6a690-ff16-4d34-b24c-4f2b0efc32c2" providerId="ADAL" clId="{A0037DB3-4817-4262-96D0-D086F5B23491}" dt="2020-05-18T07:30:15.945" v="1209" actId="478"/>
          <ac:spMkLst>
            <pc:docMk/>
            <pc:sldMk cId="3653979820" sldId="352"/>
            <ac:spMk id="19" creationId="{02B61D81-B23E-466F-9956-BF95DA1895D5}"/>
          </ac:spMkLst>
        </pc:spChg>
        <pc:cxnChg chg="add del mod">
          <ac:chgData name="Garbacik, Pawel" userId="9eb6a690-ff16-4d34-b24c-4f2b0efc32c2" providerId="ADAL" clId="{A0037DB3-4817-4262-96D0-D086F5B23491}" dt="2020-05-18T06:37:15.793" v="762" actId="478"/>
          <ac:cxnSpMkLst>
            <pc:docMk/>
            <pc:sldMk cId="3653979820" sldId="352"/>
            <ac:cxnSpMk id="12" creationId="{82F869B5-542C-45B6-9859-149D6033A8CF}"/>
          </ac:cxnSpMkLst>
        </pc:cxnChg>
        <pc:cxnChg chg="add del mod">
          <ac:chgData name="Garbacik, Pawel" userId="9eb6a690-ff16-4d34-b24c-4f2b0efc32c2" providerId="ADAL" clId="{A0037DB3-4817-4262-96D0-D086F5B23491}" dt="2020-05-18T06:37:20.347" v="766" actId="478"/>
          <ac:cxnSpMkLst>
            <pc:docMk/>
            <pc:sldMk cId="3653979820" sldId="352"/>
            <ac:cxnSpMk id="13" creationId="{C9E980A7-1EB0-4BF1-869F-3D5E393A9901}"/>
          </ac:cxnSpMkLst>
        </pc:cxnChg>
      </pc:sldChg>
      <pc:sldChg chg="addSp delSp modSp add">
        <pc:chgData name="Garbacik, Pawel" userId="9eb6a690-ff16-4d34-b24c-4f2b0efc32c2" providerId="ADAL" clId="{A0037DB3-4817-4262-96D0-D086F5B23491}" dt="2020-05-18T09:21:10.497" v="2345"/>
        <pc:sldMkLst>
          <pc:docMk/>
          <pc:sldMk cId="3273160611" sldId="353"/>
        </pc:sldMkLst>
        <pc:spChg chg="add del mod">
          <ac:chgData name="Garbacik, Pawel" userId="9eb6a690-ff16-4d34-b24c-4f2b0efc32c2" providerId="ADAL" clId="{A0037DB3-4817-4262-96D0-D086F5B23491}" dt="2020-05-18T07:38:13.814" v="1223" actId="478"/>
          <ac:spMkLst>
            <pc:docMk/>
            <pc:sldMk cId="3273160611" sldId="353"/>
            <ac:spMk id="3" creationId="{020FC847-853A-417D-94C0-E04D058BEA98}"/>
          </ac:spMkLst>
        </pc:spChg>
        <pc:spChg chg="mod">
          <ac:chgData name="Garbacik, Pawel" userId="9eb6a690-ff16-4d34-b24c-4f2b0efc32c2" providerId="ADAL" clId="{A0037DB3-4817-4262-96D0-D086F5B23491}" dt="2020-05-18T08:20:40.575" v="1730" actId="20577"/>
          <ac:spMkLst>
            <pc:docMk/>
            <pc:sldMk cId="3273160611" sldId="353"/>
            <ac:spMk id="4" creationId="{00000000-0000-0000-0000-000000000000}"/>
          </ac:spMkLst>
        </pc:spChg>
        <pc:spChg chg="del">
          <ac:chgData name="Garbacik, Pawel" userId="9eb6a690-ff16-4d34-b24c-4f2b0efc32c2" providerId="ADAL" clId="{A0037DB3-4817-4262-96D0-D086F5B23491}" dt="2020-05-18T07:37:59.897" v="1222" actId="478"/>
          <ac:spMkLst>
            <pc:docMk/>
            <pc:sldMk cId="3273160611" sldId="353"/>
            <ac:spMk id="5" creationId="{00000000-0000-0000-0000-000000000000}"/>
          </ac:spMkLst>
        </pc:spChg>
        <pc:spChg chg="mod">
          <ac:chgData name="Garbacik, Pawel" userId="9eb6a690-ff16-4d34-b24c-4f2b0efc32c2" providerId="ADAL" clId="{A0037DB3-4817-4262-96D0-D086F5B23491}" dt="2020-05-18T09:21:10.497" v="2345"/>
          <ac:spMkLst>
            <pc:docMk/>
            <pc:sldMk cId="3273160611" sldId="353"/>
            <ac:spMk id="18" creationId="{2ECFA4D4-3A9D-4DEF-A8AC-160A65F26116}"/>
          </ac:spMkLst>
        </pc:spChg>
      </pc:sldChg>
      <pc:sldChg chg="addSp delSp modSp add">
        <pc:chgData name="Garbacik, Pawel" userId="9eb6a690-ff16-4d34-b24c-4f2b0efc32c2" providerId="ADAL" clId="{A0037DB3-4817-4262-96D0-D086F5B23491}" dt="2020-05-18T11:44:39.978" v="2611" actId="20577"/>
        <pc:sldMkLst>
          <pc:docMk/>
          <pc:sldMk cId="913005651" sldId="354"/>
        </pc:sldMkLst>
        <pc:spChg chg="add del mod">
          <ac:chgData name="Garbacik, Pawel" userId="9eb6a690-ff16-4d34-b24c-4f2b0efc32c2" providerId="ADAL" clId="{A0037DB3-4817-4262-96D0-D086F5B23491}" dt="2020-05-18T08:12:56.261" v="1685" actId="478"/>
          <ac:spMkLst>
            <pc:docMk/>
            <pc:sldMk cId="913005651" sldId="354"/>
            <ac:spMk id="3" creationId="{ED925791-E4A0-4ACC-AFD1-1F32CAFA1CBC}"/>
          </ac:spMkLst>
        </pc:spChg>
        <pc:spChg chg="mod">
          <ac:chgData name="Garbacik, Pawel" userId="9eb6a690-ff16-4d34-b24c-4f2b0efc32c2" providerId="ADAL" clId="{A0037DB3-4817-4262-96D0-D086F5B23491}" dt="2020-05-18T07:46:49.481" v="1513" actId="20577"/>
          <ac:spMkLst>
            <pc:docMk/>
            <pc:sldMk cId="913005651" sldId="354"/>
            <ac:spMk id="4" creationId="{00000000-0000-0000-0000-000000000000}"/>
          </ac:spMkLst>
        </pc:spChg>
        <pc:spChg chg="del mod">
          <ac:chgData name="Garbacik, Pawel" userId="9eb6a690-ff16-4d34-b24c-4f2b0efc32c2" providerId="ADAL" clId="{A0037DB3-4817-4262-96D0-D086F5B23491}" dt="2020-05-18T08:12:49.121" v="1684" actId="478"/>
          <ac:spMkLst>
            <pc:docMk/>
            <pc:sldMk cId="913005651" sldId="354"/>
            <ac:spMk id="5" creationId="{00000000-0000-0000-0000-000000000000}"/>
          </ac:spMkLst>
        </pc:spChg>
        <pc:spChg chg="add mod">
          <ac:chgData name="Garbacik, Pawel" userId="9eb6a690-ff16-4d34-b24c-4f2b0efc32c2" providerId="ADAL" clId="{A0037DB3-4817-4262-96D0-D086F5B23491}" dt="2020-05-18T11:42:57.139" v="2550" actId="20577"/>
          <ac:spMkLst>
            <pc:docMk/>
            <pc:sldMk cId="913005651" sldId="354"/>
            <ac:spMk id="6" creationId="{6C394BA0-B12B-4340-8E94-538843C853FA}"/>
          </ac:spMkLst>
        </pc:spChg>
        <pc:spChg chg="add mod">
          <ac:chgData name="Garbacik, Pawel" userId="9eb6a690-ff16-4d34-b24c-4f2b0efc32c2" providerId="ADAL" clId="{A0037DB3-4817-4262-96D0-D086F5B23491}" dt="2020-05-18T11:44:39.978" v="2611" actId="20577"/>
          <ac:spMkLst>
            <pc:docMk/>
            <pc:sldMk cId="913005651" sldId="354"/>
            <ac:spMk id="8" creationId="{8EA714D0-9FFE-4A45-B4C6-5F1E140F66A9}"/>
          </ac:spMkLst>
        </pc:spChg>
        <pc:spChg chg="del">
          <ac:chgData name="Garbacik, Pawel" userId="9eb6a690-ff16-4d34-b24c-4f2b0efc32c2" providerId="ADAL" clId="{A0037DB3-4817-4262-96D0-D086F5B23491}" dt="2020-05-18T07:46:59.871" v="1514" actId="478"/>
          <ac:spMkLst>
            <pc:docMk/>
            <pc:sldMk cId="913005651" sldId="354"/>
            <ac:spMk id="18" creationId="{2ECFA4D4-3A9D-4DEF-A8AC-160A65F26116}"/>
          </ac:spMkLst>
        </pc:spChg>
      </pc:sldChg>
      <pc:sldChg chg="delSp modSp add del">
        <pc:chgData name="Garbacik, Pawel" userId="9eb6a690-ff16-4d34-b24c-4f2b0efc32c2" providerId="ADAL" clId="{A0037DB3-4817-4262-96D0-D086F5B23491}" dt="2020-05-18T12:38:12.496" v="2615" actId="2696"/>
        <pc:sldMkLst>
          <pc:docMk/>
          <pc:sldMk cId="1248581162" sldId="355"/>
        </pc:sldMkLst>
        <pc:spChg chg="mod">
          <ac:chgData name="Garbacik, Pawel" userId="9eb6a690-ff16-4d34-b24c-4f2b0efc32c2" providerId="ADAL" clId="{A0037DB3-4817-4262-96D0-D086F5B23491}" dt="2020-05-18T08:54:16.053" v="2172" actId="20577"/>
          <ac:spMkLst>
            <pc:docMk/>
            <pc:sldMk cId="1248581162" sldId="355"/>
            <ac:spMk id="4" creationId="{00000000-0000-0000-0000-000000000000}"/>
          </ac:spMkLst>
        </pc:spChg>
        <pc:spChg chg="mod">
          <ac:chgData name="Garbacik, Pawel" userId="9eb6a690-ff16-4d34-b24c-4f2b0efc32c2" providerId="ADAL" clId="{A0037DB3-4817-4262-96D0-D086F5B23491}" dt="2020-05-18T09:09:00.934" v="2203" actId="20577"/>
          <ac:spMkLst>
            <pc:docMk/>
            <pc:sldMk cId="1248581162" sldId="355"/>
            <ac:spMk id="5" creationId="{00000000-0000-0000-0000-000000000000}"/>
          </ac:spMkLst>
        </pc:spChg>
        <pc:spChg chg="mod">
          <ac:chgData name="Garbacik, Pawel" userId="9eb6a690-ff16-4d34-b24c-4f2b0efc32c2" providerId="ADAL" clId="{A0037DB3-4817-4262-96D0-D086F5B23491}" dt="2020-05-18T08:54:44.354" v="2177" actId="1035"/>
          <ac:spMkLst>
            <pc:docMk/>
            <pc:sldMk cId="1248581162" sldId="355"/>
            <ac:spMk id="6" creationId="{00000000-0000-0000-0000-000000000000}"/>
          </ac:spMkLst>
        </pc:spChg>
        <pc:spChg chg="mod">
          <ac:chgData name="Garbacik, Pawel" userId="9eb6a690-ff16-4d34-b24c-4f2b0efc32c2" providerId="ADAL" clId="{A0037DB3-4817-4262-96D0-D086F5B23491}" dt="2020-05-18T08:55:48.650" v="2191" actId="15"/>
          <ac:spMkLst>
            <pc:docMk/>
            <pc:sldMk cId="1248581162" sldId="355"/>
            <ac:spMk id="7" creationId="{00000000-0000-0000-0000-000000000000}"/>
          </ac:spMkLst>
        </pc:spChg>
        <pc:spChg chg="mod">
          <ac:chgData name="Garbacik, Pawel" userId="9eb6a690-ff16-4d34-b24c-4f2b0efc32c2" providerId="ADAL" clId="{A0037DB3-4817-4262-96D0-D086F5B23491}" dt="2020-05-18T08:54:49.829" v="2182" actId="1076"/>
          <ac:spMkLst>
            <pc:docMk/>
            <pc:sldMk cId="1248581162" sldId="355"/>
            <ac:spMk id="8" creationId="{00000000-0000-0000-0000-000000000000}"/>
          </ac:spMkLst>
        </pc:spChg>
        <pc:spChg chg="del">
          <ac:chgData name="Garbacik, Pawel" userId="9eb6a690-ff16-4d34-b24c-4f2b0efc32c2" providerId="ADAL" clId="{A0037DB3-4817-4262-96D0-D086F5B23491}" dt="2020-05-18T08:54:40.944" v="2173" actId="478"/>
          <ac:spMkLst>
            <pc:docMk/>
            <pc:sldMk cId="1248581162" sldId="355"/>
            <ac:spMk id="11" creationId="{E7F336F6-E655-4345-BCB1-23D44B7E1014}"/>
          </ac:spMkLst>
        </pc:spChg>
        <pc:cxnChg chg="mod">
          <ac:chgData name="Garbacik, Pawel" userId="9eb6a690-ff16-4d34-b24c-4f2b0efc32c2" providerId="ADAL" clId="{A0037DB3-4817-4262-96D0-D086F5B23491}" dt="2020-05-18T08:54:52.831" v="2183" actId="14100"/>
          <ac:cxnSpMkLst>
            <pc:docMk/>
            <pc:sldMk cId="1248581162" sldId="355"/>
            <ac:cxnSpMk id="14" creationId="{00000000-0000-0000-0000-000000000000}"/>
          </ac:cxnSpMkLst>
        </pc:cxnChg>
      </pc:sldChg>
      <pc:sldChg chg="modSp add del">
        <pc:chgData name="Garbacik, Pawel" userId="9eb6a690-ff16-4d34-b24c-4f2b0efc32c2" providerId="ADAL" clId="{A0037DB3-4817-4262-96D0-D086F5B23491}" dt="2020-05-18T12:38:11.707" v="2614" actId="2696"/>
        <pc:sldMkLst>
          <pc:docMk/>
          <pc:sldMk cId="3329097633" sldId="356"/>
        </pc:sldMkLst>
        <pc:spChg chg="mod">
          <ac:chgData name="Garbacik, Pawel" userId="9eb6a690-ff16-4d34-b24c-4f2b0efc32c2" providerId="ADAL" clId="{A0037DB3-4817-4262-96D0-D086F5B23491}" dt="2020-05-18T09:14:51.087" v="2254" actId="6549"/>
          <ac:spMkLst>
            <pc:docMk/>
            <pc:sldMk cId="3329097633" sldId="356"/>
            <ac:spMk id="4" creationId="{00000000-0000-0000-0000-000000000000}"/>
          </ac:spMkLst>
        </pc:spChg>
        <pc:spChg chg="mod">
          <ac:chgData name="Garbacik, Pawel" userId="9eb6a690-ff16-4d34-b24c-4f2b0efc32c2" providerId="ADAL" clId="{A0037DB3-4817-4262-96D0-D086F5B23491}" dt="2020-05-18T09:15:47.824" v="2278" actId="20577"/>
          <ac:spMkLst>
            <pc:docMk/>
            <pc:sldMk cId="3329097633" sldId="356"/>
            <ac:spMk id="5" creationId="{00000000-0000-0000-0000-000000000000}"/>
          </ac:spMkLst>
        </pc:spChg>
        <pc:spChg chg="mod">
          <ac:chgData name="Garbacik, Pawel" userId="9eb6a690-ff16-4d34-b24c-4f2b0efc32c2" providerId="ADAL" clId="{A0037DB3-4817-4262-96D0-D086F5B23491}" dt="2020-05-18T09:14:58.712" v="2272" actId="20577"/>
          <ac:spMkLst>
            <pc:docMk/>
            <pc:sldMk cId="3329097633" sldId="356"/>
            <ac:spMk id="6" creationId="{00000000-0000-0000-0000-000000000000}"/>
          </ac:spMkLst>
        </pc:spChg>
        <pc:spChg chg="mod">
          <ac:chgData name="Garbacik, Pawel" userId="9eb6a690-ff16-4d34-b24c-4f2b0efc32c2" providerId="ADAL" clId="{A0037DB3-4817-4262-96D0-D086F5B23491}" dt="2020-05-18T09:15:50.297" v="2280" actId="20577"/>
          <ac:spMkLst>
            <pc:docMk/>
            <pc:sldMk cId="3329097633" sldId="356"/>
            <ac:spMk id="7" creationId="{00000000-0000-0000-0000-000000000000}"/>
          </ac:spMkLst>
        </pc:spChg>
        <pc:spChg chg="mod">
          <ac:chgData name="Garbacik, Pawel" userId="9eb6a690-ff16-4d34-b24c-4f2b0efc32c2" providerId="ADAL" clId="{A0037DB3-4817-4262-96D0-D086F5B23491}" dt="2020-05-18T09:13:19.266" v="2250" actId="20577"/>
          <ac:spMkLst>
            <pc:docMk/>
            <pc:sldMk cId="3329097633" sldId="356"/>
            <ac:spMk id="8" creationId="{00000000-0000-0000-0000-000000000000}"/>
          </ac:spMkLst>
        </pc:spChg>
      </pc:sldChg>
      <pc:sldChg chg="addSp delSp modSp add">
        <pc:chgData name="Garbacik, Pawel" userId="9eb6a690-ff16-4d34-b24c-4f2b0efc32c2" providerId="ADAL" clId="{A0037DB3-4817-4262-96D0-D086F5B23491}" dt="2020-05-18T09:19:06.858" v="2295" actId="27614"/>
        <pc:sldMkLst>
          <pc:docMk/>
          <pc:sldMk cId="737979135" sldId="357"/>
        </pc:sldMkLst>
        <pc:spChg chg="add del mod">
          <ac:chgData name="Garbacik, Pawel" userId="9eb6a690-ff16-4d34-b24c-4f2b0efc32c2" providerId="ADAL" clId="{A0037DB3-4817-4262-96D0-D086F5B23491}" dt="2020-05-18T09:18:35.719" v="2285" actId="478"/>
          <ac:spMkLst>
            <pc:docMk/>
            <pc:sldMk cId="737979135" sldId="357"/>
            <ac:spMk id="3" creationId="{EB2E4725-49F6-4EA5-B079-08B150DAC0C4}"/>
          </ac:spMkLst>
        </pc:spChg>
        <pc:spChg chg="mod">
          <ac:chgData name="Garbacik, Pawel" userId="9eb6a690-ff16-4d34-b24c-4f2b0efc32c2" providerId="ADAL" clId="{A0037DB3-4817-4262-96D0-D086F5B23491}" dt="2020-05-18T09:18:31.508" v="2282"/>
          <ac:spMkLst>
            <pc:docMk/>
            <pc:sldMk cId="737979135" sldId="357"/>
            <ac:spMk id="4" creationId="{00000000-0000-0000-0000-000000000000}"/>
          </ac:spMkLst>
        </pc:spChg>
        <pc:spChg chg="del mod">
          <ac:chgData name="Garbacik, Pawel" userId="9eb6a690-ff16-4d34-b24c-4f2b0efc32c2" providerId="ADAL" clId="{A0037DB3-4817-4262-96D0-D086F5B23491}" dt="2020-05-18T09:18:34.649" v="2284" actId="478"/>
          <ac:spMkLst>
            <pc:docMk/>
            <pc:sldMk cId="737979135" sldId="357"/>
            <ac:spMk id="5" creationId="{00000000-0000-0000-0000-000000000000}"/>
          </ac:spMkLst>
        </pc:spChg>
        <pc:spChg chg="del">
          <ac:chgData name="Garbacik, Pawel" userId="9eb6a690-ff16-4d34-b24c-4f2b0efc32c2" providerId="ADAL" clId="{A0037DB3-4817-4262-96D0-D086F5B23491}" dt="2020-05-18T09:18:37.995" v="2287" actId="478"/>
          <ac:spMkLst>
            <pc:docMk/>
            <pc:sldMk cId="737979135" sldId="357"/>
            <ac:spMk id="6" creationId="{00000000-0000-0000-0000-000000000000}"/>
          </ac:spMkLst>
        </pc:spChg>
        <pc:spChg chg="del">
          <ac:chgData name="Garbacik, Pawel" userId="9eb6a690-ff16-4d34-b24c-4f2b0efc32c2" providerId="ADAL" clId="{A0037DB3-4817-4262-96D0-D086F5B23491}" dt="2020-05-18T09:18:42.921" v="2291" actId="478"/>
          <ac:spMkLst>
            <pc:docMk/>
            <pc:sldMk cId="737979135" sldId="357"/>
            <ac:spMk id="7" creationId="{00000000-0000-0000-0000-000000000000}"/>
          </ac:spMkLst>
        </pc:spChg>
        <pc:spChg chg="del">
          <ac:chgData name="Garbacik, Pawel" userId="9eb6a690-ff16-4d34-b24c-4f2b0efc32c2" providerId="ADAL" clId="{A0037DB3-4817-4262-96D0-D086F5B23491}" dt="2020-05-18T09:18:40.813" v="2289" actId="478"/>
          <ac:spMkLst>
            <pc:docMk/>
            <pc:sldMk cId="737979135" sldId="357"/>
            <ac:spMk id="8" creationId="{00000000-0000-0000-0000-000000000000}"/>
          </ac:spMkLst>
        </pc:spChg>
        <pc:spChg chg="add del mod">
          <ac:chgData name="Garbacik, Pawel" userId="9eb6a690-ff16-4d34-b24c-4f2b0efc32c2" providerId="ADAL" clId="{A0037DB3-4817-4262-96D0-D086F5B23491}" dt="2020-05-18T09:18:39.658" v="2288" actId="478"/>
          <ac:spMkLst>
            <pc:docMk/>
            <pc:sldMk cId="737979135" sldId="357"/>
            <ac:spMk id="10" creationId="{8290ABA3-8C61-4A96-92D5-77DB0A884D25}"/>
          </ac:spMkLst>
        </pc:spChg>
        <pc:spChg chg="add del mod">
          <ac:chgData name="Garbacik, Pawel" userId="9eb6a690-ff16-4d34-b24c-4f2b0efc32c2" providerId="ADAL" clId="{A0037DB3-4817-4262-96D0-D086F5B23491}" dt="2020-05-18T09:18:41.784" v="2290" actId="478"/>
          <ac:spMkLst>
            <pc:docMk/>
            <pc:sldMk cId="737979135" sldId="357"/>
            <ac:spMk id="12" creationId="{AA79D95A-6919-4C25-8C99-CC38AA6FC9FB}"/>
          </ac:spMkLst>
        </pc:spChg>
        <pc:spChg chg="add del mod">
          <ac:chgData name="Garbacik, Pawel" userId="9eb6a690-ff16-4d34-b24c-4f2b0efc32c2" providerId="ADAL" clId="{A0037DB3-4817-4262-96D0-D086F5B23491}" dt="2020-05-18T09:18:44.546" v="2292" actId="478"/>
          <ac:spMkLst>
            <pc:docMk/>
            <pc:sldMk cId="737979135" sldId="357"/>
            <ac:spMk id="15" creationId="{953ED49B-F414-43A4-BA7F-F6DB6496EF12}"/>
          </ac:spMkLst>
        </pc:spChg>
        <pc:picChg chg="add mod">
          <ac:chgData name="Garbacik, Pawel" userId="9eb6a690-ff16-4d34-b24c-4f2b0efc32c2" providerId="ADAL" clId="{A0037DB3-4817-4262-96D0-D086F5B23491}" dt="2020-05-18T09:19:06.858" v="2295" actId="27614"/>
          <ac:picMkLst>
            <pc:docMk/>
            <pc:sldMk cId="737979135" sldId="357"/>
            <ac:picMk id="17" creationId="{A87B59F2-6B34-460C-8E35-05C5E827C648}"/>
          </ac:picMkLst>
        </pc:picChg>
        <pc:cxnChg chg="del">
          <ac:chgData name="Garbacik, Pawel" userId="9eb6a690-ff16-4d34-b24c-4f2b0efc32c2" providerId="ADAL" clId="{A0037DB3-4817-4262-96D0-D086F5B23491}" dt="2020-05-18T09:18:36.675" v="2286" actId="478"/>
          <ac:cxnSpMkLst>
            <pc:docMk/>
            <pc:sldMk cId="737979135" sldId="357"/>
            <ac:cxnSpMk id="14" creationId="{00000000-0000-0000-0000-000000000000}"/>
          </ac:cxnSpMkLst>
        </pc:cxnChg>
      </pc:sldChg>
      <pc:sldChg chg="addSp delSp modSp add ord">
        <pc:chgData name="Garbacik, Pawel" userId="9eb6a690-ff16-4d34-b24c-4f2b0efc32c2" providerId="ADAL" clId="{A0037DB3-4817-4262-96D0-D086F5B23491}" dt="2020-05-19T08:43:26.247" v="2639" actId="1076"/>
        <pc:sldMkLst>
          <pc:docMk/>
          <pc:sldMk cId="2497485640" sldId="358"/>
        </pc:sldMkLst>
        <pc:spChg chg="mod">
          <ac:chgData name="Garbacik, Pawel" userId="9eb6a690-ff16-4d34-b24c-4f2b0efc32c2" providerId="ADAL" clId="{A0037DB3-4817-4262-96D0-D086F5B23491}" dt="2020-05-18T09:57:37.396" v="2544" actId="20577"/>
          <ac:spMkLst>
            <pc:docMk/>
            <pc:sldMk cId="2497485640" sldId="358"/>
            <ac:spMk id="5" creationId="{00000000-0000-0000-0000-000000000000}"/>
          </ac:spMkLst>
        </pc:spChg>
        <pc:graphicFrameChg chg="add del mod">
          <ac:chgData name="Garbacik, Pawel" userId="9eb6a690-ff16-4d34-b24c-4f2b0efc32c2" providerId="ADAL" clId="{A0037DB3-4817-4262-96D0-D086F5B23491}" dt="2020-05-19T08:41:49.256" v="2633" actId="478"/>
          <ac:graphicFrameMkLst>
            <pc:docMk/>
            <pc:sldMk cId="2497485640" sldId="358"/>
            <ac:graphicFrameMk id="2" creationId="{E18204E7-0D2C-4335-8C33-7E9243AB78AA}"/>
          </ac:graphicFrameMkLst>
        </pc:graphicFrameChg>
        <pc:picChg chg="add del mod">
          <ac:chgData name="Garbacik, Pawel" userId="9eb6a690-ff16-4d34-b24c-4f2b0efc32c2" providerId="ADAL" clId="{A0037DB3-4817-4262-96D0-D086F5B23491}" dt="2020-05-19T08:41:41.715" v="2631" actId="478"/>
          <ac:picMkLst>
            <pc:docMk/>
            <pc:sldMk cId="2497485640" sldId="358"/>
            <ac:picMk id="3" creationId="{70874F38-25EA-4BBA-846D-21536DE263D4}"/>
          </ac:picMkLst>
        </pc:picChg>
        <pc:picChg chg="add mod">
          <ac:chgData name="Garbacik, Pawel" userId="9eb6a690-ff16-4d34-b24c-4f2b0efc32c2" providerId="ADAL" clId="{A0037DB3-4817-4262-96D0-D086F5B23491}" dt="2020-05-19T08:43:26.247" v="2639" actId="1076"/>
          <ac:picMkLst>
            <pc:docMk/>
            <pc:sldMk cId="2497485640" sldId="358"/>
            <ac:picMk id="6" creationId="{000B5A48-6ADA-4B58-88AC-F44148C4FA29}"/>
          </ac:picMkLst>
        </pc:picChg>
        <pc:picChg chg="del">
          <ac:chgData name="Garbacik, Pawel" userId="9eb6a690-ff16-4d34-b24c-4f2b0efc32c2" providerId="ADAL" clId="{A0037DB3-4817-4262-96D0-D086F5B23491}" dt="2020-05-18T09:59:35.176" v="2545" actId="478"/>
          <ac:picMkLst>
            <pc:docMk/>
            <pc:sldMk cId="2497485640" sldId="358"/>
            <ac:picMk id="11" creationId="{122F2B6A-BE61-4369-8A3E-71846769511D}"/>
          </ac:picMkLst>
        </pc:picChg>
      </pc:sldChg>
      <pc:sldChg chg="delSp modSp add">
        <pc:chgData name="Garbacik, Pawel" userId="9eb6a690-ff16-4d34-b24c-4f2b0efc32c2" providerId="ADAL" clId="{A0037DB3-4817-4262-96D0-D086F5B23491}" dt="2020-05-19T08:44:48.858" v="2683" actId="14100"/>
        <pc:sldMkLst>
          <pc:docMk/>
          <pc:sldMk cId="3072255701" sldId="359"/>
        </pc:sldMkLst>
        <pc:spChg chg="mod">
          <ac:chgData name="Garbacik, Pawel" userId="9eb6a690-ff16-4d34-b24c-4f2b0efc32c2" providerId="ADAL" clId="{A0037DB3-4817-4262-96D0-D086F5B23491}" dt="2020-05-19T08:44:39.680" v="2681"/>
          <ac:spMkLst>
            <pc:docMk/>
            <pc:sldMk cId="3072255701" sldId="359"/>
            <ac:spMk id="2" creationId="{C8F38C09-26E5-4A26-B59D-4B1BFB7E2F9A}"/>
          </ac:spMkLst>
        </pc:spChg>
        <pc:spChg chg="mod">
          <ac:chgData name="Garbacik, Pawel" userId="9eb6a690-ff16-4d34-b24c-4f2b0efc32c2" providerId="ADAL" clId="{A0037DB3-4817-4262-96D0-D086F5B23491}" dt="2020-05-19T08:44:48.858" v="2683" actId="14100"/>
          <ac:spMkLst>
            <pc:docMk/>
            <pc:sldMk cId="3072255701" sldId="359"/>
            <ac:spMk id="3" creationId="{EF79D398-A0C0-4F42-A080-EE9D568666E4}"/>
          </ac:spMkLst>
        </pc:spChg>
        <pc:spChg chg="del">
          <ac:chgData name="Garbacik, Pawel" userId="9eb6a690-ff16-4d34-b24c-4f2b0efc32c2" providerId="ADAL" clId="{A0037DB3-4817-4262-96D0-D086F5B23491}" dt="2020-05-19T08:44:44.919" v="2682" actId="478"/>
          <ac:spMkLst>
            <pc:docMk/>
            <pc:sldMk cId="3072255701" sldId="359"/>
            <ac:spMk id="4" creationId="{96595CCF-6E5F-44A7-9327-56BC86CAB035}"/>
          </ac:spMkLst>
        </pc:spChg>
      </pc:sldChg>
      <pc:sldChg chg="modSp del">
        <pc:chgData name="Garbacik, Pawel" userId="9eb6a690-ff16-4d34-b24c-4f2b0efc32c2" providerId="ADAL" clId="{A0037DB3-4817-4262-96D0-D086F5B23491}" dt="2020-05-18T05:52:58.385" v="106" actId="2696"/>
        <pc:sldMkLst>
          <pc:docMk/>
          <pc:sldMk cId="3032178400" sldId="405"/>
        </pc:sldMkLst>
        <pc:spChg chg="mod">
          <ac:chgData name="Garbacik, Pawel" userId="9eb6a690-ff16-4d34-b24c-4f2b0efc32c2" providerId="ADAL" clId="{A0037DB3-4817-4262-96D0-D086F5B23491}" dt="2020-05-18T05:51:53.361" v="0"/>
          <ac:spMkLst>
            <pc:docMk/>
            <pc:sldMk cId="3032178400" sldId="405"/>
            <ac:spMk id="2" creationId="{3E61A40D-4439-4E82-955B-FC636EF3CC80}"/>
          </ac:spMkLst>
        </pc:spChg>
        <pc:spChg chg="mod">
          <ac:chgData name="Garbacik, Pawel" userId="9eb6a690-ff16-4d34-b24c-4f2b0efc32c2" providerId="ADAL" clId="{A0037DB3-4817-4262-96D0-D086F5B23491}" dt="2020-05-18T05:52:18.023" v="40" actId="20577"/>
          <ac:spMkLst>
            <pc:docMk/>
            <pc:sldMk cId="3032178400" sldId="405"/>
            <ac:spMk id="3" creationId="{259864C7-43B5-4E4E-B76F-BA3BD78F03AA}"/>
          </ac:spMkLst>
        </pc:spChg>
      </pc:sldChg>
      <pc:sldChg chg="del">
        <pc:chgData name="Garbacik, Pawel" userId="9eb6a690-ff16-4d34-b24c-4f2b0efc32c2" providerId="ADAL" clId="{A0037DB3-4817-4262-96D0-D086F5B23491}" dt="2020-05-18T05:53:00.746" v="107" actId="2696"/>
        <pc:sldMkLst>
          <pc:docMk/>
          <pc:sldMk cId="3321263822" sldId="406"/>
        </pc:sldMkLst>
      </pc:sldChg>
      <pc:sldMasterChg chg="addSldLayout delSldLayout">
        <pc:chgData name="Garbacik, Pawel" userId="9eb6a690-ff16-4d34-b24c-4f2b0efc32c2" providerId="ADAL" clId="{A0037DB3-4817-4262-96D0-D086F5B23491}" dt="2020-05-18T11:52:42.714" v="2613" actId="2696"/>
        <pc:sldMasterMkLst>
          <pc:docMk/>
          <pc:sldMasterMk cId="1762778664" sldId="2147483671"/>
        </pc:sldMasterMkLst>
        <pc:sldLayoutChg chg="add del">
          <pc:chgData name="Garbacik, Pawel" userId="9eb6a690-ff16-4d34-b24c-4f2b0efc32c2" providerId="ADAL" clId="{A0037DB3-4817-4262-96D0-D086F5B23491}" dt="2020-05-18T11:52:42.714" v="2613" actId="2696"/>
          <pc:sldLayoutMkLst>
            <pc:docMk/>
            <pc:sldMasterMk cId="1762778664" sldId="2147483671"/>
            <pc:sldLayoutMk cId="1832055902" sldId="2147483882"/>
          </pc:sldLayoutMkLst>
        </pc:sldLayoutChg>
        <pc:sldLayoutChg chg="del">
          <pc:chgData name="Garbacik, Pawel" userId="9eb6a690-ff16-4d34-b24c-4f2b0efc32c2" providerId="ADAL" clId="{A0037DB3-4817-4262-96D0-D086F5B23491}" dt="2020-05-18T09:23:21.161" v="2369" actId="2696"/>
          <pc:sldLayoutMkLst>
            <pc:docMk/>
            <pc:sldMasterMk cId="1762778664" sldId="2147483671"/>
            <pc:sldLayoutMk cId="219475151" sldId="2147483883"/>
          </pc:sldLayoutMkLst>
        </pc:sldLayoutChg>
      </pc:sldMasterChg>
    </pc:docChg>
  </pc:docChgLst>
  <pc:docChgLst>
    <pc:chgData name="Garbacik, Pawel" userId="9eb6a690-ff16-4d34-b24c-4f2b0efc32c2" providerId="ADAL" clId="{1A566F36-4A33-4BCC-898E-E1620F417E43}"/>
    <pc:docChg chg="custSel addSld delSld modSld sldOrd modSection">
      <pc:chgData name="Garbacik, Pawel" userId="9eb6a690-ff16-4d34-b24c-4f2b0efc32c2" providerId="ADAL" clId="{1A566F36-4A33-4BCC-898E-E1620F417E43}" dt="2020-06-25T10:33:19.102" v="46" actId="27614"/>
      <pc:docMkLst>
        <pc:docMk/>
      </pc:docMkLst>
      <pc:sldChg chg="modSp">
        <pc:chgData name="Garbacik, Pawel" userId="9eb6a690-ff16-4d34-b24c-4f2b0efc32c2" providerId="ADAL" clId="{1A566F36-4A33-4BCC-898E-E1620F417E43}" dt="2020-06-25T08:19:58.792" v="31" actId="20577"/>
        <pc:sldMkLst>
          <pc:docMk/>
          <pc:sldMk cId="0" sldId="256"/>
        </pc:sldMkLst>
        <pc:spChg chg="mod">
          <ac:chgData name="Garbacik, Pawel" userId="9eb6a690-ff16-4d34-b24c-4f2b0efc32c2" providerId="ADAL" clId="{1A566F36-4A33-4BCC-898E-E1620F417E43}" dt="2020-06-25T08:19:48.474" v="19" actId="20577"/>
          <ac:spMkLst>
            <pc:docMk/>
            <pc:sldMk cId="0" sldId="256"/>
            <ac:spMk id="2" creationId="{00000000-0000-0000-0000-000000000000}"/>
          </ac:spMkLst>
        </pc:spChg>
        <pc:spChg chg="mod">
          <ac:chgData name="Garbacik, Pawel" userId="9eb6a690-ff16-4d34-b24c-4f2b0efc32c2" providerId="ADAL" clId="{1A566F36-4A33-4BCC-898E-E1620F417E43}" dt="2020-06-25T08:19:58.792" v="31" actId="20577"/>
          <ac:spMkLst>
            <pc:docMk/>
            <pc:sldMk cId="0" sldId="256"/>
            <ac:spMk id="3" creationId="{00000000-0000-0000-0000-000000000000}"/>
          </ac:spMkLst>
        </pc:spChg>
      </pc:sldChg>
      <pc:sldChg chg="modSp">
        <pc:chgData name="Garbacik, Pawel" userId="9eb6a690-ff16-4d34-b24c-4f2b0efc32c2" providerId="ADAL" clId="{1A566F36-4A33-4BCC-898E-E1620F417E43}" dt="2020-06-25T09:23:57.247" v="33" actId="20577"/>
        <pc:sldMkLst>
          <pc:docMk/>
          <pc:sldMk cId="0" sldId="264"/>
        </pc:sldMkLst>
        <pc:spChg chg="mod">
          <ac:chgData name="Garbacik, Pawel" userId="9eb6a690-ff16-4d34-b24c-4f2b0efc32c2" providerId="ADAL" clId="{1A566F36-4A33-4BCC-898E-E1620F417E43}" dt="2020-06-25T09:23:57.247" v="33" actId="20577"/>
          <ac:spMkLst>
            <pc:docMk/>
            <pc:sldMk cId="0" sldId="264"/>
            <ac:spMk id="5" creationId="{00000000-0000-0000-0000-000000000000}"/>
          </ac:spMkLst>
        </pc:spChg>
      </pc:sldChg>
      <pc:sldChg chg="addSp delSp modSp add ord">
        <pc:chgData name="Garbacik, Pawel" userId="9eb6a690-ff16-4d34-b24c-4f2b0efc32c2" providerId="ADAL" clId="{1A566F36-4A33-4BCC-898E-E1620F417E43}" dt="2020-06-25T10:33:19.102" v="46" actId="27614"/>
        <pc:sldMkLst>
          <pc:docMk/>
          <pc:sldMk cId="1919278293" sldId="359"/>
        </pc:sldMkLst>
        <pc:spChg chg="del mod">
          <ac:chgData name="Garbacik, Pawel" userId="9eb6a690-ff16-4d34-b24c-4f2b0efc32c2" providerId="ADAL" clId="{1A566F36-4A33-4BCC-898E-E1620F417E43}" dt="2020-06-25T10:31:41.831" v="39" actId="478"/>
          <ac:spMkLst>
            <pc:docMk/>
            <pc:sldMk cId="1919278293" sldId="359"/>
            <ac:spMk id="3" creationId="{D8851A46-C6AE-4E73-8B8D-CDC0CD9F32CF}"/>
          </ac:spMkLst>
        </pc:spChg>
        <pc:spChg chg="add del mod">
          <ac:chgData name="Garbacik, Pawel" userId="9eb6a690-ff16-4d34-b24c-4f2b0efc32c2" providerId="ADAL" clId="{1A566F36-4A33-4BCC-898E-E1620F417E43}" dt="2020-06-25T10:31:44.427" v="40" actId="478"/>
          <ac:spMkLst>
            <pc:docMk/>
            <pc:sldMk cId="1919278293" sldId="359"/>
            <ac:spMk id="4" creationId="{4C643D20-3218-453F-8A82-51812990CDE4}"/>
          </ac:spMkLst>
        </pc:spChg>
        <pc:spChg chg="add mod">
          <ac:chgData name="Garbacik, Pawel" userId="9eb6a690-ff16-4d34-b24c-4f2b0efc32c2" providerId="ADAL" clId="{1A566F36-4A33-4BCC-898E-E1620F417E43}" dt="2020-06-25T10:32:34.643" v="42" actId="1076"/>
          <ac:spMkLst>
            <pc:docMk/>
            <pc:sldMk cId="1919278293" sldId="359"/>
            <ac:spMk id="6" creationId="{89695A72-7B09-4690-930D-B09455CCA755}"/>
          </ac:spMkLst>
        </pc:spChg>
        <pc:picChg chg="del">
          <ac:chgData name="Garbacik, Pawel" userId="9eb6a690-ff16-4d34-b24c-4f2b0efc32c2" providerId="ADAL" clId="{1A566F36-4A33-4BCC-898E-E1620F417E43}" dt="2020-06-25T10:31:38.729" v="37" actId="478"/>
          <ac:picMkLst>
            <pc:docMk/>
            <pc:sldMk cId="1919278293" sldId="359"/>
            <ac:picMk id="5" creationId="{3FC4F0C1-05D4-4B0C-9043-F07F42AEEF2A}"/>
          </ac:picMkLst>
        </pc:picChg>
        <pc:picChg chg="add mod">
          <ac:chgData name="Garbacik, Pawel" userId="9eb6a690-ff16-4d34-b24c-4f2b0efc32c2" providerId="ADAL" clId="{1A566F36-4A33-4BCC-898E-E1620F417E43}" dt="2020-06-25T10:33:19.102" v="46" actId="27614"/>
          <ac:picMkLst>
            <pc:docMk/>
            <pc:sldMk cId="1919278293" sldId="359"/>
            <ac:picMk id="8" creationId="{D98C22D3-FD24-4AAE-A32A-27D3D62F8917}"/>
          </ac:picMkLst>
        </pc:picChg>
      </pc:sldChg>
      <pc:sldChg chg="del">
        <pc:chgData name="Garbacik, Pawel" userId="9eb6a690-ff16-4d34-b24c-4f2b0efc32c2" providerId="ADAL" clId="{1A566F36-4A33-4BCC-898E-E1620F417E43}" dt="2020-06-25T09:24:07.812" v="34" actId="2696"/>
        <pc:sldMkLst>
          <pc:docMk/>
          <pc:sldMk cId="3072255701" sldId="359"/>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25/06/2020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25/06/2020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8.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7.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6.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9.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865334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711624" y="0"/>
            <a:ext cx="9479298"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14" name="Freeform 5">
            <a:extLst>
              <a:ext uri="{FF2B5EF4-FFF2-40B4-BE49-F238E27FC236}">
                <a16:creationId xmlns:a16="http://schemas.microsoft.com/office/drawing/2014/main" id="{097E2B3C-7165-47CD-8F90-29BD547B5A2B}"/>
              </a:ext>
            </a:extLst>
          </p:cNvPr>
          <p:cNvSpPr>
            <a:spLocks noChangeAspect="1"/>
          </p:cNvSpPr>
          <p:nvPr userDrawn="1"/>
        </p:nvSpPr>
        <p:spPr bwMode="auto">
          <a:xfrm>
            <a:off x="0" y="0"/>
            <a:ext cx="8178684" cy="8469560"/>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662617"/>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break 1 (presentation)">
    <p:bg>
      <p:bgPr>
        <a:solidFill>
          <a:schemeClr val="accent1"/>
        </a:solidFill>
        <a:effectLst/>
      </p:bgPr>
    </p:bg>
    <p:spTree>
      <p:nvGrpSpPr>
        <p:cNvPr id="1" name=""/>
        <p:cNvGrpSpPr/>
        <p:nvPr/>
      </p:nvGrpSpPr>
      <p:grpSpPr>
        <a:xfrm>
          <a:off x="0" y="0"/>
          <a:ext cx="0" cy="0"/>
          <a:chOff x="0" y="0"/>
          <a:chExt cx="0" cy="0"/>
        </a:xfrm>
      </p:grpSpPr>
      <p:sp>
        <p:nvSpPr>
          <p:cNvPr id="256" name="Freeform 13">
            <a:extLst>
              <a:ext uri="{FF2B5EF4-FFF2-40B4-BE49-F238E27FC236}">
                <a16:creationId xmlns:a16="http://schemas.microsoft.com/office/drawing/2014/main" id="{25056D0A-F6A8-442B-8FEF-B02418FD5A83}"/>
              </a:ext>
            </a:extLst>
          </p:cNvPr>
          <p:cNvSpPr>
            <a:spLocks noChangeAspect="1"/>
          </p:cNvSpPr>
          <p:nvPr userDrawn="1"/>
        </p:nvSpPr>
        <p:spPr bwMode="auto">
          <a:xfrm rot="16200000" flipH="1" flipV="1">
            <a:off x="7479358" y="2150328"/>
            <a:ext cx="6867941" cy="2557343"/>
          </a:xfrm>
          <a:custGeom>
            <a:avLst/>
            <a:gdLst>
              <a:gd name="T0" fmla="*/ 0 w 1222"/>
              <a:gd name="T1" fmla="*/ 0 h 932"/>
              <a:gd name="T2" fmla="*/ 0 w 1222"/>
              <a:gd name="T3" fmla="*/ 567 h 932"/>
              <a:gd name="T4" fmla="*/ 425 w 1222"/>
              <a:gd name="T5" fmla="*/ 929 h 932"/>
              <a:gd name="T6" fmla="*/ 804 w 1222"/>
              <a:gd name="T7" fmla="*/ 575 h 932"/>
              <a:gd name="T8" fmla="*/ 1222 w 1222"/>
              <a:gd name="T9" fmla="*/ 700 h 932"/>
              <a:gd name="T10" fmla="*/ 1222 w 1222"/>
              <a:gd name="T11" fmla="*/ 0 h 932"/>
              <a:gd name="T12" fmla="*/ 0 w 1222"/>
              <a:gd name="T13" fmla="*/ 0 h 932"/>
            </a:gdLst>
            <a:ahLst/>
            <a:cxnLst>
              <a:cxn ang="0">
                <a:pos x="T0" y="T1"/>
              </a:cxn>
              <a:cxn ang="0">
                <a:pos x="T2" y="T3"/>
              </a:cxn>
              <a:cxn ang="0">
                <a:pos x="T4" y="T5"/>
              </a:cxn>
              <a:cxn ang="0">
                <a:pos x="T6" y="T7"/>
              </a:cxn>
              <a:cxn ang="0">
                <a:pos x="T8" y="T9"/>
              </a:cxn>
              <a:cxn ang="0">
                <a:pos x="T10" y="T11"/>
              </a:cxn>
              <a:cxn ang="0">
                <a:pos x="T12" y="T13"/>
              </a:cxn>
            </a:cxnLst>
            <a:rect l="0" t="0" r="r" b="b"/>
            <a:pathLst>
              <a:path w="1222" h="932">
                <a:moveTo>
                  <a:pt x="0" y="0"/>
                </a:moveTo>
                <a:cubicBezTo>
                  <a:pt x="0" y="567"/>
                  <a:pt x="0" y="567"/>
                  <a:pt x="0" y="567"/>
                </a:cubicBezTo>
                <a:cubicBezTo>
                  <a:pt x="0" y="567"/>
                  <a:pt x="111" y="924"/>
                  <a:pt x="425" y="929"/>
                </a:cubicBezTo>
                <a:cubicBezTo>
                  <a:pt x="610" y="932"/>
                  <a:pt x="681" y="819"/>
                  <a:pt x="804" y="575"/>
                </a:cubicBezTo>
                <a:cubicBezTo>
                  <a:pt x="953" y="597"/>
                  <a:pt x="1096" y="638"/>
                  <a:pt x="1222" y="700"/>
                </a:cubicBezTo>
                <a:cubicBezTo>
                  <a:pt x="1222" y="0"/>
                  <a:pt x="1222" y="0"/>
                  <a:pt x="1222" y="0"/>
                </a:cubicBezTo>
                <a:lnTo>
                  <a:pt x="0" y="0"/>
                </a:lnTo>
                <a:close/>
              </a:path>
            </a:pathLst>
          </a:custGeom>
          <a:solidFill>
            <a:schemeClr val="bg1"/>
          </a:solidFill>
          <a:ln>
            <a:noFill/>
          </a:ln>
          <a:effectLst/>
        </p:spPr>
        <p:txBody>
          <a:bodyPr vert="horz" wrap="square" lIns="121920" tIns="60960" rIns="121920" bIns="60960" numCol="1" anchor="t" anchorCtr="0" compatLnSpc="1">
            <a:prstTxWarp prst="textNoShape">
              <a:avLst/>
            </a:prstTxWarp>
          </a:bodyPr>
          <a:lstStyle/>
          <a:p>
            <a:endParaRPr lang="en-US" sz="2400" dirty="0"/>
          </a:p>
        </p:txBody>
      </p:sp>
      <p:sp>
        <p:nvSpPr>
          <p:cNvPr id="259" name="Titre 1">
            <a:extLst>
              <a:ext uri="{FF2B5EF4-FFF2-40B4-BE49-F238E27FC236}">
                <a16:creationId xmlns:a16="http://schemas.microsoft.com/office/drawing/2014/main" id="{FA98AEB8-061D-41B1-8B3D-F8B62456D8D9}"/>
              </a:ext>
            </a:extLst>
          </p:cNvPr>
          <p:cNvSpPr>
            <a:spLocks noGrp="1"/>
          </p:cNvSpPr>
          <p:nvPr userDrawn="1">
            <p:ph type="ctrTitle" hasCustomPrompt="1"/>
          </p:nvPr>
        </p:nvSpPr>
        <p:spPr>
          <a:xfrm>
            <a:off x="584598" y="978131"/>
            <a:ext cx="8026069" cy="2751813"/>
          </a:xfrm>
          <a:prstGeom prst="rect">
            <a:avLst/>
          </a:prstGeom>
        </p:spPr>
        <p:txBody>
          <a:bodyPr anchor="b" anchorCtr="0">
            <a:noAutofit/>
          </a:bodyPr>
          <a:lstStyle>
            <a:lvl1pPr algn="l">
              <a:lnSpc>
                <a:spcPts val="6133"/>
              </a:lnSpc>
              <a:defRPr sz="4400" baseline="0">
                <a:solidFill>
                  <a:schemeClr val="accent5"/>
                </a:solidFill>
              </a:defRPr>
            </a:lvl1pPr>
          </a:lstStyle>
          <a:p>
            <a:pPr lvl="0"/>
            <a:r>
              <a:rPr lang="en-US" dirty="0"/>
              <a:t>Click to insert section title</a:t>
            </a:r>
            <a:endParaRPr lang="pt-PT" dirty="0"/>
          </a:p>
        </p:txBody>
      </p:sp>
      <p:sp>
        <p:nvSpPr>
          <p:cNvPr id="260" name="Sous-titre 2">
            <a:extLst>
              <a:ext uri="{FF2B5EF4-FFF2-40B4-BE49-F238E27FC236}">
                <a16:creationId xmlns:a16="http://schemas.microsoft.com/office/drawing/2014/main" id="{56C34801-49BF-47C5-9121-10AB164315A4}"/>
              </a:ext>
            </a:extLst>
          </p:cNvPr>
          <p:cNvSpPr>
            <a:spLocks noGrp="1"/>
          </p:cNvSpPr>
          <p:nvPr userDrawn="1">
            <p:ph type="subTitle" idx="1"/>
          </p:nvPr>
        </p:nvSpPr>
        <p:spPr>
          <a:xfrm>
            <a:off x="584597" y="3888939"/>
            <a:ext cx="6988463" cy="1752600"/>
          </a:xfrm>
          <a:prstGeom prst="rect">
            <a:avLst/>
          </a:prstGeom>
        </p:spPr>
        <p:txBody>
          <a:bodyPr/>
          <a:lstStyle>
            <a:lvl1pPr marL="0" indent="0" algn="l">
              <a:spcBef>
                <a:spcPts val="0"/>
              </a:spcBef>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endParaRPr lang="fr-FR" dirty="0"/>
          </a:p>
        </p:txBody>
      </p:sp>
      <p:grpSp>
        <p:nvGrpSpPr>
          <p:cNvPr id="258" name="Groupe 257">
            <a:extLst>
              <a:ext uri="{FF2B5EF4-FFF2-40B4-BE49-F238E27FC236}">
                <a16:creationId xmlns:a16="http://schemas.microsoft.com/office/drawing/2014/main" id="{75BB07C4-C16B-43EA-BE3C-52AE5AB6EDEA}"/>
              </a:ext>
            </a:extLst>
          </p:cNvPr>
          <p:cNvGrpSpPr/>
          <p:nvPr userDrawn="1"/>
        </p:nvGrpSpPr>
        <p:grpSpPr>
          <a:xfrm>
            <a:off x="11501102" y="171573"/>
            <a:ext cx="419436" cy="388988"/>
            <a:chOff x="11501102" y="171573"/>
            <a:chExt cx="419436" cy="388988"/>
          </a:xfrm>
        </p:grpSpPr>
        <p:sp>
          <p:nvSpPr>
            <p:cNvPr id="264" name="Freeform 13">
              <a:extLst>
                <a:ext uri="{FF2B5EF4-FFF2-40B4-BE49-F238E27FC236}">
                  <a16:creationId xmlns:a16="http://schemas.microsoft.com/office/drawing/2014/main" id="{A9780485-C4BF-4ECA-8A72-83A10A3277B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5" name="Freeform 14">
              <a:extLst>
                <a:ext uri="{FF2B5EF4-FFF2-40B4-BE49-F238E27FC236}">
                  <a16:creationId xmlns:a16="http://schemas.microsoft.com/office/drawing/2014/main" id="{84801B76-5710-4A84-B7A8-D575F34FB8B9}"/>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39738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6672064" y="736110"/>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256490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680964" y="412607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5"/>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accent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8">
    <p:bg>
      <p:bgPr>
        <a:solidFill>
          <a:schemeClr val="bg1"/>
        </a:solidFill>
        <a:effectLst/>
      </p:bgPr>
    </p:bg>
    <p:spTree>
      <p:nvGrpSpPr>
        <p:cNvPr id="1" name=""/>
        <p:cNvGrpSpPr/>
        <p:nvPr/>
      </p:nvGrpSpPr>
      <p:grpSpPr>
        <a:xfrm>
          <a:off x="0" y="0"/>
          <a:ext cx="0" cy="0"/>
          <a:chOff x="0" y="0"/>
          <a:chExt cx="0" cy="0"/>
        </a:xfrm>
      </p:grpSpPr>
      <p:sp>
        <p:nvSpPr>
          <p:cNvPr id="7" name="Forme libre 6">
            <a:extLst>
              <a:ext uri="{FF2B5EF4-FFF2-40B4-BE49-F238E27FC236}">
                <a16:creationId xmlns:a16="http://schemas.microsoft.com/office/drawing/2014/main" id="{D5B1561B-F5B9-1446-A046-226B16D5D2DB}"/>
              </a:ext>
            </a:extLst>
          </p:cNvPr>
          <p:cNvSpPr/>
          <p:nvPr userDrawn="1"/>
        </p:nvSpPr>
        <p:spPr>
          <a:xfrm>
            <a:off x="0" y="-285003"/>
            <a:ext cx="10176292" cy="7143003"/>
          </a:xfrm>
          <a:custGeom>
            <a:avLst/>
            <a:gdLst>
              <a:gd name="connsiteX0" fmla="*/ 1401477 w 1427755"/>
              <a:gd name="connsiteY0" fmla="*/ 965178 h 965178"/>
              <a:gd name="connsiteX1" fmla="*/ 1424282 w 1427755"/>
              <a:gd name="connsiteY1" fmla="*/ 530674 h 965178"/>
              <a:gd name="connsiteX2" fmla="*/ 71241 w 1427755"/>
              <a:gd name="connsiteY2" fmla="*/ 52678 h 965178"/>
              <a:gd name="connsiteX3" fmla="*/ 0 w 1427755"/>
              <a:gd name="connsiteY3" fmla="*/ 92130 h 965178"/>
              <a:gd name="connsiteX4" fmla="*/ 0 w 1427755"/>
              <a:gd name="connsiteY4" fmla="*/ 965178 h 965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755" h="965178">
                <a:moveTo>
                  <a:pt x="1401477" y="965178"/>
                </a:moveTo>
                <a:cubicBezTo>
                  <a:pt x="1425331" y="821657"/>
                  <a:pt x="1432980" y="675906"/>
                  <a:pt x="1424282" y="530674"/>
                </a:cubicBezTo>
                <a:cubicBezTo>
                  <a:pt x="1087182" y="439181"/>
                  <a:pt x="581970" y="-182213"/>
                  <a:pt x="71241" y="52678"/>
                </a:cubicBezTo>
                <a:cubicBezTo>
                  <a:pt x="46532" y="64008"/>
                  <a:pt x="22717" y="77197"/>
                  <a:pt x="0" y="92130"/>
                </a:cubicBezTo>
                <a:lnTo>
                  <a:pt x="0" y="965178"/>
                </a:lnTo>
                <a:close/>
              </a:path>
            </a:pathLst>
          </a:custGeom>
          <a:solidFill>
            <a:schemeClr val="accent2"/>
          </a:solidFill>
          <a:ln w="6724" cap="flat">
            <a:noFill/>
            <a:prstDash val="solid"/>
            <a:miter/>
          </a:ln>
        </p:spPr>
        <p:txBody>
          <a:bodyPr rtlCol="0" anchor="ctr"/>
          <a:lstStyle/>
          <a:p>
            <a:endParaRPr lang="fr-FR" sz="2400"/>
          </a:p>
        </p:txBody>
      </p:sp>
      <p:sp>
        <p:nvSpPr>
          <p:cNvPr id="2" name="Titre 1"/>
          <p:cNvSpPr>
            <a:spLocks noGrp="1"/>
          </p:cNvSpPr>
          <p:nvPr>
            <p:ph type="ctrTitle" hasCustomPrompt="1"/>
          </p:nvPr>
        </p:nvSpPr>
        <p:spPr>
          <a:xfrm>
            <a:off x="652306" y="2893729"/>
            <a:ext cx="7622033" cy="1470025"/>
          </a:xfrm>
          <a:prstGeom prst="rect">
            <a:avLst/>
          </a:prstGeom>
        </p:spPr>
        <p:txBody>
          <a:bodyPr lIns="0" tIns="0" rIns="0" bIns="0" anchor="b" anchorCtr="0">
            <a:noAutofit/>
          </a:bodyPr>
          <a:lstStyle>
            <a:lvl1pPr algn="l">
              <a:lnSpc>
                <a:spcPts val="6133"/>
              </a:lnSpc>
              <a:defRPr sz="5400">
                <a:solidFill>
                  <a:schemeClr val="bg1"/>
                </a:solidFill>
              </a:defRPr>
            </a:lvl1pPr>
          </a:lstStyle>
          <a:p>
            <a:r>
              <a:rPr lang="fr-FR" dirty="0"/>
              <a:t>Click to insert </a:t>
            </a:r>
            <a:r>
              <a:rPr lang="fr-FR" dirty="0" err="1"/>
              <a:t>title</a:t>
            </a:r>
            <a:endParaRPr lang="fr-FR" dirty="0"/>
          </a:p>
        </p:txBody>
      </p:sp>
      <p:sp>
        <p:nvSpPr>
          <p:cNvPr id="3" name="Sous-titre 2"/>
          <p:cNvSpPr>
            <a:spLocks noGrp="1"/>
          </p:cNvSpPr>
          <p:nvPr>
            <p:ph type="subTitle" idx="1" hasCustomPrompt="1"/>
          </p:nvPr>
        </p:nvSpPr>
        <p:spPr>
          <a:xfrm>
            <a:off x="652307" y="4653135"/>
            <a:ext cx="7704520" cy="1579641"/>
          </a:xfrm>
          <a:prstGeom prst="rect">
            <a:avLst/>
          </a:prstGeom>
        </p:spPr>
        <p:txBody>
          <a:bodyPr lIns="0" tIns="0" rIns="0" bIns="0"/>
          <a:lstStyle>
            <a:lvl1pPr marL="0" indent="0" algn="l">
              <a:buNone/>
              <a:defRPr b="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err="1"/>
              <a:t>Presenter</a:t>
            </a:r>
            <a:r>
              <a:rPr lang="fr-FR" dirty="0"/>
              <a:t>, location and/or date</a:t>
            </a:r>
          </a:p>
        </p:txBody>
      </p:sp>
      <p:grpSp>
        <p:nvGrpSpPr>
          <p:cNvPr id="224" name="Group 14">
            <a:extLst>
              <a:ext uri="{FF2B5EF4-FFF2-40B4-BE49-F238E27FC236}">
                <a16:creationId xmlns:a16="http://schemas.microsoft.com/office/drawing/2014/main" id="{67EA0FC6-F89C-4A09-9C59-9EACFBC2E356}"/>
              </a:ext>
            </a:extLst>
          </p:cNvPr>
          <p:cNvGrpSpPr>
            <a:grpSpLocks noChangeAspect="1"/>
          </p:cNvGrpSpPr>
          <p:nvPr userDrawn="1"/>
        </p:nvGrpSpPr>
        <p:grpSpPr>
          <a:xfrm>
            <a:off x="7392144" y="822797"/>
            <a:ext cx="4320000" cy="963132"/>
            <a:chOff x="728663" y="4465638"/>
            <a:chExt cx="5354637" cy="1193801"/>
          </a:xfrm>
        </p:grpSpPr>
        <p:sp>
          <p:nvSpPr>
            <p:cNvPr id="350" name="Freeform 11">
              <a:extLst>
                <a:ext uri="{FF2B5EF4-FFF2-40B4-BE49-F238E27FC236}">
                  <a16:creationId xmlns:a16="http://schemas.microsoft.com/office/drawing/2014/main" id="{9C6E92E3-57EA-439B-8E74-85979D94BA7D}"/>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1" name="Freeform 12">
              <a:extLst>
                <a:ext uri="{FF2B5EF4-FFF2-40B4-BE49-F238E27FC236}">
                  <a16:creationId xmlns:a16="http://schemas.microsoft.com/office/drawing/2014/main" id="{54544C62-5F63-438B-8674-C626106BC955}"/>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2" name="Freeform 13">
              <a:extLst>
                <a:ext uri="{FF2B5EF4-FFF2-40B4-BE49-F238E27FC236}">
                  <a16:creationId xmlns:a16="http://schemas.microsoft.com/office/drawing/2014/main" id="{ACB0F281-31D2-4D40-9EC3-F45B5A0DE32E}"/>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3" name="Freeform 14">
              <a:extLst>
                <a:ext uri="{FF2B5EF4-FFF2-40B4-BE49-F238E27FC236}">
                  <a16:creationId xmlns:a16="http://schemas.microsoft.com/office/drawing/2014/main" id="{45A0D26B-4722-451E-8415-988B5EBC7FBC}"/>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4" name="Freeform 15">
              <a:extLst>
                <a:ext uri="{FF2B5EF4-FFF2-40B4-BE49-F238E27FC236}">
                  <a16:creationId xmlns:a16="http://schemas.microsoft.com/office/drawing/2014/main" id="{91FCA2B6-66CC-4C95-9AB3-2D4E0D73E337}"/>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551763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slideLayout" Target="../slideLayouts/slideLayout15.xml"/><Relationship Id="rId7" Type="http://schemas.openxmlformats.org/officeDocument/2006/relationships/vmlDrawing" Target="../drawings/vmlDrawing9.v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oleObject" Target="../embeddings/oleObject9.bin"/></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oleObject" Target="../embeddings/oleObject13.bin"/><Relationship Id="rId5" Type="http://schemas.openxmlformats.org/officeDocument/2006/relationships/tags" Target="../tags/tag15.xml"/><Relationship Id="rId4" Type="http://schemas.openxmlformats.org/officeDocument/2006/relationships/vmlDrawing" Target="../drawings/vmlDrawing14.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84" r:id="rId2"/>
    <p:sldLayoutId id="2147483876" r:id="rId3"/>
    <p:sldLayoutId id="2147483885"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41" r:id="rId1"/>
    <p:sldLayoutId id="2147483839" r:id="rId2"/>
    <p:sldLayoutId id="2147483880" r:id="rId3"/>
    <p:sldLayoutId id="2147483881" r:id="rId4"/>
    <p:sldLayoutId id="2147483886"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pawel90g"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Message Broker </a:t>
            </a:r>
            <a:r>
              <a:rPr lang="pl-PL" dirty="0" err="1"/>
              <a:t>Pattern</a:t>
            </a:r>
            <a:r>
              <a:rPr lang="pl-PL" dirty="0"/>
              <a:t> – </a:t>
            </a:r>
            <a:r>
              <a:rPr lang="pl-PL" dirty="0" err="1"/>
              <a:t>RabbitMQ</a:t>
            </a:r>
            <a:endParaRPr lang="en-GB" dirty="0"/>
          </a:p>
        </p:txBody>
      </p:sp>
      <p:sp>
        <p:nvSpPr>
          <p:cNvPr id="3" name="Subtitle 2"/>
          <p:cNvSpPr>
            <a:spLocks noGrp="1"/>
          </p:cNvSpPr>
          <p:nvPr>
            <p:ph type="subTitle" idx="1"/>
          </p:nvPr>
        </p:nvSpPr>
        <p:spPr/>
        <p:txBody>
          <a:bodyPr/>
          <a:lstStyle/>
          <a:p>
            <a:r>
              <a:rPr lang="pl-PL" dirty="0"/>
              <a:t>25-06-2020</a:t>
            </a:r>
            <a:r>
              <a:rPr lang="en-US" dirty="0"/>
              <a:t>, </a:t>
            </a:r>
            <a:r>
              <a:rPr lang="pl-PL" dirty="0"/>
              <a:t>Garbacik, Paweł</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8199056" y="1412776"/>
            <a:ext cx="4021613" cy="3160282"/>
          </a:xfrm>
        </p:spPr>
        <p:txBody>
          <a:bodyPr/>
          <a:lstStyle/>
          <a:p>
            <a:r>
              <a:rPr lang="pl-PL" dirty="0" err="1"/>
              <a:t>Scenario</a:t>
            </a:r>
            <a:r>
              <a:rPr lang="pl-PL" dirty="0"/>
              <a:t> 1 – Producer - Consumer</a:t>
            </a:r>
            <a:endParaRPr lang="en-GB" dirty="0"/>
          </a:p>
        </p:txBody>
      </p:sp>
      <p:pic>
        <p:nvPicPr>
          <p:cNvPr id="11" name="Picture 10" descr="A screenshot of a cell phone&#10;&#10;Description automatically generated">
            <a:extLst>
              <a:ext uri="{FF2B5EF4-FFF2-40B4-BE49-F238E27FC236}">
                <a16:creationId xmlns:a16="http://schemas.microsoft.com/office/drawing/2014/main" id="{122F2B6A-BE61-4369-8A3E-718467695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48" y="1052736"/>
            <a:ext cx="6781800" cy="4972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pl-PL" dirty="0" err="1"/>
              <a:t>Scenario</a:t>
            </a:r>
            <a:r>
              <a:rPr lang="pl-PL" dirty="0"/>
              <a:t> 2 -</a:t>
            </a:r>
            <a:r>
              <a:rPr lang="pl-PL" dirty="0" err="1"/>
              <a:t>Events</a:t>
            </a:r>
            <a:r>
              <a:rPr lang="pl-PL" dirty="0"/>
              <a:t> </a:t>
            </a:r>
            <a:r>
              <a:rPr lang="pl-PL" dirty="0" err="1"/>
              <a:t>broadcasting</a:t>
            </a:r>
            <a:r>
              <a:rPr lang="pl-PL" dirty="0"/>
              <a:t> to </a:t>
            </a:r>
            <a:r>
              <a:rPr lang="pl-PL" dirty="0" err="1"/>
              <a:t>multiplatform</a:t>
            </a:r>
            <a:r>
              <a:rPr lang="pl-PL" dirty="0"/>
              <a:t> </a:t>
            </a:r>
            <a:r>
              <a:rPr lang="pl-PL" dirty="0" err="1"/>
              <a:t>clients</a:t>
            </a:r>
            <a:endParaRPr lang="en-US" dirty="0"/>
          </a:p>
        </p:txBody>
      </p:sp>
      <p:pic>
        <p:nvPicPr>
          <p:cNvPr id="5" name="Picture 4" descr="A close up of a computer&#10;&#10;Description automatically generated">
            <a:extLst>
              <a:ext uri="{FF2B5EF4-FFF2-40B4-BE49-F238E27FC236}">
                <a16:creationId xmlns:a16="http://schemas.microsoft.com/office/drawing/2014/main" id="{3FC4F0C1-05D4-4B0C-9043-F07F42AEE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912" y="2324100"/>
            <a:ext cx="6305550" cy="2209800"/>
          </a:xfrm>
          <a:prstGeom prst="rect">
            <a:avLst/>
          </a:prstGeom>
        </p:spPr>
      </p:pic>
    </p:spTree>
    <p:extLst>
      <p:ext uri="{BB962C8B-B14F-4D97-AF65-F5344CB8AC3E}">
        <p14:creationId xmlns:p14="http://schemas.microsoft.com/office/powerpoint/2010/main" val="296698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8199056" y="1412776"/>
            <a:ext cx="4021613" cy="3160282"/>
          </a:xfrm>
        </p:spPr>
        <p:txBody>
          <a:bodyPr/>
          <a:lstStyle/>
          <a:p>
            <a:r>
              <a:rPr lang="pl-PL" dirty="0" err="1"/>
              <a:t>Scenario</a:t>
            </a:r>
            <a:r>
              <a:rPr lang="pl-PL" dirty="0"/>
              <a:t> 3 – </a:t>
            </a:r>
            <a:r>
              <a:rPr lang="pl-PL" dirty="0" err="1"/>
              <a:t>Async</a:t>
            </a:r>
            <a:r>
              <a:rPr lang="pl-PL" dirty="0"/>
              <a:t> </a:t>
            </a:r>
            <a:r>
              <a:rPr lang="pl-PL" dirty="0" err="1"/>
              <a:t>communication</a:t>
            </a:r>
            <a:r>
              <a:rPr lang="pl-PL" dirty="0"/>
              <a:t> with routing</a:t>
            </a:r>
            <a:endParaRPr lang="en-GB" dirty="0"/>
          </a:p>
        </p:txBody>
      </p:sp>
      <p:pic>
        <p:nvPicPr>
          <p:cNvPr id="6" name="Picture 5" descr="A picture containing sitting, monitor&#10;&#10;Description automatically generated">
            <a:extLst>
              <a:ext uri="{FF2B5EF4-FFF2-40B4-BE49-F238E27FC236}">
                <a16:creationId xmlns:a16="http://schemas.microsoft.com/office/drawing/2014/main" id="{000B5A48-6ADA-4B58-88AC-F44148C4F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4" y="2331778"/>
            <a:ext cx="6624736" cy="2194444"/>
          </a:xfrm>
          <a:prstGeom prst="rect">
            <a:avLst/>
          </a:prstGeom>
        </p:spPr>
      </p:pic>
    </p:spTree>
    <p:extLst>
      <p:ext uri="{BB962C8B-B14F-4D97-AF65-F5344CB8AC3E}">
        <p14:creationId xmlns:p14="http://schemas.microsoft.com/office/powerpoint/2010/main" val="249748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695A72-7B09-4690-930D-B09455CCA755}"/>
              </a:ext>
            </a:extLst>
          </p:cNvPr>
          <p:cNvSpPr/>
          <p:nvPr/>
        </p:nvSpPr>
        <p:spPr>
          <a:xfrm>
            <a:off x="7680176" y="3789040"/>
            <a:ext cx="3606885" cy="369332"/>
          </a:xfrm>
          <a:prstGeom prst="rect">
            <a:avLst/>
          </a:prstGeom>
        </p:spPr>
        <p:txBody>
          <a:bodyPr wrap="none">
            <a:spAutoFit/>
          </a:bodyPr>
          <a:lstStyle/>
          <a:p>
            <a:r>
              <a:rPr lang="pl-PL" dirty="0">
                <a:hlinkClick r:id="rId2"/>
              </a:rPr>
              <a:t>https://github.com/pawel90g</a:t>
            </a:r>
            <a:endParaRPr lang="pl-PL" dirty="0"/>
          </a:p>
        </p:txBody>
      </p:sp>
      <p:pic>
        <p:nvPicPr>
          <p:cNvPr id="8" name="Picture 7" descr="A picture containing wheel&#10;&#10;Description automatically generated">
            <a:extLst>
              <a:ext uri="{FF2B5EF4-FFF2-40B4-BE49-F238E27FC236}">
                <a16:creationId xmlns:a16="http://schemas.microsoft.com/office/drawing/2014/main" id="{D98C22D3-FD24-4AAE-A32A-27D3D62F8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274" y="1772816"/>
            <a:ext cx="2906688" cy="1526011"/>
          </a:xfrm>
          <a:prstGeom prst="rect">
            <a:avLst/>
          </a:prstGeom>
        </p:spPr>
      </p:pic>
    </p:spTree>
    <p:extLst>
      <p:ext uri="{BB962C8B-B14F-4D97-AF65-F5344CB8AC3E}">
        <p14:creationId xmlns:p14="http://schemas.microsoft.com/office/powerpoint/2010/main" val="191927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pl-PL" dirty="0" err="1"/>
              <a:t>Integrations</a:t>
            </a:r>
            <a:endParaRPr lang="pl-PL" dirty="0"/>
          </a:p>
          <a:p>
            <a:pPr lvl="1"/>
            <a:r>
              <a:rPr lang="pl-PL" dirty="0"/>
              <a:t>AMQP</a:t>
            </a:r>
          </a:p>
          <a:p>
            <a:pPr lvl="1"/>
            <a:r>
              <a:rPr lang="pl-PL" dirty="0" err="1"/>
              <a:t>What</a:t>
            </a:r>
            <a:r>
              <a:rPr lang="pl-PL" dirty="0"/>
              <a:t> </a:t>
            </a:r>
            <a:r>
              <a:rPr lang="pl-PL" dirty="0" err="1"/>
              <a:t>is</a:t>
            </a:r>
            <a:r>
              <a:rPr lang="pl-PL" dirty="0"/>
              <a:t> a Message Broker?</a:t>
            </a:r>
          </a:p>
          <a:p>
            <a:pPr lvl="1"/>
            <a:r>
              <a:rPr lang="pl-PL" dirty="0" err="1"/>
              <a:t>RabbitMQ</a:t>
            </a:r>
            <a:endParaRPr lang="pl-PL" dirty="0"/>
          </a:p>
          <a:p>
            <a:pPr lvl="1"/>
            <a:r>
              <a:rPr lang="pl-PL" dirty="0" err="1"/>
              <a:t>RabbitMQ</a:t>
            </a:r>
            <a:r>
              <a:rPr lang="pl-PL" dirty="0"/>
              <a:t> vs Apache Kafka</a:t>
            </a:r>
          </a:p>
          <a:p>
            <a:pPr lvl="1"/>
            <a:r>
              <a:rPr lang="pl-PL" dirty="0"/>
              <a:t>Demo</a:t>
            </a:r>
          </a:p>
          <a:p>
            <a:pPr lvl="1"/>
            <a:endParaRPr lang="en-US"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err="1"/>
              <a:t>Microservices</a:t>
            </a:r>
            <a:r>
              <a:rPr lang="pl-PL" dirty="0"/>
              <a:t> Architecture</a:t>
            </a:r>
            <a:endParaRPr lang="en-GB" dirty="0"/>
          </a:p>
        </p:txBody>
      </p:sp>
      <p:sp>
        <p:nvSpPr>
          <p:cNvPr id="5" name="Text Placeholder 4"/>
          <p:cNvSpPr>
            <a:spLocks noGrp="1"/>
          </p:cNvSpPr>
          <p:nvPr>
            <p:ph type="body" sz="quarter" idx="10"/>
          </p:nvPr>
        </p:nvSpPr>
        <p:spPr>
          <a:xfrm>
            <a:off x="227348" y="1968997"/>
            <a:ext cx="11700000" cy="2756147"/>
          </a:xfrm>
        </p:spPr>
        <p:txBody>
          <a:bodyPr/>
          <a:lstStyle/>
          <a:p>
            <a:r>
              <a:rPr lang="pl-PL" dirty="0" err="1"/>
              <a:t>Every</a:t>
            </a:r>
            <a:r>
              <a:rPr lang="pl-PL" dirty="0"/>
              <a:t> single service </a:t>
            </a:r>
            <a:r>
              <a:rPr lang="pl-PL" dirty="0" err="1"/>
              <a:t>is</a:t>
            </a:r>
            <a:r>
              <a:rPr lang="pl-PL" dirty="0"/>
              <a:t>:</a:t>
            </a:r>
            <a:endParaRPr lang="en-US" dirty="0"/>
          </a:p>
          <a:p>
            <a:pPr lvl="1"/>
            <a:r>
              <a:rPr lang="en-US" dirty="0"/>
              <a:t>Highly maintainable and testable - enables rapid and frequent development and deployment</a:t>
            </a:r>
            <a:endParaRPr lang="pl-PL" dirty="0"/>
          </a:p>
          <a:p>
            <a:pPr lvl="1"/>
            <a:r>
              <a:rPr lang="en-US" dirty="0"/>
              <a:t>Loosely coupled with other services - enables a team to work independently the majority of time on their service(s) without being impacted by changes to other services and without affecting other services</a:t>
            </a:r>
            <a:endParaRPr lang="pl-PL" dirty="0"/>
          </a:p>
          <a:p>
            <a:pPr lvl="1"/>
            <a:r>
              <a:rPr lang="en-US" dirty="0"/>
              <a:t>Independently deployable - enables a team to deploy their service without having to coordinate with other teams</a:t>
            </a:r>
            <a:endParaRPr lang="pl-PL" dirty="0"/>
          </a:p>
          <a:p>
            <a:pPr lvl="1"/>
            <a:r>
              <a:rPr lang="en-US" dirty="0"/>
              <a:t>Capable of being developed by a small team - essential for high productivity by avoiding the high communication head of large teams</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3212975"/>
            <a:ext cx="5400000" cy="3068577"/>
          </a:xfrm>
        </p:spPr>
        <p:txBody>
          <a:bodyPr/>
          <a:lstStyle/>
          <a:p>
            <a:r>
              <a:rPr lang="pl-PL" dirty="0"/>
              <a:t>P</a:t>
            </a:r>
            <a:r>
              <a:rPr lang="en-US" dirty="0" err="1"/>
              <a:t>rotocols</a:t>
            </a:r>
            <a:r>
              <a:rPr lang="en-US" dirty="0"/>
              <a:t> such as </a:t>
            </a:r>
            <a:r>
              <a:rPr lang="pl-PL" dirty="0" err="1"/>
              <a:t>well</a:t>
            </a:r>
            <a:r>
              <a:rPr lang="pl-PL" dirty="0"/>
              <a:t> </a:t>
            </a:r>
            <a:r>
              <a:rPr lang="pl-PL" dirty="0" err="1"/>
              <a:t>known</a:t>
            </a:r>
            <a:r>
              <a:rPr lang="pl-PL" dirty="0"/>
              <a:t> </a:t>
            </a:r>
            <a:r>
              <a:rPr lang="en-US" dirty="0"/>
              <a:t>HTTP/REST</a:t>
            </a:r>
            <a:endParaRPr lang="en-GB" dirty="0"/>
          </a:p>
        </p:txBody>
      </p:sp>
      <p:sp>
        <p:nvSpPr>
          <p:cNvPr id="6" name="Text Placeholder 5"/>
          <p:cNvSpPr>
            <a:spLocks noGrp="1"/>
          </p:cNvSpPr>
          <p:nvPr>
            <p:ph type="body" sz="quarter" idx="12"/>
          </p:nvPr>
        </p:nvSpPr>
        <p:spPr>
          <a:xfrm>
            <a:off x="227349" y="1820917"/>
            <a:ext cx="5400000" cy="743987"/>
          </a:xfrm>
        </p:spPr>
        <p:txBody>
          <a:bodyPr/>
          <a:lstStyle/>
          <a:p>
            <a:r>
              <a:rPr lang="pl-PL" b="0" dirty="0" err="1"/>
              <a:t>Synchronous</a:t>
            </a:r>
            <a:endParaRPr lang="en-GB" dirty="0"/>
          </a:p>
        </p:txBody>
      </p:sp>
      <p:sp>
        <p:nvSpPr>
          <p:cNvPr id="7" name="Text Placeholder 6"/>
          <p:cNvSpPr>
            <a:spLocks noGrp="1"/>
          </p:cNvSpPr>
          <p:nvPr>
            <p:ph type="body" sz="quarter" idx="13"/>
          </p:nvPr>
        </p:nvSpPr>
        <p:spPr>
          <a:xfrm>
            <a:off x="6474016" y="1820917"/>
            <a:ext cx="5400000" cy="743987"/>
          </a:xfrm>
        </p:spPr>
        <p:txBody>
          <a:bodyPr/>
          <a:lstStyle/>
          <a:p>
            <a:r>
              <a:rPr lang="pl-PL" b="0" dirty="0" err="1"/>
              <a:t>Asynchronous</a:t>
            </a:r>
            <a:r>
              <a:rPr lang="pl-PL" b="0" dirty="0"/>
              <a:t> </a:t>
            </a:r>
            <a:endParaRPr lang="en-GB" dirty="0"/>
          </a:p>
        </p:txBody>
      </p:sp>
      <p:sp>
        <p:nvSpPr>
          <p:cNvPr id="4" name="Title 3"/>
          <p:cNvSpPr>
            <a:spLocks noGrp="1"/>
          </p:cNvSpPr>
          <p:nvPr>
            <p:ph type="title"/>
          </p:nvPr>
        </p:nvSpPr>
        <p:spPr/>
        <p:txBody>
          <a:bodyPr/>
          <a:lstStyle/>
          <a:p>
            <a:r>
              <a:rPr lang="pl-PL" dirty="0" err="1"/>
              <a:t>Microservices</a:t>
            </a:r>
            <a:r>
              <a:rPr lang="pl-PL" dirty="0"/>
              <a:t> </a:t>
            </a:r>
            <a:r>
              <a:rPr lang="pl-PL" dirty="0" err="1"/>
              <a:t>communication</a:t>
            </a:r>
            <a:endParaRPr lang="en-GB" dirty="0"/>
          </a:p>
        </p:txBody>
      </p:sp>
      <p:sp>
        <p:nvSpPr>
          <p:cNvPr id="8" name="Text Placeholder 7"/>
          <p:cNvSpPr>
            <a:spLocks noGrp="1"/>
          </p:cNvSpPr>
          <p:nvPr>
            <p:ph type="body" sz="quarter" idx="14"/>
          </p:nvPr>
        </p:nvSpPr>
        <p:spPr>
          <a:xfrm>
            <a:off x="6474016" y="3212975"/>
            <a:ext cx="5341256" cy="3068578"/>
          </a:xfrm>
        </p:spPr>
        <p:txBody>
          <a:bodyPr/>
          <a:lstStyle/>
          <a:p>
            <a:r>
              <a:rPr lang="pl-PL" b="1" dirty="0" err="1"/>
              <a:t>Protocols</a:t>
            </a:r>
            <a:r>
              <a:rPr lang="pl-PL" b="1" dirty="0"/>
              <a:t> </a:t>
            </a:r>
            <a:r>
              <a:rPr lang="pl-PL" b="1" dirty="0" err="1"/>
              <a:t>such</a:t>
            </a:r>
            <a:r>
              <a:rPr lang="pl-PL" b="1" dirty="0"/>
              <a:t> as AMQP</a:t>
            </a:r>
            <a:endParaRPr lang="en-GB" b="1" dirty="0"/>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AMQP</a:t>
            </a:r>
            <a:endParaRPr lang="en-GB" dirty="0"/>
          </a:p>
        </p:txBody>
      </p:sp>
      <p:sp>
        <p:nvSpPr>
          <p:cNvPr id="5" name="Text Placeholder 4"/>
          <p:cNvSpPr>
            <a:spLocks noGrp="1"/>
          </p:cNvSpPr>
          <p:nvPr>
            <p:ph type="body" sz="quarter" idx="10"/>
          </p:nvPr>
        </p:nvSpPr>
        <p:spPr>
          <a:xfrm>
            <a:off x="227348" y="1752973"/>
            <a:ext cx="11700000" cy="739923"/>
          </a:xfrm>
        </p:spPr>
        <p:txBody>
          <a:bodyPr>
            <a:normAutofit lnSpcReduction="10000"/>
          </a:bodyPr>
          <a:lstStyle/>
          <a:p>
            <a:r>
              <a:rPr lang="pl-PL" dirty="0"/>
              <a:t>Advanced Message </a:t>
            </a:r>
            <a:r>
              <a:rPr lang="pl-PL" dirty="0" err="1"/>
              <a:t>Queuing</a:t>
            </a:r>
            <a:r>
              <a:rPr lang="pl-PL" dirty="0"/>
              <a:t> </a:t>
            </a:r>
            <a:r>
              <a:rPr lang="pl-PL" dirty="0" err="1"/>
              <a:t>Protocol</a:t>
            </a:r>
            <a:r>
              <a:rPr lang="pl-PL" dirty="0"/>
              <a:t> - </a:t>
            </a:r>
            <a:r>
              <a:rPr lang="en-US" dirty="0"/>
              <a:t>open standard for passing business messages between applications or organizations</a:t>
            </a:r>
            <a:r>
              <a:rPr lang="pl-PL" dirty="0"/>
              <a:t>. </a:t>
            </a:r>
            <a:r>
              <a:rPr lang="pl-PL" dirty="0" err="1"/>
              <a:t>Enables</a:t>
            </a:r>
            <a:r>
              <a:rPr lang="pl-PL" dirty="0"/>
              <a:t> </a:t>
            </a:r>
            <a:r>
              <a:rPr lang="pl-PL" dirty="0" err="1"/>
              <a:t>communication</a:t>
            </a:r>
            <a:r>
              <a:rPr lang="pl-PL" dirty="0"/>
              <a:t> </a:t>
            </a:r>
            <a:r>
              <a:rPr lang="pl-PL" dirty="0" err="1"/>
              <a:t>between</a:t>
            </a:r>
            <a:r>
              <a:rPr lang="pl-PL" dirty="0"/>
              <a:t> </a:t>
            </a:r>
            <a:r>
              <a:rPr lang="pl-PL" dirty="0" err="1"/>
              <a:t>confirming</a:t>
            </a:r>
            <a:r>
              <a:rPr lang="pl-PL" dirty="0"/>
              <a:t> </a:t>
            </a:r>
            <a:r>
              <a:rPr lang="pl-PL" dirty="0" err="1"/>
              <a:t>client</a:t>
            </a:r>
            <a:r>
              <a:rPr lang="pl-PL" dirty="0"/>
              <a:t> </a:t>
            </a:r>
            <a:r>
              <a:rPr lang="pl-PL" dirty="0" err="1"/>
              <a:t>applications</a:t>
            </a:r>
            <a:r>
              <a:rPr lang="pl-PL" dirty="0"/>
              <a:t> and </a:t>
            </a:r>
            <a:r>
              <a:rPr lang="pl-PL" dirty="0" err="1"/>
              <a:t>messaging</a:t>
            </a:r>
            <a:r>
              <a:rPr lang="pl-PL" dirty="0"/>
              <a:t> </a:t>
            </a:r>
            <a:r>
              <a:rPr lang="pl-PL" dirty="0" err="1"/>
              <a:t>middleware</a:t>
            </a:r>
            <a:r>
              <a:rPr lang="pl-PL" dirty="0"/>
              <a:t> </a:t>
            </a:r>
            <a:r>
              <a:rPr lang="pl-PL" dirty="0" err="1"/>
              <a:t>brokers</a:t>
            </a:r>
            <a:r>
              <a:rPr lang="pl-PL" dirty="0"/>
              <a:t>.</a:t>
            </a:r>
            <a:endParaRPr lang="en-GB" dirty="0"/>
          </a:p>
        </p:txBody>
      </p:sp>
      <p:sp>
        <p:nvSpPr>
          <p:cNvPr id="18" name="Text Placeholder 4">
            <a:extLst>
              <a:ext uri="{FF2B5EF4-FFF2-40B4-BE49-F238E27FC236}">
                <a16:creationId xmlns:a16="http://schemas.microsoft.com/office/drawing/2014/main" id="{2ECFA4D4-3A9D-4DEF-A8AC-160A65F26116}"/>
              </a:ext>
            </a:extLst>
          </p:cNvPr>
          <p:cNvSpPr txBox="1">
            <a:spLocks/>
          </p:cNvSpPr>
          <p:nvPr/>
        </p:nvSpPr>
        <p:spPr>
          <a:xfrm>
            <a:off x="227350" y="3717031"/>
            <a:ext cx="11699998" cy="256452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pl-PL" dirty="0"/>
              <a:t>Message broker </a:t>
            </a:r>
            <a:r>
              <a:rPr lang="pl-PL" dirty="0" err="1"/>
              <a:t>receive</a:t>
            </a:r>
            <a:r>
              <a:rPr lang="pl-PL" dirty="0"/>
              <a:t> </a:t>
            </a:r>
            <a:r>
              <a:rPr lang="pl-PL" dirty="0" err="1"/>
              <a:t>messages</a:t>
            </a:r>
            <a:r>
              <a:rPr lang="pl-PL" dirty="0"/>
              <a:t> from </a:t>
            </a:r>
            <a:r>
              <a:rPr lang="pl-PL" dirty="0" err="1"/>
              <a:t>publisher</a:t>
            </a:r>
            <a:r>
              <a:rPr lang="pl-PL" dirty="0"/>
              <a:t> and </a:t>
            </a:r>
            <a:r>
              <a:rPr lang="pl-PL" dirty="0" err="1"/>
              <a:t>route</a:t>
            </a:r>
            <a:r>
              <a:rPr lang="pl-PL" dirty="0"/>
              <a:t> </a:t>
            </a:r>
            <a:r>
              <a:rPr lang="pl-PL" dirty="0" err="1"/>
              <a:t>them</a:t>
            </a:r>
            <a:r>
              <a:rPr lang="pl-PL" dirty="0"/>
              <a:t> to </a:t>
            </a:r>
            <a:r>
              <a:rPr lang="pl-PL" dirty="0" err="1"/>
              <a:t>consumers</a:t>
            </a:r>
            <a:endParaRPr lang="pl-PL" dirty="0"/>
          </a:p>
          <a:p>
            <a:pPr lvl="1"/>
            <a:r>
              <a:rPr lang="pl-PL" dirty="0"/>
              <a:t>Queue </a:t>
            </a:r>
            <a:r>
              <a:rPr lang="pl-PL" dirty="0" err="1"/>
              <a:t>is</a:t>
            </a:r>
            <a:r>
              <a:rPr lang="pl-PL" dirty="0"/>
              <a:t> a </a:t>
            </a:r>
            <a:r>
              <a:rPr lang="pl-PL" dirty="0" err="1"/>
              <a:t>buffer</a:t>
            </a:r>
            <a:r>
              <a:rPr lang="pl-PL" dirty="0"/>
              <a:t> for </a:t>
            </a:r>
            <a:r>
              <a:rPr lang="pl-PL" dirty="0" err="1"/>
              <a:t>messages</a:t>
            </a:r>
            <a:r>
              <a:rPr lang="pl-PL" dirty="0"/>
              <a:t> </a:t>
            </a:r>
            <a:r>
              <a:rPr lang="pl-PL" dirty="0" err="1"/>
              <a:t>storing</a:t>
            </a:r>
            <a:endParaRPr lang="pl-PL" dirty="0"/>
          </a:p>
          <a:p>
            <a:pPr lvl="1"/>
            <a:r>
              <a:rPr lang="pl-PL" dirty="0" err="1"/>
              <a:t>Producers</a:t>
            </a:r>
            <a:r>
              <a:rPr lang="pl-PL" dirty="0"/>
              <a:t> and </a:t>
            </a:r>
            <a:r>
              <a:rPr lang="pl-PL" dirty="0" err="1"/>
              <a:t>consumers</a:t>
            </a:r>
            <a:r>
              <a:rPr lang="pl-PL" dirty="0"/>
              <a:t> </a:t>
            </a:r>
            <a:r>
              <a:rPr lang="pl-PL" dirty="0" err="1"/>
              <a:t>are</a:t>
            </a:r>
            <a:r>
              <a:rPr lang="pl-PL" dirty="0"/>
              <a:t> </a:t>
            </a:r>
            <a:r>
              <a:rPr lang="pl-PL" dirty="0" err="1"/>
              <a:t>user</a:t>
            </a:r>
            <a:r>
              <a:rPr lang="pl-PL" dirty="0"/>
              <a:t> </a:t>
            </a:r>
            <a:r>
              <a:rPr lang="pl-PL" dirty="0" err="1"/>
              <a:t>applications</a:t>
            </a:r>
            <a:endParaRPr lang="pl-PL" dirty="0"/>
          </a:p>
          <a:p>
            <a:pPr lvl="1"/>
            <a:r>
              <a:rPr lang="pl-PL" dirty="0" err="1"/>
              <a:t>Producers</a:t>
            </a:r>
            <a:r>
              <a:rPr lang="pl-PL" dirty="0"/>
              <a:t> and </a:t>
            </a:r>
            <a:r>
              <a:rPr lang="pl-PL" dirty="0" err="1"/>
              <a:t>consumers</a:t>
            </a:r>
            <a:r>
              <a:rPr lang="pl-PL" dirty="0"/>
              <a:t> </a:t>
            </a:r>
            <a:r>
              <a:rPr lang="pl-PL" dirty="0" err="1"/>
              <a:t>are</a:t>
            </a:r>
            <a:r>
              <a:rPr lang="pl-PL" dirty="0"/>
              <a:t> </a:t>
            </a:r>
            <a:r>
              <a:rPr lang="pl-PL" dirty="0" err="1"/>
              <a:t>technologically</a:t>
            </a:r>
            <a:r>
              <a:rPr lang="pl-PL" dirty="0"/>
              <a:t> independent and </a:t>
            </a:r>
            <a:r>
              <a:rPr lang="pl-PL" dirty="0" err="1"/>
              <a:t>can</a:t>
            </a:r>
            <a:r>
              <a:rPr lang="pl-PL" dirty="0"/>
              <a:t> be </a:t>
            </a:r>
            <a:r>
              <a:rPr lang="pl-PL" dirty="0" err="1"/>
              <a:t>located</a:t>
            </a:r>
            <a:r>
              <a:rPr lang="pl-PL" dirty="0"/>
              <a:t> on </a:t>
            </a:r>
            <a:r>
              <a:rPr lang="pl-PL" dirty="0" err="1"/>
              <a:t>different</a:t>
            </a:r>
            <a:r>
              <a:rPr lang="pl-PL" dirty="0"/>
              <a:t> </a:t>
            </a:r>
            <a:r>
              <a:rPr lang="pl-PL" dirty="0" err="1"/>
              <a:t>machines</a:t>
            </a:r>
            <a:endParaRPr lang="pl-PL" dirty="0"/>
          </a:p>
        </p:txBody>
      </p:sp>
    </p:spTree>
    <p:extLst>
      <p:ext uri="{BB962C8B-B14F-4D97-AF65-F5344CB8AC3E}">
        <p14:creationId xmlns:p14="http://schemas.microsoft.com/office/powerpoint/2010/main" val="365397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Message Broker</a:t>
            </a:r>
            <a:endParaRPr lang="en-GB" dirty="0"/>
          </a:p>
        </p:txBody>
      </p:sp>
      <p:sp>
        <p:nvSpPr>
          <p:cNvPr id="6" name="Text Placeholder 4">
            <a:extLst>
              <a:ext uri="{FF2B5EF4-FFF2-40B4-BE49-F238E27FC236}">
                <a16:creationId xmlns:a16="http://schemas.microsoft.com/office/drawing/2014/main" id="{6C394BA0-B12B-4340-8E94-538843C853FA}"/>
              </a:ext>
            </a:extLst>
          </p:cNvPr>
          <p:cNvSpPr txBox="1">
            <a:spLocks/>
          </p:cNvSpPr>
          <p:nvPr/>
        </p:nvSpPr>
        <p:spPr>
          <a:xfrm>
            <a:off x="246000" y="1445097"/>
            <a:ext cx="11700000" cy="1407839"/>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mediates communication among applications, minimizing the mutual awareness that applications should have of each other in order to be able to exchange messages, effectively implementing decoupling.</a:t>
            </a:r>
            <a:endParaRPr lang="en-GB" dirty="0"/>
          </a:p>
        </p:txBody>
      </p:sp>
      <p:sp>
        <p:nvSpPr>
          <p:cNvPr id="8" name="Text Placeholder 4">
            <a:extLst>
              <a:ext uri="{FF2B5EF4-FFF2-40B4-BE49-F238E27FC236}">
                <a16:creationId xmlns:a16="http://schemas.microsoft.com/office/drawing/2014/main" id="{8EA714D0-9FFE-4A45-B4C6-5F1E140F66A9}"/>
              </a:ext>
            </a:extLst>
          </p:cNvPr>
          <p:cNvSpPr txBox="1">
            <a:spLocks/>
          </p:cNvSpPr>
          <p:nvPr/>
        </p:nvSpPr>
        <p:spPr>
          <a:xfrm>
            <a:off x="227349" y="3429000"/>
            <a:ext cx="11700000" cy="2592288"/>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Route messages to one or more destinations</a:t>
            </a:r>
          </a:p>
          <a:p>
            <a:pPr lvl="1"/>
            <a:r>
              <a:rPr lang="en-US" dirty="0"/>
              <a:t>Interact with an external repository to augment a message or store it</a:t>
            </a:r>
            <a:endParaRPr lang="pl-PL" dirty="0"/>
          </a:p>
          <a:p>
            <a:pPr lvl="1"/>
            <a:r>
              <a:rPr lang="en-US" dirty="0"/>
              <a:t>Provide content and topic-based message routing using the</a:t>
            </a:r>
            <a:r>
              <a:rPr lang="pl-PL" dirty="0"/>
              <a:t> </a:t>
            </a:r>
            <a:r>
              <a:rPr lang="pl-PL" dirty="0" err="1"/>
              <a:t>publish</a:t>
            </a:r>
            <a:r>
              <a:rPr lang="pl-PL" dirty="0"/>
              <a:t> - </a:t>
            </a:r>
            <a:r>
              <a:rPr lang="pl-PL" dirty="0" err="1"/>
              <a:t>subscribe</a:t>
            </a:r>
            <a:r>
              <a:rPr lang="pl-PL" dirty="0"/>
              <a:t> </a:t>
            </a:r>
            <a:r>
              <a:rPr lang="pl-PL" dirty="0" err="1"/>
              <a:t>pattern</a:t>
            </a:r>
            <a:endParaRPr lang="en-US" dirty="0"/>
          </a:p>
        </p:txBody>
      </p:sp>
    </p:spTree>
    <p:extLst>
      <p:ext uri="{BB962C8B-B14F-4D97-AF65-F5344CB8AC3E}">
        <p14:creationId xmlns:p14="http://schemas.microsoft.com/office/powerpoint/2010/main" val="91300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err="1"/>
              <a:t>RabbitMQ</a:t>
            </a:r>
            <a:endParaRPr lang="en-GB" dirty="0"/>
          </a:p>
        </p:txBody>
      </p:sp>
      <p:sp>
        <p:nvSpPr>
          <p:cNvPr id="18" name="Text Placeholder 4">
            <a:extLst>
              <a:ext uri="{FF2B5EF4-FFF2-40B4-BE49-F238E27FC236}">
                <a16:creationId xmlns:a16="http://schemas.microsoft.com/office/drawing/2014/main" id="{2ECFA4D4-3A9D-4DEF-A8AC-160A65F26116}"/>
              </a:ext>
            </a:extLst>
          </p:cNvPr>
          <p:cNvSpPr txBox="1">
            <a:spLocks/>
          </p:cNvSpPr>
          <p:nvPr/>
        </p:nvSpPr>
        <p:spPr>
          <a:xfrm>
            <a:off x="246001" y="2348880"/>
            <a:ext cx="11699998" cy="256452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RabbitMQ is a message broker: it accepts and forwards messages.</a:t>
            </a:r>
            <a:endParaRPr lang="pl-PL" dirty="0"/>
          </a:p>
          <a:p>
            <a:endParaRPr lang="pl-PL" dirty="0"/>
          </a:p>
          <a:p>
            <a:r>
              <a:rPr lang="en-US" dirty="0"/>
              <a:t>RabbitMQ is lightweight and easy to deploy on premises and in the cloud. It supports multiple messaging protocols. RabbitMQ can be deployed in distributed and federated configurations to meet high-scale, high-availability requirements.</a:t>
            </a:r>
            <a:endParaRPr lang="pl-PL" dirty="0"/>
          </a:p>
        </p:txBody>
      </p:sp>
    </p:spTree>
    <p:extLst>
      <p:ext uri="{BB962C8B-B14F-4D97-AF65-F5344CB8AC3E}">
        <p14:creationId xmlns:p14="http://schemas.microsoft.com/office/powerpoint/2010/main" val="327316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err="1"/>
              <a:t>RabbitMQ</a:t>
            </a:r>
            <a:r>
              <a:rPr lang="pl-PL" dirty="0"/>
              <a:t> vs Apache Kafka</a:t>
            </a:r>
            <a:endParaRPr lang="en-GB" dirty="0"/>
          </a:p>
        </p:txBody>
      </p:sp>
      <p:pic>
        <p:nvPicPr>
          <p:cNvPr id="25" name="Picture 24" descr="A screenshot of a cell phone&#10;&#10;Description automatically generated">
            <a:extLst>
              <a:ext uri="{FF2B5EF4-FFF2-40B4-BE49-F238E27FC236}">
                <a16:creationId xmlns:a16="http://schemas.microsoft.com/office/drawing/2014/main" id="{2D80498F-E249-4DC3-AFA5-DF544899C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25" y="1719262"/>
            <a:ext cx="6076950" cy="3419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Rabbit / Kafka – Messaging Handle</a:t>
            </a:r>
            <a:endParaRPr lang="en-GB" dirty="0"/>
          </a:p>
        </p:txBody>
      </p:sp>
      <p:pic>
        <p:nvPicPr>
          <p:cNvPr id="17" name="Picture 16" descr="A screenshot of a cell phone&#10;&#10;Description automatically generated">
            <a:extLst>
              <a:ext uri="{FF2B5EF4-FFF2-40B4-BE49-F238E27FC236}">
                <a16:creationId xmlns:a16="http://schemas.microsoft.com/office/drawing/2014/main" id="{A87B59F2-6B34-460C-8E35-05C5E827C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787" y="2204864"/>
            <a:ext cx="4924425" cy="3533775"/>
          </a:xfrm>
          <a:prstGeom prst="rect">
            <a:avLst/>
          </a:prstGeom>
        </p:spPr>
      </p:pic>
    </p:spTree>
    <p:extLst>
      <p:ext uri="{BB962C8B-B14F-4D97-AF65-F5344CB8AC3E}">
        <p14:creationId xmlns:p14="http://schemas.microsoft.com/office/powerpoint/2010/main" val="7379791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F4732A3F-6358-428A-BAE1-907FB5CC983C}"/>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40CA8ED5-1087-4E8E-9972-3A2AA41CB2FD}"/>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E23C769D-8217-4724-A71C-EE3DFD3708B9}"/>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56EEE327-E79E-4F4F-BBF9-60F7F467FBDA}"/>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4FAA385F7DE348AB72887BB5C0D9FA" ma:contentTypeVersion="9" ma:contentTypeDescription="Create a new document." ma:contentTypeScope="" ma:versionID="67852019c4490d5c6e5893623eac268e">
  <xsd:schema xmlns:xsd="http://www.w3.org/2001/XMLSchema" xmlns:xs="http://www.w3.org/2001/XMLSchema" xmlns:p="http://schemas.microsoft.com/office/2006/metadata/properties" xmlns:ns3="5219a56d-296a-4b30-bbdb-3007eda78ce1" xmlns:ns4="245049c8-e0d2-4fcb-8308-322d6dcf9de6" targetNamespace="http://schemas.microsoft.com/office/2006/metadata/properties" ma:root="true" ma:fieldsID="3865c2847cab541e0cd55c08c5200c91" ns3:_="" ns4:_="">
    <xsd:import namespace="5219a56d-296a-4b30-bbdb-3007eda78ce1"/>
    <xsd:import namespace="245049c8-e0d2-4fcb-8308-322d6dcf9de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19a56d-296a-4b30-bbdb-3007eda78ce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5049c8-e0d2-4fcb-8308-322d6dcf9de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852574-F6CF-44AA-B42D-178217A0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19a56d-296a-4b30-bbdb-3007eda78ce1"/>
    <ds:schemaRef ds:uri="245049c8-e0d2-4fcb-8308-322d6dcf9d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D0F2B-DFF9-4B6D-8ABA-EAAF46E47AD4}">
  <ds:schemaRefs>
    <ds:schemaRef ds:uri="http://schemas.microsoft.com/sharepoint/v3/contenttype/forms"/>
  </ds:schemaRefs>
</ds:datastoreItem>
</file>

<file path=customXml/itemProps3.xml><?xml version="1.0" encoding="utf-8"?>
<ds:datastoreItem xmlns:ds="http://schemas.openxmlformats.org/officeDocument/2006/customXml" ds:itemID="{B879831F-8AC9-4038-9439-94F49BE572FB}">
  <ds:schemaRefs>
    <ds:schemaRef ds:uri="http://schemas.microsoft.com/office/2006/documentManagement/types"/>
    <ds:schemaRef ds:uri="http://schemas.microsoft.com/office/2006/metadata/properties"/>
    <ds:schemaRef ds:uri="245049c8-e0d2-4fcb-8308-322d6dcf9de6"/>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5219a56d-296a-4b30-bbdb-3007eda78ce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Template>
  <TotalTime>543</TotalTime>
  <Words>351</Words>
  <Application>Microsoft Office PowerPoint</Application>
  <PresentationFormat>Widescreen</PresentationFormat>
  <Paragraphs>42</Paragraphs>
  <Slides>14</Slides>
  <Notes>1</Notes>
  <HiddenSlides>0</HiddenSlides>
  <MMClips>0</MMClips>
  <ScaleCrop>false</ScaleCrop>
  <HeadingPairs>
    <vt:vector size="8" baseType="variant">
      <vt:variant>
        <vt:lpstr>Fonts Used</vt:lpstr>
      </vt:variant>
      <vt:variant>
        <vt:i4>3</vt:i4>
      </vt:variant>
      <vt:variant>
        <vt:lpstr>Theme</vt:lpstr>
      </vt:variant>
      <vt:variant>
        <vt:i4>4</vt:i4>
      </vt:variant>
      <vt:variant>
        <vt:lpstr>Embedded OLE Servers</vt:lpstr>
      </vt:variant>
      <vt:variant>
        <vt:i4>1</vt:i4>
      </vt:variant>
      <vt:variant>
        <vt:lpstr>Slide Titles</vt:lpstr>
      </vt:variant>
      <vt:variant>
        <vt:i4>14</vt:i4>
      </vt:variant>
    </vt:vector>
  </HeadingPairs>
  <TitlesOfParts>
    <vt:vector size="22" baseType="lpstr">
      <vt:lpstr>Arial</vt:lpstr>
      <vt:lpstr>Verdana</vt:lpstr>
      <vt:lpstr>Wingdings</vt:lpstr>
      <vt:lpstr>Capgemini Master</vt:lpstr>
      <vt:lpstr>Section break</vt:lpstr>
      <vt:lpstr>Cover options</vt:lpstr>
      <vt:lpstr>Final slides</vt:lpstr>
      <vt:lpstr>think-cell Slide</vt:lpstr>
      <vt:lpstr>Message Broker Pattern – RabbitMQ</vt:lpstr>
      <vt:lpstr>Agenda</vt:lpstr>
      <vt:lpstr>Microservices Architecture</vt:lpstr>
      <vt:lpstr>Microservices communication</vt:lpstr>
      <vt:lpstr>AMQP</vt:lpstr>
      <vt:lpstr>Message Broker</vt:lpstr>
      <vt:lpstr>RabbitMQ</vt:lpstr>
      <vt:lpstr>RabbitMQ vs Apache Kafka</vt:lpstr>
      <vt:lpstr>Rabbit / Kafka – Messaging Handle</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Garbacik, Pawel</dc:creator>
  <cp:lastModifiedBy>Garbacik, Pawel</cp:lastModifiedBy>
  <cp:revision>1</cp:revision>
  <dcterms:created xsi:type="dcterms:W3CDTF">2020-05-18T05:51:07Z</dcterms:created>
  <dcterms:modified xsi:type="dcterms:W3CDTF">2020-06-25T10:33:20Z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0x010100484FAA385F7DE348AB72887BB5C0D9FA</vt:lpwstr>
  </property>
</Properties>
</file>