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8" r:id="rId2"/>
    <p:sldId id="281" r:id="rId3"/>
    <p:sldId id="284" r:id="rId4"/>
    <p:sldId id="283" r:id="rId5"/>
    <p:sldId id="261" r:id="rId6"/>
    <p:sldId id="277" r:id="rId7"/>
    <p:sldId id="275" r:id="rId8"/>
    <p:sldId id="280" r:id="rId9"/>
    <p:sldId id="270" r:id="rId10"/>
  </p:sldIdLst>
  <p:sldSz cx="9906000" cy="6858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92882-94D2-4304-9041-889F07519BA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B6A207-F271-45E4-9057-126F06A3C5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Code optimization</a:t>
          </a:r>
          <a:endParaRPr lang="en-US"/>
        </a:p>
      </dgm:t>
    </dgm:pt>
    <dgm:pt modelId="{E0F52E32-49D9-4370-9668-3C14BF7CE63F}" type="parTrans" cxnId="{267A59E4-4D1B-4F96-9391-A815E8901277}">
      <dgm:prSet/>
      <dgm:spPr/>
      <dgm:t>
        <a:bodyPr/>
        <a:lstStyle/>
        <a:p>
          <a:endParaRPr lang="en-US"/>
        </a:p>
      </dgm:t>
    </dgm:pt>
    <dgm:pt modelId="{39FB0FC9-A035-4EDA-9EDC-92DA0F67AAC0}" type="sibTrans" cxnId="{267A59E4-4D1B-4F96-9391-A815E8901277}">
      <dgm:prSet/>
      <dgm:spPr/>
      <dgm:t>
        <a:bodyPr/>
        <a:lstStyle/>
        <a:p>
          <a:endParaRPr lang="en-US"/>
        </a:p>
      </dgm:t>
    </dgm:pt>
    <dgm:pt modelId="{2ABA4AE6-6093-43BC-8A80-0D47E82705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dirty="0" err="1"/>
            <a:t>Visualize</a:t>
          </a:r>
          <a:r>
            <a:rPr lang="pl-PL" dirty="0"/>
            <a:t> the </a:t>
          </a:r>
          <a:r>
            <a:rPr lang="pl-PL" dirty="0" err="1"/>
            <a:t>hangman</a:t>
          </a:r>
          <a:r>
            <a:rPr lang="pl-PL" dirty="0"/>
            <a:t> </a:t>
          </a:r>
          <a:r>
            <a:rPr lang="pl-PL" dirty="0" err="1"/>
            <a:t>when</a:t>
          </a:r>
          <a:r>
            <a:rPr lang="pl-PL" dirty="0"/>
            <a:t> live </a:t>
          </a:r>
          <a:r>
            <a:rPr lang="pl-PL" dirty="0" err="1"/>
            <a:t>is</a:t>
          </a:r>
          <a:r>
            <a:rPr lang="pl-PL" dirty="0"/>
            <a:t> </a:t>
          </a:r>
          <a:r>
            <a:rPr lang="pl-PL" dirty="0" err="1"/>
            <a:t>lost</a:t>
          </a:r>
          <a:endParaRPr lang="en-US" dirty="0"/>
        </a:p>
      </dgm:t>
    </dgm:pt>
    <dgm:pt modelId="{1A16669F-C487-4915-8297-8568B927E900}" type="parTrans" cxnId="{59243B02-43C6-499F-AF4B-CC85146BFBA1}">
      <dgm:prSet/>
      <dgm:spPr/>
      <dgm:t>
        <a:bodyPr/>
        <a:lstStyle/>
        <a:p>
          <a:endParaRPr lang="en-US"/>
        </a:p>
      </dgm:t>
    </dgm:pt>
    <dgm:pt modelId="{B93AFDE9-25D5-4686-8E21-6635943CC034}" type="sibTrans" cxnId="{59243B02-43C6-499F-AF4B-CC85146BFBA1}">
      <dgm:prSet/>
      <dgm:spPr/>
      <dgm:t>
        <a:bodyPr/>
        <a:lstStyle/>
        <a:p>
          <a:endParaRPr lang="en-US"/>
        </a:p>
      </dgm:t>
    </dgm:pt>
    <dgm:pt modelId="{564A483C-41F4-4BD9-9BAE-A695511AA6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Bug fixes</a:t>
          </a:r>
          <a:endParaRPr lang="en-US"/>
        </a:p>
      </dgm:t>
    </dgm:pt>
    <dgm:pt modelId="{6A37F099-99B9-44DF-BB5F-36832F518026}" type="parTrans" cxnId="{2FE4E183-045B-4290-8AD9-4555EC01C5CD}">
      <dgm:prSet/>
      <dgm:spPr/>
      <dgm:t>
        <a:bodyPr/>
        <a:lstStyle/>
        <a:p>
          <a:endParaRPr lang="en-US"/>
        </a:p>
      </dgm:t>
    </dgm:pt>
    <dgm:pt modelId="{72127557-C035-4260-9340-CEFEFD7AAA1A}" type="sibTrans" cxnId="{2FE4E183-045B-4290-8AD9-4555EC01C5CD}">
      <dgm:prSet/>
      <dgm:spPr/>
      <dgm:t>
        <a:bodyPr/>
        <a:lstStyle/>
        <a:p>
          <a:endParaRPr lang="en-US"/>
        </a:p>
      </dgm:t>
    </dgm:pt>
    <dgm:pt modelId="{410572D2-5B27-4315-A367-14EB1F863F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Implement hints when low on lives</a:t>
          </a:r>
          <a:endParaRPr lang="en-US"/>
        </a:p>
      </dgm:t>
    </dgm:pt>
    <dgm:pt modelId="{ADAB8D42-BB5A-4F37-91DE-E9E19D50E5EC}" type="parTrans" cxnId="{8256C27D-3CAF-468E-BF14-20230217582A}">
      <dgm:prSet/>
      <dgm:spPr/>
      <dgm:t>
        <a:bodyPr/>
        <a:lstStyle/>
        <a:p>
          <a:endParaRPr lang="en-US"/>
        </a:p>
      </dgm:t>
    </dgm:pt>
    <dgm:pt modelId="{C8FA271A-A441-49B0-B305-6EBDFE1E9EEC}" type="sibTrans" cxnId="{8256C27D-3CAF-468E-BF14-20230217582A}">
      <dgm:prSet/>
      <dgm:spPr/>
      <dgm:t>
        <a:bodyPr/>
        <a:lstStyle/>
        <a:p>
          <a:endParaRPr lang="en-US"/>
        </a:p>
      </dgm:t>
    </dgm:pt>
    <dgm:pt modelId="{D768593B-E362-463F-A8A6-B3D0F42A02F4}" type="pres">
      <dgm:prSet presAssocID="{60792882-94D2-4304-9041-889F07519BAB}" presName="root" presStyleCnt="0">
        <dgm:presLayoutVars>
          <dgm:dir/>
          <dgm:resizeHandles val="exact"/>
        </dgm:presLayoutVars>
      </dgm:prSet>
      <dgm:spPr/>
    </dgm:pt>
    <dgm:pt modelId="{35D5BA13-00DB-4A4B-84AC-5FB9BB343421}" type="pres">
      <dgm:prSet presAssocID="{92B6A207-F271-45E4-9057-126F06A3C509}" presName="compNode" presStyleCnt="0"/>
      <dgm:spPr/>
    </dgm:pt>
    <dgm:pt modelId="{EBB6C4A4-8B68-49F2-8C31-AEB7C6FCE184}" type="pres">
      <dgm:prSet presAssocID="{92B6A207-F271-45E4-9057-126F06A3C509}" presName="iconBgRect" presStyleLbl="bgShp" presStyleIdx="0" presStyleCnt="4"/>
      <dgm:spPr/>
    </dgm:pt>
    <dgm:pt modelId="{6C23A2D5-3E75-41B9-BB3E-C6866557BB30}" type="pres">
      <dgm:prSet presAssocID="{92B6A207-F271-45E4-9057-126F06A3C5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C3A8822-0066-4620-A91E-D6ACDE45A4B6}" type="pres">
      <dgm:prSet presAssocID="{92B6A207-F271-45E4-9057-126F06A3C509}" presName="spaceRect" presStyleCnt="0"/>
      <dgm:spPr/>
    </dgm:pt>
    <dgm:pt modelId="{8F3BD277-C0D3-4605-A7B5-801F37C5F101}" type="pres">
      <dgm:prSet presAssocID="{92B6A207-F271-45E4-9057-126F06A3C509}" presName="textRect" presStyleLbl="revTx" presStyleIdx="0" presStyleCnt="4">
        <dgm:presLayoutVars>
          <dgm:chMax val="1"/>
          <dgm:chPref val="1"/>
        </dgm:presLayoutVars>
      </dgm:prSet>
      <dgm:spPr/>
    </dgm:pt>
    <dgm:pt modelId="{441B30F2-1257-4165-A7D2-DF61528B8E27}" type="pres">
      <dgm:prSet presAssocID="{39FB0FC9-A035-4EDA-9EDC-92DA0F67AAC0}" presName="sibTrans" presStyleCnt="0"/>
      <dgm:spPr/>
    </dgm:pt>
    <dgm:pt modelId="{D48C6365-B06D-43E7-BC5C-F4201B0219CF}" type="pres">
      <dgm:prSet presAssocID="{2ABA4AE6-6093-43BC-8A80-0D47E827054E}" presName="compNode" presStyleCnt="0"/>
      <dgm:spPr/>
    </dgm:pt>
    <dgm:pt modelId="{BB34F179-DF44-4C55-B301-05FAB00252EF}" type="pres">
      <dgm:prSet presAssocID="{2ABA4AE6-6093-43BC-8A80-0D47E827054E}" presName="iconBgRect" presStyleLbl="bgShp" presStyleIdx="1" presStyleCnt="4"/>
      <dgm:spPr/>
    </dgm:pt>
    <dgm:pt modelId="{CBD366B8-CC2F-4D34-ADBF-ABE350B34B41}" type="pres">
      <dgm:prSet presAssocID="{2ABA4AE6-6093-43BC-8A80-0D47E82705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rprised Face with Solid Fill"/>
        </a:ext>
      </dgm:extLst>
    </dgm:pt>
    <dgm:pt modelId="{4A5EC664-8455-48C2-8B80-390815BBBD3B}" type="pres">
      <dgm:prSet presAssocID="{2ABA4AE6-6093-43BC-8A80-0D47E827054E}" presName="spaceRect" presStyleCnt="0"/>
      <dgm:spPr/>
    </dgm:pt>
    <dgm:pt modelId="{C9C7AEAC-CB4B-404B-B199-15FBC5E07FA2}" type="pres">
      <dgm:prSet presAssocID="{2ABA4AE6-6093-43BC-8A80-0D47E827054E}" presName="textRect" presStyleLbl="revTx" presStyleIdx="1" presStyleCnt="4">
        <dgm:presLayoutVars>
          <dgm:chMax val="1"/>
          <dgm:chPref val="1"/>
        </dgm:presLayoutVars>
      </dgm:prSet>
      <dgm:spPr/>
    </dgm:pt>
    <dgm:pt modelId="{73FC1191-4212-42AC-AFFA-98264271C550}" type="pres">
      <dgm:prSet presAssocID="{B93AFDE9-25D5-4686-8E21-6635943CC034}" presName="sibTrans" presStyleCnt="0"/>
      <dgm:spPr/>
    </dgm:pt>
    <dgm:pt modelId="{D0939E93-242D-4460-9290-46D7920853E8}" type="pres">
      <dgm:prSet presAssocID="{564A483C-41F4-4BD9-9BAE-A695511AA62B}" presName="compNode" presStyleCnt="0"/>
      <dgm:spPr/>
    </dgm:pt>
    <dgm:pt modelId="{2CB19A04-9669-419F-8FC6-D282FE7402B4}" type="pres">
      <dgm:prSet presAssocID="{564A483C-41F4-4BD9-9BAE-A695511AA62B}" presName="iconBgRect" presStyleLbl="bgShp" presStyleIdx="2" presStyleCnt="4"/>
      <dgm:spPr/>
    </dgm:pt>
    <dgm:pt modelId="{10EC040E-61FB-4420-B5BE-7FC8532EFE69}" type="pres">
      <dgm:prSet presAssocID="{564A483C-41F4-4BD9-9BAE-A695511AA6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A9A20E3-DDA7-40A3-A2D4-9E906A75ED4E}" type="pres">
      <dgm:prSet presAssocID="{564A483C-41F4-4BD9-9BAE-A695511AA62B}" presName="spaceRect" presStyleCnt="0"/>
      <dgm:spPr/>
    </dgm:pt>
    <dgm:pt modelId="{951AB0AD-2B5C-4C9E-A28A-97E838C07FF0}" type="pres">
      <dgm:prSet presAssocID="{564A483C-41F4-4BD9-9BAE-A695511AA62B}" presName="textRect" presStyleLbl="revTx" presStyleIdx="2" presStyleCnt="4">
        <dgm:presLayoutVars>
          <dgm:chMax val="1"/>
          <dgm:chPref val="1"/>
        </dgm:presLayoutVars>
      </dgm:prSet>
      <dgm:spPr/>
    </dgm:pt>
    <dgm:pt modelId="{AAB172CB-0A33-4766-A9E3-B28276914ACE}" type="pres">
      <dgm:prSet presAssocID="{72127557-C035-4260-9340-CEFEFD7AAA1A}" presName="sibTrans" presStyleCnt="0"/>
      <dgm:spPr/>
    </dgm:pt>
    <dgm:pt modelId="{76F31A00-10F3-4D3B-A0C0-B454E5B96F4D}" type="pres">
      <dgm:prSet presAssocID="{410572D2-5B27-4315-A367-14EB1F863F76}" presName="compNode" presStyleCnt="0"/>
      <dgm:spPr/>
    </dgm:pt>
    <dgm:pt modelId="{DA8DD0E6-C7B6-46EA-A2F7-C743D6C168D5}" type="pres">
      <dgm:prSet presAssocID="{410572D2-5B27-4315-A367-14EB1F863F76}" presName="iconBgRect" presStyleLbl="bgShp" presStyleIdx="3" presStyleCnt="4"/>
      <dgm:spPr/>
    </dgm:pt>
    <dgm:pt modelId="{0D485DC7-C255-4D52-9514-3B1CB46FD14A}" type="pres">
      <dgm:prSet presAssocID="{410572D2-5B27-4315-A367-14EB1F863F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702D00D-E4A8-433A-9EFF-8D2AEEC71599}" type="pres">
      <dgm:prSet presAssocID="{410572D2-5B27-4315-A367-14EB1F863F76}" presName="spaceRect" presStyleCnt="0"/>
      <dgm:spPr/>
    </dgm:pt>
    <dgm:pt modelId="{BD8711A5-2209-4C71-89AA-7820C97E6353}" type="pres">
      <dgm:prSet presAssocID="{410572D2-5B27-4315-A367-14EB1F863F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243B02-43C6-499F-AF4B-CC85146BFBA1}" srcId="{60792882-94D2-4304-9041-889F07519BAB}" destId="{2ABA4AE6-6093-43BC-8A80-0D47E827054E}" srcOrd="1" destOrd="0" parTransId="{1A16669F-C487-4915-8297-8568B927E900}" sibTransId="{B93AFDE9-25D5-4686-8E21-6635943CC034}"/>
    <dgm:cxn modelId="{C4815B24-5866-4688-8BE3-50B85A677431}" type="presOf" srcId="{60792882-94D2-4304-9041-889F07519BAB}" destId="{D768593B-E362-463F-A8A6-B3D0F42A02F4}" srcOrd="0" destOrd="0" presId="urn:microsoft.com/office/officeart/2018/5/layout/IconCircleLabelList"/>
    <dgm:cxn modelId="{8256C27D-3CAF-468E-BF14-20230217582A}" srcId="{60792882-94D2-4304-9041-889F07519BAB}" destId="{410572D2-5B27-4315-A367-14EB1F863F76}" srcOrd="3" destOrd="0" parTransId="{ADAB8D42-BB5A-4F37-91DE-E9E19D50E5EC}" sibTransId="{C8FA271A-A441-49B0-B305-6EBDFE1E9EEC}"/>
    <dgm:cxn modelId="{2FE4E183-045B-4290-8AD9-4555EC01C5CD}" srcId="{60792882-94D2-4304-9041-889F07519BAB}" destId="{564A483C-41F4-4BD9-9BAE-A695511AA62B}" srcOrd="2" destOrd="0" parTransId="{6A37F099-99B9-44DF-BB5F-36832F518026}" sibTransId="{72127557-C035-4260-9340-CEFEFD7AAA1A}"/>
    <dgm:cxn modelId="{717A9E88-A5A3-4516-8DC2-DA24A3D8CB73}" type="presOf" srcId="{410572D2-5B27-4315-A367-14EB1F863F76}" destId="{BD8711A5-2209-4C71-89AA-7820C97E6353}" srcOrd="0" destOrd="0" presId="urn:microsoft.com/office/officeart/2018/5/layout/IconCircleLabelList"/>
    <dgm:cxn modelId="{963F89A0-1CC9-418C-9690-FC09C5121BF8}" type="presOf" srcId="{92B6A207-F271-45E4-9057-126F06A3C509}" destId="{8F3BD277-C0D3-4605-A7B5-801F37C5F101}" srcOrd="0" destOrd="0" presId="urn:microsoft.com/office/officeart/2018/5/layout/IconCircleLabelList"/>
    <dgm:cxn modelId="{6632C7C8-1CCD-4085-9D31-C001512DEC94}" type="presOf" srcId="{564A483C-41F4-4BD9-9BAE-A695511AA62B}" destId="{951AB0AD-2B5C-4C9E-A28A-97E838C07FF0}" srcOrd="0" destOrd="0" presId="urn:microsoft.com/office/officeart/2018/5/layout/IconCircleLabelList"/>
    <dgm:cxn modelId="{92CEBACD-4357-4F06-A8C5-00EE40C5CFB1}" type="presOf" srcId="{2ABA4AE6-6093-43BC-8A80-0D47E827054E}" destId="{C9C7AEAC-CB4B-404B-B199-15FBC5E07FA2}" srcOrd="0" destOrd="0" presId="urn:microsoft.com/office/officeart/2018/5/layout/IconCircleLabelList"/>
    <dgm:cxn modelId="{267A59E4-4D1B-4F96-9391-A815E8901277}" srcId="{60792882-94D2-4304-9041-889F07519BAB}" destId="{92B6A207-F271-45E4-9057-126F06A3C509}" srcOrd="0" destOrd="0" parTransId="{E0F52E32-49D9-4370-9668-3C14BF7CE63F}" sibTransId="{39FB0FC9-A035-4EDA-9EDC-92DA0F67AAC0}"/>
    <dgm:cxn modelId="{94F6BC30-8426-4411-9607-14A90EB325CE}" type="presParOf" srcId="{D768593B-E362-463F-A8A6-B3D0F42A02F4}" destId="{35D5BA13-00DB-4A4B-84AC-5FB9BB343421}" srcOrd="0" destOrd="0" presId="urn:microsoft.com/office/officeart/2018/5/layout/IconCircleLabelList"/>
    <dgm:cxn modelId="{EE78EA12-E314-47C2-AB30-EEDF040A4C11}" type="presParOf" srcId="{35D5BA13-00DB-4A4B-84AC-5FB9BB343421}" destId="{EBB6C4A4-8B68-49F2-8C31-AEB7C6FCE184}" srcOrd="0" destOrd="0" presId="urn:microsoft.com/office/officeart/2018/5/layout/IconCircleLabelList"/>
    <dgm:cxn modelId="{F4852768-0F33-44E4-9F14-2C002686EEE5}" type="presParOf" srcId="{35D5BA13-00DB-4A4B-84AC-5FB9BB343421}" destId="{6C23A2D5-3E75-41B9-BB3E-C6866557BB30}" srcOrd="1" destOrd="0" presId="urn:microsoft.com/office/officeart/2018/5/layout/IconCircleLabelList"/>
    <dgm:cxn modelId="{E1A6300B-DD89-48C0-96C2-38B5FCA6F836}" type="presParOf" srcId="{35D5BA13-00DB-4A4B-84AC-5FB9BB343421}" destId="{1C3A8822-0066-4620-A91E-D6ACDE45A4B6}" srcOrd="2" destOrd="0" presId="urn:microsoft.com/office/officeart/2018/5/layout/IconCircleLabelList"/>
    <dgm:cxn modelId="{8FEB81E5-14AB-40AE-B46F-AE5987EAA123}" type="presParOf" srcId="{35D5BA13-00DB-4A4B-84AC-5FB9BB343421}" destId="{8F3BD277-C0D3-4605-A7B5-801F37C5F101}" srcOrd="3" destOrd="0" presId="urn:microsoft.com/office/officeart/2018/5/layout/IconCircleLabelList"/>
    <dgm:cxn modelId="{82C708B6-277D-4EF3-BD26-7B6EDE3C2E4D}" type="presParOf" srcId="{D768593B-E362-463F-A8A6-B3D0F42A02F4}" destId="{441B30F2-1257-4165-A7D2-DF61528B8E27}" srcOrd="1" destOrd="0" presId="urn:microsoft.com/office/officeart/2018/5/layout/IconCircleLabelList"/>
    <dgm:cxn modelId="{EBBB1F27-1821-4337-84DF-CB1950C3930B}" type="presParOf" srcId="{D768593B-E362-463F-A8A6-B3D0F42A02F4}" destId="{D48C6365-B06D-43E7-BC5C-F4201B0219CF}" srcOrd="2" destOrd="0" presId="urn:microsoft.com/office/officeart/2018/5/layout/IconCircleLabelList"/>
    <dgm:cxn modelId="{F774C977-46B2-4685-8FB1-9A2412159208}" type="presParOf" srcId="{D48C6365-B06D-43E7-BC5C-F4201B0219CF}" destId="{BB34F179-DF44-4C55-B301-05FAB00252EF}" srcOrd="0" destOrd="0" presId="urn:microsoft.com/office/officeart/2018/5/layout/IconCircleLabelList"/>
    <dgm:cxn modelId="{0AEF2D5C-A476-4384-BAE8-50243738BFDA}" type="presParOf" srcId="{D48C6365-B06D-43E7-BC5C-F4201B0219CF}" destId="{CBD366B8-CC2F-4D34-ADBF-ABE350B34B41}" srcOrd="1" destOrd="0" presId="urn:microsoft.com/office/officeart/2018/5/layout/IconCircleLabelList"/>
    <dgm:cxn modelId="{8071ECB7-8B81-4BE2-886F-F2107837C482}" type="presParOf" srcId="{D48C6365-B06D-43E7-BC5C-F4201B0219CF}" destId="{4A5EC664-8455-48C2-8B80-390815BBBD3B}" srcOrd="2" destOrd="0" presId="urn:microsoft.com/office/officeart/2018/5/layout/IconCircleLabelList"/>
    <dgm:cxn modelId="{B21A4217-9DA5-4830-AD61-9097F1F1AE7D}" type="presParOf" srcId="{D48C6365-B06D-43E7-BC5C-F4201B0219CF}" destId="{C9C7AEAC-CB4B-404B-B199-15FBC5E07FA2}" srcOrd="3" destOrd="0" presId="urn:microsoft.com/office/officeart/2018/5/layout/IconCircleLabelList"/>
    <dgm:cxn modelId="{DAFB2DF3-3912-4D6E-91E8-4FC2BDC55417}" type="presParOf" srcId="{D768593B-E362-463F-A8A6-B3D0F42A02F4}" destId="{73FC1191-4212-42AC-AFFA-98264271C550}" srcOrd="3" destOrd="0" presId="urn:microsoft.com/office/officeart/2018/5/layout/IconCircleLabelList"/>
    <dgm:cxn modelId="{8405510A-0C8B-4552-B3F7-826C540970A4}" type="presParOf" srcId="{D768593B-E362-463F-A8A6-B3D0F42A02F4}" destId="{D0939E93-242D-4460-9290-46D7920853E8}" srcOrd="4" destOrd="0" presId="urn:microsoft.com/office/officeart/2018/5/layout/IconCircleLabelList"/>
    <dgm:cxn modelId="{77D8240A-7650-4BB6-9803-47C624CE5C3F}" type="presParOf" srcId="{D0939E93-242D-4460-9290-46D7920853E8}" destId="{2CB19A04-9669-419F-8FC6-D282FE7402B4}" srcOrd="0" destOrd="0" presId="urn:microsoft.com/office/officeart/2018/5/layout/IconCircleLabelList"/>
    <dgm:cxn modelId="{A728C547-4F1B-4D80-AC19-B653D39A1722}" type="presParOf" srcId="{D0939E93-242D-4460-9290-46D7920853E8}" destId="{10EC040E-61FB-4420-B5BE-7FC8532EFE69}" srcOrd="1" destOrd="0" presId="urn:microsoft.com/office/officeart/2018/5/layout/IconCircleLabelList"/>
    <dgm:cxn modelId="{FCE42635-D39F-41DB-8404-193AC79D6ED4}" type="presParOf" srcId="{D0939E93-242D-4460-9290-46D7920853E8}" destId="{CA9A20E3-DDA7-40A3-A2D4-9E906A75ED4E}" srcOrd="2" destOrd="0" presId="urn:microsoft.com/office/officeart/2018/5/layout/IconCircleLabelList"/>
    <dgm:cxn modelId="{E7FCEC17-1968-45D9-8729-0975EF3F2E3D}" type="presParOf" srcId="{D0939E93-242D-4460-9290-46D7920853E8}" destId="{951AB0AD-2B5C-4C9E-A28A-97E838C07FF0}" srcOrd="3" destOrd="0" presId="urn:microsoft.com/office/officeart/2018/5/layout/IconCircleLabelList"/>
    <dgm:cxn modelId="{3D6B5197-63B0-4F41-8B20-30B478315233}" type="presParOf" srcId="{D768593B-E362-463F-A8A6-B3D0F42A02F4}" destId="{AAB172CB-0A33-4766-A9E3-B28276914ACE}" srcOrd="5" destOrd="0" presId="urn:microsoft.com/office/officeart/2018/5/layout/IconCircleLabelList"/>
    <dgm:cxn modelId="{5044E937-6ADD-4549-B943-2BE6890575BB}" type="presParOf" srcId="{D768593B-E362-463F-A8A6-B3D0F42A02F4}" destId="{76F31A00-10F3-4D3B-A0C0-B454E5B96F4D}" srcOrd="6" destOrd="0" presId="urn:microsoft.com/office/officeart/2018/5/layout/IconCircleLabelList"/>
    <dgm:cxn modelId="{57A9ADA3-7B7A-49A1-AC6A-A3D1CE58A41C}" type="presParOf" srcId="{76F31A00-10F3-4D3B-A0C0-B454E5B96F4D}" destId="{DA8DD0E6-C7B6-46EA-A2F7-C743D6C168D5}" srcOrd="0" destOrd="0" presId="urn:microsoft.com/office/officeart/2018/5/layout/IconCircleLabelList"/>
    <dgm:cxn modelId="{A5F684F3-452B-4989-AECC-12719C8EFE61}" type="presParOf" srcId="{76F31A00-10F3-4D3B-A0C0-B454E5B96F4D}" destId="{0D485DC7-C255-4D52-9514-3B1CB46FD14A}" srcOrd="1" destOrd="0" presId="urn:microsoft.com/office/officeart/2018/5/layout/IconCircleLabelList"/>
    <dgm:cxn modelId="{4F7F15B3-C068-497B-B813-83B7A68E696A}" type="presParOf" srcId="{76F31A00-10F3-4D3B-A0C0-B454E5B96F4D}" destId="{5702D00D-E4A8-433A-9EFF-8D2AEEC71599}" srcOrd="2" destOrd="0" presId="urn:microsoft.com/office/officeart/2018/5/layout/IconCircleLabelList"/>
    <dgm:cxn modelId="{19C1E760-3F47-4A9C-9ABE-7FD8CF26FA9B}" type="presParOf" srcId="{76F31A00-10F3-4D3B-A0C0-B454E5B96F4D}" destId="{BD8711A5-2209-4C71-89AA-7820C97E63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15B49B-D69B-44F1-B08D-31E6BE25E3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6DA666-0A27-4178-A90F-9A127F6F39A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Code optimization</a:t>
          </a:r>
          <a:endParaRPr lang="en-US"/>
        </a:p>
      </dgm:t>
    </dgm:pt>
    <dgm:pt modelId="{D98C9E61-5799-4C6F-93EA-749B281B040A}" type="parTrans" cxnId="{7320C1B9-F637-400A-8ADE-98D5A7D1700E}">
      <dgm:prSet/>
      <dgm:spPr/>
      <dgm:t>
        <a:bodyPr/>
        <a:lstStyle/>
        <a:p>
          <a:endParaRPr lang="en-US"/>
        </a:p>
      </dgm:t>
    </dgm:pt>
    <dgm:pt modelId="{EABC5AE9-ADF8-4861-802E-703B4653EB84}" type="sibTrans" cxnId="{7320C1B9-F637-400A-8ADE-98D5A7D1700E}">
      <dgm:prSet/>
      <dgm:spPr/>
      <dgm:t>
        <a:bodyPr/>
        <a:lstStyle/>
        <a:p>
          <a:endParaRPr lang="en-US"/>
        </a:p>
      </dgm:t>
    </dgm:pt>
    <dgm:pt modelId="{AE3D5346-77E1-4FDE-884D-1829F7B611A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Implementation of new functionalities </a:t>
          </a:r>
          <a:endParaRPr lang="en-US"/>
        </a:p>
      </dgm:t>
    </dgm:pt>
    <dgm:pt modelId="{54EA7C8B-5E8F-4C96-8F33-B685D7EE658B}" type="parTrans" cxnId="{083E9FCC-F2E7-4099-9841-447CA363EAAC}">
      <dgm:prSet/>
      <dgm:spPr/>
      <dgm:t>
        <a:bodyPr/>
        <a:lstStyle/>
        <a:p>
          <a:endParaRPr lang="en-US"/>
        </a:p>
      </dgm:t>
    </dgm:pt>
    <dgm:pt modelId="{F7726160-9D37-4D0F-BE47-24E9268F4CE2}" type="sibTrans" cxnId="{083E9FCC-F2E7-4099-9841-447CA363EAAC}">
      <dgm:prSet/>
      <dgm:spPr/>
      <dgm:t>
        <a:bodyPr/>
        <a:lstStyle/>
        <a:p>
          <a:endParaRPr lang="en-US"/>
        </a:p>
      </dgm:t>
    </dgm:pt>
    <dgm:pt modelId="{7C220FB2-EEF4-4D60-B89F-F03643DA864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Finding bugs…</a:t>
          </a:r>
          <a:br>
            <a:rPr lang="pl-PL"/>
          </a:br>
          <a:r>
            <a:rPr lang="pl-PL"/>
            <a:t>and fixing them!</a:t>
          </a:r>
          <a:endParaRPr lang="en-US"/>
        </a:p>
      </dgm:t>
    </dgm:pt>
    <dgm:pt modelId="{FF0B700C-F054-4ADE-A32F-D96EB032BDFB}" type="parTrans" cxnId="{6D2F92D7-71D7-4EE1-A9C0-54C4A12CB3D4}">
      <dgm:prSet/>
      <dgm:spPr/>
      <dgm:t>
        <a:bodyPr/>
        <a:lstStyle/>
        <a:p>
          <a:endParaRPr lang="en-US"/>
        </a:p>
      </dgm:t>
    </dgm:pt>
    <dgm:pt modelId="{57DFEB97-7FC6-448C-A0D3-FEFDA97E2120}" type="sibTrans" cxnId="{6D2F92D7-71D7-4EE1-A9C0-54C4A12CB3D4}">
      <dgm:prSet/>
      <dgm:spPr/>
      <dgm:t>
        <a:bodyPr/>
        <a:lstStyle/>
        <a:p>
          <a:endParaRPr lang="en-US"/>
        </a:p>
      </dgm:t>
    </dgm:pt>
    <dgm:pt modelId="{4CFAAE77-C190-4DE5-9E0D-CF846596D6BA}" type="pres">
      <dgm:prSet presAssocID="{6C15B49B-D69B-44F1-B08D-31E6BE25E372}" presName="root" presStyleCnt="0">
        <dgm:presLayoutVars>
          <dgm:dir/>
          <dgm:resizeHandles val="exact"/>
        </dgm:presLayoutVars>
      </dgm:prSet>
      <dgm:spPr/>
    </dgm:pt>
    <dgm:pt modelId="{FD2D98D7-6003-4A64-ABC4-6A8B9022065D}" type="pres">
      <dgm:prSet presAssocID="{FD6DA666-0A27-4178-A90F-9A127F6F39A1}" presName="compNode" presStyleCnt="0"/>
      <dgm:spPr/>
    </dgm:pt>
    <dgm:pt modelId="{E2C348B6-8FFA-4578-BA0F-3F4F8A1DBF62}" type="pres">
      <dgm:prSet presAssocID="{FD6DA666-0A27-4178-A90F-9A127F6F39A1}" presName="bgRect" presStyleLbl="bgShp" presStyleIdx="0" presStyleCnt="3"/>
      <dgm:spPr/>
    </dgm:pt>
    <dgm:pt modelId="{C9650DDB-52E2-486C-A08F-860F001F699E}" type="pres">
      <dgm:prSet presAssocID="{FD6DA666-0A27-4178-A90F-9A127F6F39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37E1A06-4CD1-4CF5-990B-69ACE816FCC6}" type="pres">
      <dgm:prSet presAssocID="{FD6DA666-0A27-4178-A90F-9A127F6F39A1}" presName="spaceRect" presStyleCnt="0"/>
      <dgm:spPr/>
    </dgm:pt>
    <dgm:pt modelId="{B9C59F04-8AB5-4866-8442-1948CEE9180A}" type="pres">
      <dgm:prSet presAssocID="{FD6DA666-0A27-4178-A90F-9A127F6F39A1}" presName="parTx" presStyleLbl="revTx" presStyleIdx="0" presStyleCnt="3">
        <dgm:presLayoutVars>
          <dgm:chMax val="0"/>
          <dgm:chPref val="0"/>
        </dgm:presLayoutVars>
      </dgm:prSet>
      <dgm:spPr/>
    </dgm:pt>
    <dgm:pt modelId="{BF65C1B8-23B5-4AE6-A9ED-C3602F10BC7C}" type="pres">
      <dgm:prSet presAssocID="{EABC5AE9-ADF8-4861-802E-703B4653EB84}" presName="sibTrans" presStyleCnt="0"/>
      <dgm:spPr/>
    </dgm:pt>
    <dgm:pt modelId="{0649FC07-8EB3-453D-94B1-27FB1AC9D84F}" type="pres">
      <dgm:prSet presAssocID="{AE3D5346-77E1-4FDE-884D-1829F7B611A9}" presName="compNode" presStyleCnt="0"/>
      <dgm:spPr/>
    </dgm:pt>
    <dgm:pt modelId="{90F049BA-12F3-417F-ADA5-F1A9045B7173}" type="pres">
      <dgm:prSet presAssocID="{AE3D5346-77E1-4FDE-884D-1829F7B611A9}" presName="bgRect" presStyleLbl="bgShp" presStyleIdx="1" presStyleCnt="3"/>
      <dgm:spPr/>
    </dgm:pt>
    <dgm:pt modelId="{CA09D0F0-E4A3-4EF6-B87E-1D53C09B0D8F}" type="pres">
      <dgm:prSet presAssocID="{AE3D5346-77E1-4FDE-884D-1829F7B611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2E24E7D-69EA-4C37-844B-AF657FA1CEEF}" type="pres">
      <dgm:prSet presAssocID="{AE3D5346-77E1-4FDE-884D-1829F7B611A9}" presName="spaceRect" presStyleCnt="0"/>
      <dgm:spPr/>
    </dgm:pt>
    <dgm:pt modelId="{F07581FE-B529-4DE9-B5C6-F802E1D11B1B}" type="pres">
      <dgm:prSet presAssocID="{AE3D5346-77E1-4FDE-884D-1829F7B611A9}" presName="parTx" presStyleLbl="revTx" presStyleIdx="1" presStyleCnt="3">
        <dgm:presLayoutVars>
          <dgm:chMax val="0"/>
          <dgm:chPref val="0"/>
        </dgm:presLayoutVars>
      </dgm:prSet>
      <dgm:spPr/>
    </dgm:pt>
    <dgm:pt modelId="{151D90B9-7802-4AA9-A295-1C24E46163E5}" type="pres">
      <dgm:prSet presAssocID="{F7726160-9D37-4D0F-BE47-24E9268F4CE2}" presName="sibTrans" presStyleCnt="0"/>
      <dgm:spPr/>
    </dgm:pt>
    <dgm:pt modelId="{D47484D1-1CA0-4984-8AEC-C358150BC1AD}" type="pres">
      <dgm:prSet presAssocID="{7C220FB2-EEF4-4D60-B89F-F03643DA8644}" presName="compNode" presStyleCnt="0"/>
      <dgm:spPr/>
    </dgm:pt>
    <dgm:pt modelId="{8A5C0DF4-C76C-41D5-A8F1-4015A8AF37B1}" type="pres">
      <dgm:prSet presAssocID="{7C220FB2-EEF4-4D60-B89F-F03643DA8644}" presName="bgRect" presStyleLbl="bgShp" presStyleIdx="2" presStyleCnt="3"/>
      <dgm:spPr/>
    </dgm:pt>
    <dgm:pt modelId="{17CF052D-8B67-49FC-90C9-5846C6C665E1}" type="pres">
      <dgm:prSet presAssocID="{7C220FB2-EEF4-4D60-B89F-F03643DA86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1AD4F707-B4D4-4EC2-AE3D-D70F9ADF71C3}" type="pres">
      <dgm:prSet presAssocID="{7C220FB2-EEF4-4D60-B89F-F03643DA8644}" presName="spaceRect" presStyleCnt="0"/>
      <dgm:spPr/>
    </dgm:pt>
    <dgm:pt modelId="{404692EA-590D-46E3-AB3A-36054CEA4702}" type="pres">
      <dgm:prSet presAssocID="{7C220FB2-EEF4-4D60-B89F-F03643DA86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1E5002-89D9-47CC-B024-14D2338C66DC}" type="presOf" srcId="{6C15B49B-D69B-44F1-B08D-31E6BE25E372}" destId="{4CFAAE77-C190-4DE5-9E0D-CF846596D6BA}" srcOrd="0" destOrd="0" presId="urn:microsoft.com/office/officeart/2018/2/layout/IconVerticalSolidList"/>
    <dgm:cxn modelId="{703BA63A-E6F4-4E3B-9549-C33698EF1795}" type="presOf" srcId="{FD6DA666-0A27-4178-A90F-9A127F6F39A1}" destId="{B9C59F04-8AB5-4866-8442-1948CEE9180A}" srcOrd="0" destOrd="0" presId="urn:microsoft.com/office/officeart/2018/2/layout/IconVerticalSolidList"/>
    <dgm:cxn modelId="{FA720083-1519-45AD-9952-D8EF4882FA89}" type="presOf" srcId="{AE3D5346-77E1-4FDE-884D-1829F7B611A9}" destId="{F07581FE-B529-4DE9-B5C6-F802E1D11B1B}" srcOrd="0" destOrd="0" presId="urn:microsoft.com/office/officeart/2018/2/layout/IconVerticalSolidList"/>
    <dgm:cxn modelId="{7320C1B9-F637-400A-8ADE-98D5A7D1700E}" srcId="{6C15B49B-D69B-44F1-B08D-31E6BE25E372}" destId="{FD6DA666-0A27-4178-A90F-9A127F6F39A1}" srcOrd="0" destOrd="0" parTransId="{D98C9E61-5799-4C6F-93EA-749B281B040A}" sibTransId="{EABC5AE9-ADF8-4861-802E-703B4653EB84}"/>
    <dgm:cxn modelId="{083E9FCC-F2E7-4099-9841-447CA363EAAC}" srcId="{6C15B49B-D69B-44F1-B08D-31E6BE25E372}" destId="{AE3D5346-77E1-4FDE-884D-1829F7B611A9}" srcOrd="1" destOrd="0" parTransId="{54EA7C8B-5E8F-4C96-8F33-B685D7EE658B}" sibTransId="{F7726160-9D37-4D0F-BE47-24E9268F4CE2}"/>
    <dgm:cxn modelId="{6D2F92D7-71D7-4EE1-A9C0-54C4A12CB3D4}" srcId="{6C15B49B-D69B-44F1-B08D-31E6BE25E372}" destId="{7C220FB2-EEF4-4D60-B89F-F03643DA8644}" srcOrd="2" destOrd="0" parTransId="{FF0B700C-F054-4ADE-A32F-D96EB032BDFB}" sibTransId="{57DFEB97-7FC6-448C-A0D3-FEFDA97E2120}"/>
    <dgm:cxn modelId="{32B2E8D7-D607-4318-8369-724CE27BF4AE}" type="presOf" srcId="{7C220FB2-EEF4-4D60-B89F-F03643DA8644}" destId="{404692EA-590D-46E3-AB3A-36054CEA4702}" srcOrd="0" destOrd="0" presId="urn:microsoft.com/office/officeart/2018/2/layout/IconVerticalSolidList"/>
    <dgm:cxn modelId="{2DA7D7FE-FE80-47F6-B484-AAEF067B4857}" type="presParOf" srcId="{4CFAAE77-C190-4DE5-9E0D-CF846596D6BA}" destId="{FD2D98D7-6003-4A64-ABC4-6A8B9022065D}" srcOrd="0" destOrd="0" presId="urn:microsoft.com/office/officeart/2018/2/layout/IconVerticalSolidList"/>
    <dgm:cxn modelId="{45F70191-CC2F-43B6-852A-B929D05DABBE}" type="presParOf" srcId="{FD2D98D7-6003-4A64-ABC4-6A8B9022065D}" destId="{E2C348B6-8FFA-4578-BA0F-3F4F8A1DBF62}" srcOrd="0" destOrd="0" presId="urn:microsoft.com/office/officeart/2018/2/layout/IconVerticalSolidList"/>
    <dgm:cxn modelId="{E575107D-8572-426B-8C17-454E7C018169}" type="presParOf" srcId="{FD2D98D7-6003-4A64-ABC4-6A8B9022065D}" destId="{C9650DDB-52E2-486C-A08F-860F001F699E}" srcOrd="1" destOrd="0" presId="urn:microsoft.com/office/officeart/2018/2/layout/IconVerticalSolidList"/>
    <dgm:cxn modelId="{98952451-6216-4D71-B8BA-798DF6B066DE}" type="presParOf" srcId="{FD2D98D7-6003-4A64-ABC4-6A8B9022065D}" destId="{F37E1A06-4CD1-4CF5-990B-69ACE816FCC6}" srcOrd="2" destOrd="0" presId="urn:microsoft.com/office/officeart/2018/2/layout/IconVerticalSolidList"/>
    <dgm:cxn modelId="{37BF30C5-5D4C-4CCE-9FEF-3A138A130B4B}" type="presParOf" srcId="{FD2D98D7-6003-4A64-ABC4-6A8B9022065D}" destId="{B9C59F04-8AB5-4866-8442-1948CEE9180A}" srcOrd="3" destOrd="0" presId="urn:microsoft.com/office/officeart/2018/2/layout/IconVerticalSolidList"/>
    <dgm:cxn modelId="{95D0A541-694E-4C34-BDEA-0DBC838B2E45}" type="presParOf" srcId="{4CFAAE77-C190-4DE5-9E0D-CF846596D6BA}" destId="{BF65C1B8-23B5-4AE6-A9ED-C3602F10BC7C}" srcOrd="1" destOrd="0" presId="urn:microsoft.com/office/officeart/2018/2/layout/IconVerticalSolidList"/>
    <dgm:cxn modelId="{C9F7C4E9-F484-4D1F-A3D1-6AC005AA9FF7}" type="presParOf" srcId="{4CFAAE77-C190-4DE5-9E0D-CF846596D6BA}" destId="{0649FC07-8EB3-453D-94B1-27FB1AC9D84F}" srcOrd="2" destOrd="0" presId="urn:microsoft.com/office/officeart/2018/2/layout/IconVerticalSolidList"/>
    <dgm:cxn modelId="{CB2F23B6-5D60-4187-B477-D985C45652D2}" type="presParOf" srcId="{0649FC07-8EB3-453D-94B1-27FB1AC9D84F}" destId="{90F049BA-12F3-417F-ADA5-F1A9045B7173}" srcOrd="0" destOrd="0" presId="urn:microsoft.com/office/officeart/2018/2/layout/IconVerticalSolidList"/>
    <dgm:cxn modelId="{1617ACA8-AC63-40B8-8B11-EABE4E1F43BC}" type="presParOf" srcId="{0649FC07-8EB3-453D-94B1-27FB1AC9D84F}" destId="{CA09D0F0-E4A3-4EF6-B87E-1D53C09B0D8F}" srcOrd="1" destOrd="0" presId="urn:microsoft.com/office/officeart/2018/2/layout/IconVerticalSolidList"/>
    <dgm:cxn modelId="{51BDABF3-9CD3-4AC2-8152-8882C5795422}" type="presParOf" srcId="{0649FC07-8EB3-453D-94B1-27FB1AC9D84F}" destId="{52E24E7D-69EA-4C37-844B-AF657FA1CEEF}" srcOrd="2" destOrd="0" presId="urn:microsoft.com/office/officeart/2018/2/layout/IconVerticalSolidList"/>
    <dgm:cxn modelId="{1C85465C-E562-4493-930C-9221C921DB68}" type="presParOf" srcId="{0649FC07-8EB3-453D-94B1-27FB1AC9D84F}" destId="{F07581FE-B529-4DE9-B5C6-F802E1D11B1B}" srcOrd="3" destOrd="0" presId="urn:microsoft.com/office/officeart/2018/2/layout/IconVerticalSolidList"/>
    <dgm:cxn modelId="{921F45BC-32DC-4E0A-84E1-E57168A88429}" type="presParOf" srcId="{4CFAAE77-C190-4DE5-9E0D-CF846596D6BA}" destId="{151D90B9-7802-4AA9-A295-1C24E46163E5}" srcOrd="3" destOrd="0" presId="urn:microsoft.com/office/officeart/2018/2/layout/IconVerticalSolidList"/>
    <dgm:cxn modelId="{727C5C1A-53D2-4A24-8E4A-3046C8065C9C}" type="presParOf" srcId="{4CFAAE77-C190-4DE5-9E0D-CF846596D6BA}" destId="{D47484D1-1CA0-4984-8AEC-C358150BC1AD}" srcOrd="4" destOrd="0" presId="urn:microsoft.com/office/officeart/2018/2/layout/IconVerticalSolidList"/>
    <dgm:cxn modelId="{E6FC0120-667A-4B41-B6E0-9EF12AE3DDF8}" type="presParOf" srcId="{D47484D1-1CA0-4984-8AEC-C358150BC1AD}" destId="{8A5C0DF4-C76C-41D5-A8F1-4015A8AF37B1}" srcOrd="0" destOrd="0" presId="urn:microsoft.com/office/officeart/2018/2/layout/IconVerticalSolidList"/>
    <dgm:cxn modelId="{D31B95F8-2BAD-4053-9021-34855804D409}" type="presParOf" srcId="{D47484D1-1CA0-4984-8AEC-C358150BC1AD}" destId="{17CF052D-8B67-49FC-90C9-5846C6C665E1}" srcOrd="1" destOrd="0" presId="urn:microsoft.com/office/officeart/2018/2/layout/IconVerticalSolidList"/>
    <dgm:cxn modelId="{2B61C1E9-FA62-4488-BE53-5D319CAFA44A}" type="presParOf" srcId="{D47484D1-1CA0-4984-8AEC-C358150BC1AD}" destId="{1AD4F707-B4D4-4EC2-AE3D-D70F9ADF71C3}" srcOrd="2" destOrd="0" presId="urn:microsoft.com/office/officeart/2018/2/layout/IconVerticalSolidList"/>
    <dgm:cxn modelId="{0002775C-713D-4FFD-9BF4-1C94782653EE}" type="presParOf" srcId="{D47484D1-1CA0-4984-8AEC-C358150BC1AD}" destId="{404692EA-590D-46E3-AB3A-36054CEA47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5E8240-3ABE-4B2B-A415-78481F9A800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5647F6-9E9C-4ADA-874B-1D7CB10063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High-score list</a:t>
          </a:r>
        </a:p>
      </dgm:t>
    </dgm:pt>
    <dgm:pt modelId="{EFCE7BD3-8045-4A79-BD4D-D366724D5C38}" type="parTrans" cxnId="{0776256F-0AEB-4D05-AC85-791DA1EFD7CF}">
      <dgm:prSet/>
      <dgm:spPr/>
      <dgm:t>
        <a:bodyPr/>
        <a:lstStyle/>
        <a:p>
          <a:endParaRPr lang="en-US"/>
        </a:p>
      </dgm:t>
    </dgm:pt>
    <dgm:pt modelId="{F876238A-9DD7-4D98-801C-B244B7020568}" type="sibTrans" cxnId="{0776256F-0AEB-4D05-AC85-791DA1EFD7CF}">
      <dgm:prSet/>
      <dgm:spPr/>
      <dgm:t>
        <a:bodyPr/>
        <a:lstStyle/>
        <a:p>
          <a:endParaRPr lang="en-US"/>
        </a:p>
      </dgm:t>
    </dgm:pt>
    <dgm:pt modelId="{45B6561B-83BA-474B-B291-C9A134F79C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Adding time limit</a:t>
          </a:r>
        </a:p>
      </dgm:t>
    </dgm:pt>
    <dgm:pt modelId="{4B17C4AB-9890-4E9F-B865-36C1BD2FBF5D}" type="parTrans" cxnId="{BE7B75E7-0645-49B0-AD7F-504C21D7887B}">
      <dgm:prSet/>
      <dgm:spPr/>
      <dgm:t>
        <a:bodyPr/>
        <a:lstStyle/>
        <a:p>
          <a:endParaRPr lang="en-US"/>
        </a:p>
      </dgm:t>
    </dgm:pt>
    <dgm:pt modelId="{1BD28880-C65E-4683-B328-7EDA4612BB82}" type="sibTrans" cxnId="{BE7B75E7-0645-49B0-AD7F-504C21D7887B}">
      <dgm:prSet/>
      <dgm:spPr/>
      <dgm:t>
        <a:bodyPr/>
        <a:lstStyle/>
        <a:p>
          <a:endParaRPr lang="en-US"/>
        </a:p>
      </dgm:t>
    </dgm:pt>
    <dgm:pt modelId="{FB533140-955A-440A-825A-554D6DA03F7C}" type="pres">
      <dgm:prSet presAssocID="{0B5E8240-3ABE-4B2B-A415-78481F9A800B}" presName="root" presStyleCnt="0">
        <dgm:presLayoutVars>
          <dgm:dir/>
          <dgm:resizeHandles val="exact"/>
        </dgm:presLayoutVars>
      </dgm:prSet>
      <dgm:spPr/>
    </dgm:pt>
    <dgm:pt modelId="{4571D055-8B4A-4DFF-810C-FD2A892F53AE}" type="pres">
      <dgm:prSet presAssocID="{E35647F6-9E9C-4ADA-874B-1D7CB1006364}" presName="compNode" presStyleCnt="0"/>
      <dgm:spPr/>
    </dgm:pt>
    <dgm:pt modelId="{E6522DED-E2CB-4981-A25F-12CFF23C2ABE}" type="pres">
      <dgm:prSet presAssocID="{E35647F6-9E9C-4ADA-874B-1D7CB1006364}" presName="iconBgRect" presStyleLbl="bgShp" presStyleIdx="0" presStyleCnt="2"/>
      <dgm:spPr/>
    </dgm:pt>
    <dgm:pt modelId="{32178EDC-B61F-4762-A767-ECF161C02B10}" type="pres">
      <dgm:prSet presAssocID="{E35647F6-9E9C-4ADA-874B-1D7CB10063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4710D53-C254-458A-916B-DD25C640738C}" type="pres">
      <dgm:prSet presAssocID="{E35647F6-9E9C-4ADA-874B-1D7CB1006364}" presName="spaceRect" presStyleCnt="0"/>
      <dgm:spPr/>
    </dgm:pt>
    <dgm:pt modelId="{AAABF3F1-3AE8-42BF-8AC9-919E598D2230}" type="pres">
      <dgm:prSet presAssocID="{E35647F6-9E9C-4ADA-874B-1D7CB1006364}" presName="textRect" presStyleLbl="revTx" presStyleIdx="0" presStyleCnt="2">
        <dgm:presLayoutVars>
          <dgm:chMax val="1"/>
          <dgm:chPref val="1"/>
        </dgm:presLayoutVars>
      </dgm:prSet>
      <dgm:spPr/>
    </dgm:pt>
    <dgm:pt modelId="{909EA9BC-CB24-448E-ABEA-8A13935E8926}" type="pres">
      <dgm:prSet presAssocID="{F876238A-9DD7-4D98-801C-B244B7020568}" presName="sibTrans" presStyleCnt="0"/>
      <dgm:spPr/>
    </dgm:pt>
    <dgm:pt modelId="{52D18811-97A7-462A-BE9D-97E6DECC2BAE}" type="pres">
      <dgm:prSet presAssocID="{45B6561B-83BA-474B-B291-C9A134F79C9B}" presName="compNode" presStyleCnt="0"/>
      <dgm:spPr/>
    </dgm:pt>
    <dgm:pt modelId="{89556C02-77B5-4044-83C0-9887925887E5}" type="pres">
      <dgm:prSet presAssocID="{45B6561B-83BA-474B-B291-C9A134F79C9B}" presName="iconBgRect" presStyleLbl="bgShp" presStyleIdx="1" presStyleCnt="2"/>
      <dgm:spPr/>
    </dgm:pt>
    <dgm:pt modelId="{7F22BF2C-5DCA-4016-803C-F90A3708F8DD}" type="pres">
      <dgm:prSet presAssocID="{45B6561B-83BA-474B-B291-C9A134F79C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6904805-6D63-4BA5-9116-51863F9FBA01}" type="pres">
      <dgm:prSet presAssocID="{45B6561B-83BA-474B-B291-C9A134F79C9B}" presName="spaceRect" presStyleCnt="0"/>
      <dgm:spPr/>
    </dgm:pt>
    <dgm:pt modelId="{3E1E5523-0F13-491F-8917-F0D2B0C02D55}" type="pres">
      <dgm:prSet presAssocID="{45B6561B-83BA-474B-B291-C9A134F79C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6A2422A-A1DB-4585-9E3B-879106E41E74}" type="presOf" srcId="{0B5E8240-3ABE-4B2B-A415-78481F9A800B}" destId="{FB533140-955A-440A-825A-554D6DA03F7C}" srcOrd="0" destOrd="0" presId="urn:microsoft.com/office/officeart/2018/5/layout/IconCircleLabelList"/>
    <dgm:cxn modelId="{D29C694C-E1DC-4CF8-9C46-95E997040B53}" type="presOf" srcId="{E35647F6-9E9C-4ADA-874B-1D7CB1006364}" destId="{AAABF3F1-3AE8-42BF-8AC9-919E598D2230}" srcOrd="0" destOrd="0" presId="urn:microsoft.com/office/officeart/2018/5/layout/IconCircleLabelList"/>
    <dgm:cxn modelId="{0776256F-0AEB-4D05-AC85-791DA1EFD7CF}" srcId="{0B5E8240-3ABE-4B2B-A415-78481F9A800B}" destId="{E35647F6-9E9C-4ADA-874B-1D7CB1006364}" srcOrd="0" destOrd="0" parTransId="{EFCE7BD3-8045-4A79-BD4D-D366724D5C38}" sibTransId="{F876238A-9DD7-4D98-801C-B244B7020568}"/>
    <dgm:cxn modelId="{D1DBCEE3-192D-4ACF-B41D-BA49F1862D48}" type="presOf" srcId="{45B6561B-83BA-474B-B291-C9A134F79C9B}" destId="{3E1E5523-0F13-491F-8917-F0D2B0C02D55}" srcOrd="0" destOrd="0" presId="urn:microsoft.com/office/officeart/2018/5/layout/IconCircleLabelList"/>
    <dgm:cxn modelId="{BE7B75E7-0645-49B0-AD7F-504C21D7887B}" srcId="{0B5E8240-3ABE-4B2B-A415-78481F9A800B}" destId="{45B6561B-83BA-474B-B291-C9A134F79C9B}" srcOrd="1" destOrd="0" parTransId="{4B17C4AB-9890-4E9F-B865-36C1BD2FBF5D}" sibTransId="{1BD28880-C65E-4683-B328-7EDA4612BB82}"/>
    <dgm:cxn modelId="{CBB36601-4264-4495-9BFE-30FD83D0D7C8}" type="presParOf" srcId="{FB533140-955A-440A-825A-554D6DA03F7C}" destId="{4571D055-8B4A-4DFF-810C-FD2A892F53AE}" srcOrd="0" destOrd="0" presId="urn:microsoft.com/office/officeart/2018/5/layout/IconCircleLabelList"/>
    <dgm:cxn modelId="{6C63F8D9-14F5-4E20-97A5-AFAD2EAD2BD4}" type="presParOf" srcId="{4571D055-8B4A-4DFF-810C-FD2A892F53AE}" destId="{E6522DED-E2CB-4981-A25F-12CFF23C2ABE}" srcOrd="0" destOrd="0" presId="urn:microsoft.com/office/officeart/2018/5/layout/IconCircleLabelList"/>
    <dgm:cxn modelId="{8AB43AA6-ABE2-4F27-BAEF-528E9C0646D1}" type="presParOf" srcId="{4571D055-8B4A-4DFF-810C-FD2A892F53AE}" destId="{32178EDC-B61F-4762-A767-ECF161C02B10}" srcOrd="1" destOrd="0" presId="urn:microsoft.com/office/officeart/2018/5/layout/IconCircleLabelList"/>
    <dgm:cxn modelId="{36D760EC-5618-4EC5-A6BF-9BFC8627C49C}" type="presParOf" srcId="{4571D055-8B4A-4DFF-810C-FD2A892F53AE}" destId="{14710D53-C254-458A-916B-DD25C640738C}" srcOrd="2" destOrd="0" presId="urn:microsoft.com/office/officeart/2018/5/layout/IconCircleLabelList"/>
    <dgm:cxn modelId="{A12C6303-2F3F-4DBB-AF00-197826B35B59}" type="presParOf" srcId="{4571D055-8B4A-4DFF-810C-FD2A892F53AE}" destId="{AAABF3F1-3AE8-42BF-8AC9-919E598D2230}" srcOrd="3" destOrd="0" presId="urn:microsoft.com/office/officeart/2018/5/layout/IconCircleLabelList"/>
    <dgm:cxn modelId="{5D5ED854-D506-433B-93DD-8BD1D4611A88}" type="presParOf" srcId="{FB533140-955A-440A-825A-554D6DA03F7C}" destId="{909EA9BC-CB24-448E-ABEA-8A13935E8926}" srcOrd="1" destOrd="0" presId="urn:microsoft.com/office/officeart/2018/5/layout/IconCircleLabelList"/>
    <dgm:cxn modelId="{F4815813-2309-4F71-BD82-0C71967DAB6A}" type="presParOf" srcId="{FB533140-955A-440A-825A-554D6DA03F7C}" destId="{52D18811-97A7-462A-BE9D-97E6DECC2BAE}" srcOrd="2" destOrd="0" presId="urn:microsoft.com/office/officeart/2018/5/layout/IconCircleLabelList"/>
    <dgm:cxn modelId="{A97369AD-27FF-4571-B777-32B398C0C467}" type="presParOf" srcId="{52D18811-97A7-462A-BE9D-97E6DECC2BAE}" destId="{89556C02-77B5-4044-83C0-9887925887E5}" srcOrd="0" destOrd="0" presId="urn:microsoft.com/office/officeart/2018/5/layout/IconCircleLabelList"/>
    <dgm:cxn modelId="{FA0DF102-8B5B-4014-B26A-7AA4EB574599}" type="presParOf" srcId="{52D18811-97A7-462A-BE9D-97E6DECC2BAE}" destId="{7F22BF2C-5DCA-4016-803C-F90A3708F8DD}" srcOrd="1" destOrd="0" presId="urn:microsoft.com/office/officeart/2018/5/layout/IconCircleLabelList"/>
    <dgm:cxn modelId="{6EACBDE1-7F3D-4BE6-ABAA-58B7190893AF}" type="presParOf" srcId="{52D18811-97A7-462A-BE9D-97E6DECC2BAE}" destId="{D6904805-6D63-4BA5-9116-51863F9FBA01}" srcOrd="2" destOrd="0" presId="urn:microsoft.com/office/officeart/2018/5/layout/IconCircleLabelList"/>
    <dgm:cxn modelId="{54553B80-2582-4861-B1B3-543CF6439224}" type="presParOf" srcId="{52D18811-97A7-462A-BE9D-97E6DECC2BAE}" destId="{3E1E5523-0F13-491F-8917-F0D2B0C02D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D605E-355B-4F11-AE18-9569F0DAFE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7DCEAB-278B-4D0F-9A92-D229E3E5E40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sz="1800" dirty="0" err="1"/>
            <a:t>Difficult</a:t>
          </a:r>
          <a:r>
            <a:rPr lang="pl-PL" sz="1800" dirty="0"/>
            <a:t> to </a:t>
          </a:r>
          <a:r>
            <a:rPr lang="pl-PL" sz="1800" dirty="0" err="1"/>
            <a:t>Work</a:t>
          </a:r>
          <a:r>
            <a:rPr lang="pl-PL" sz="1800" dirty="0"/>
            <a:t> on the </a:t>
          </a:r>
          <a:r>
            <a:rPr lang="pl-PL" sz="1800" dirty="0" err="1"/>
            <a:t>code</a:t>
          </a:r>
          <a:r>
            <a:rPr lang="pl-PL" sz="1800" dirty="0"/>
            <a:t> </a:t>
          </a:r>
          <a:r>
            <a:rPr lang="pl-PL" sz="1800" dirty="0" err="1"/>
            <a:t>after</a:t>
          </a:r>
          <a:r>
            <a:rPr lang="pl-PL" sz="1800" dirty="0"/>
            <a:t> a </a:t>
          </a:r>
          <a:r>
            <a:rPr lang="pl-PL" sz="1800" dirty="0" err="1"/>
            <a:t>break</a:t>
          </a:r>
          <a:endParaRPr lang="en-US" sz="1800" dirty="0"/>
        </a:p>
      </dgm:t>
    </dgm:pt>
    <dgm:pt modelId="{828C2DB7-B4D8-4DD8-9EA7-4F44BA109AF2}" type="parTrans" cxnId="{EAAD4560-4D94-403B-9E84-3FCC14487D21}">
      <dgm:prSet/>
      <dgm:spPr/>
      <dgm:t>
        <a:bodyPr/>
        <a:lstStyle/>
        <a:p>
          <a:endParaRPr lang="en-US" sz="2400"/>
        </a:p>
      </dgm:t>
    </dgm:pt>
    <dgm:pt modelId="{C21787A2-16F4-4F47-ADB3-1E2A7AEF25A3}" type="sibTrans" cxnId="{EAAD4560-4D94-403B-9E84-3FCC14487D21}">
      <dgm:prSet/>
      <dgm:spPr/>
      <dgm:t>
        <a:bodyPr/>
        <a:lstStyle/>
        <a:p>
          <a:endParaRPr lang="en-US" sz="2400"/>
        </a:p>
      </dgm:t>
    </dgm:pt>
    <dgm:pt modelId="{3B6EB50D-87AF-4DC2-BF7D-607136A3C52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800" noProof="0" dirty="0"/>
            <a:t>Communication is key</a:t>
          </a:r>
        </a:p>
      </dgm:t>
    </dgm:pt>
    <dgm:pt modelId="{DCCF3E5F-933D-4ECC-8B47-841BA09D1389}" type="parTrans" cxnId="{04818A1F-D1F8-42E9-9447-2168CE461596}">
      <dgm:prSet/>
      <dgm:spPr/>
      <dgm:t>
        <a:bodyPr/>
        <a:lstStyle/>
        <a:p>
          <a:endParaRPr lang="en-GB" sz="2400"/>
        </a:p>
      </dgm:t>
    </dgm:pt>
    <dgm:pt modelId="{C2C99F22-73B0-44F8-98A1-8BF29AA6D18A}" type="sibTrans" cxnId="{04818A1F-D1F8-42E9-9447-2168CE461596}">
      <dgm:prSet/>
      <dgm:spPr/>
      <dgm:t>
        <a:bodyPr/>
        <a:lstStyle/>
        <a:p>
          <a:endParaRPr lang="en-GB" sz="2400"/>
        </a:p>
      </dgm:t>
    </dgm:pt>
    <dgm:pt modelId="{65C1F9E3-5BB1-4FB6-AAE7-B73A5EFFEF3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sz="1800"/>
            <a:t>Control version is the way to go</a:t>
          </a:r>
          <a:endParaRPr lang="en-US" sz="1800"/>
        </a:p>
      </dgm:t>
    </dgm:pt>
    <dgm:pt modelId="{22F855C7-9EFF-41FB-B12F-EF9DBBB4E858}" type="parTrans" cxnId="{BB9FA1D8-6F13-4D13-908D-C24E6085CFD3}">
      <dgm:prSet/>
      <dgm:spPr/>
      <dgm:t>
        <a:bodyPr/>
        <a:lstStyle/>
        <a:p>
          <a:endParaRPr lang="en-GB" sz="2400"/>
        </a:p>
      </dgm:t>
    </dgm:pt>
    <dgm:pt modelId="{0567EBAF-2100-450C-AF3C-257AA725D9E3}" type="sibTrans" cxnId="{BB9FA1D8-6F13-4D13-908D-C24E6085CFD3}">
      <dgm:prSet/>
      <dgm:spPr/>
      <dgm:t>
        <a:bodyPr/>
        <a:lstStyle/>
        <a:p>
          <a:endParaRPr lang="en-GB" sz="2400"/>
        </a:p>
      </dgm:t>
    </dgm:pt>
    <dgm:pt modelId="{1A7725B8-C511-4FE8-A11D-728CF9F87C2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sz="1800"/>
            <a:t>Simple and clear functions -&gt; code easy to read </a:t>
          </a:r>
          <a:endParaRPr lang="en-US" sz="1800"/>
        </a:p>
      </dgm:t>
    </dgm:pt>
    <dgm:pt modelId="{0AA58D27-C4A8-461A-B52A-A85A609385BA}" type="parTrans" cxnId="{65DE2FDE-E209-41F0-BBD8-59F447726255}">
      <dgm:prSet/>
      <dgm:spPr/>
      <dgm:t>
        <a:bodyPr/>
        <a:lstStyle/>
        <a:p>
          <a:endParaRPr lang="en-GB" sz="2400"/>
        </a:p>
      </dgm:t>
    </dgm:pt>
    <dgm:pt modelId="{19FE3747-2A2E-45BA-AC1A-3F53BDC93BEE}" type="sibTrans" cxnId="{65DE2FDE-E209-41F0-BBD8-59F447726255}">
      <dgm:prSet/>
      <dgm:spPr/>
      <dgm:t>
        <a:bodyPr/>
        <a:lstStyle/>
        <a:p>
          <a:endParaRPr lang="en-GB" sz="2400"/>
        </a:p>
      </dgm:t>
    </dgm:pt>
    <dgm:pt modelId="{D2D5E8E1-17BF-4674-8E76-E61FCD2C78EE}" type="pres">
      <dgm:prSet presAssocID="{730D605E-355B-4F11-AE18-9569F0DAFE4D}" presName="root" presStyleCnt="0">
        <dgm:presLayoutVars>
          <dgm:dir/>
          <dgm:resizeHandles val="exact"/>
        </dgm:presLayoutVars>
      </dgm:prSet>
      <dgm:spPr/>
    </dgm:pt>
    <dgm:pt modelId="{E2653767-89BF-47C4-8471-CE094FDAD46E}" type="pres">
      <dgm:prSet presAssocID="{C07DCEAB-278B-4D0F-9A92-D229E3E5E403}" presName="compNode" presStyleCnt="0"/>
      <dgm:spPr/>
    </dgm:pt>
    <dgm:pt modelId="{D5D4A6E2-E57A-4D64-AEAD-942FAF648C5A}" type="pres">
      <dgm:prSet presAssocID="{C07DCEAB-278B-4D0F-9A92-D229E3E5E403}" presName="iconBgRect" presStyleLbl="bgShp" presStyleIdx="0" presStyleCnt="4"/>
      <dgm:spPr/>
    </dgm:pt>
    <dgm:pt modelId="{2AE88ED6-9FB0-470F-BE6C-79AC9E60929B}" type="pres">
      <dgm:prSet presAssocID="{C07DCEAB-278B-4D0F-9A92-D229E3E5E4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64F70858-DC67-48A6-B365-204DCA6CB8DB}" type="pres">
      <dgm:prSet presAssocID="{C07DCEAB-278B-4D0F-9A92-D229E3E5E403}" presName="spaceRect" presStyleCnt="0"/>
      <dgm:spPr/>
    </dgm:pt>
    <dgm:pt modelId="{80CF194E-1B62-4B67-AD7D-F4D6E1C0FCEC}" type="pres">
      <dgm:prSet presAssocID="{C07DCEAB-278B-4D0F-9A92-D229E3E5E403}" presName="textRect" presStyleLbl="revTx" presStyleIdx="0" presStyleCnt="4">
        <dgm:presLayoutVars>
          <dgm:chMax val="1"/>
          <dgm:chPref val="1"/>
        </dgm:presLayoutVars>
      </dgm:prSet>
      <dgm:spPr/>
    </dgm:pt>
    <dgm:pt modelId="{8A1B5ECE-0C36-4E53-B133-107AC8171A61}" type="pres">
      <dgm:prSet presAssocID="{C21787A2-16F4-4F47-ADB3-1E2A7AEF25A3}" presName="sibTrans" presStyleCnt="0"/>
      <dgm:spPr/>
    </dgm:pt>
    <dgm:pt modelId="{7C081D37-3A71-4BE9-A016-5DFB0BF646C5}" type="pres">
      <dgm:prSet presAssocID="{3B6EB50D-87AF-4DC2-BF7D-607136A3C523}" presName="compNode" presStyleCnt="0"/>
      <dgm:spPr/>
    </dgm:pt>
    <dgm:pt modelId="{18A062B5-1FD6-4832-A5B5-3384420FB0B8}" type="pres">
      <dgm:prSet presAssocID="{3B6EB50D-87AF-4DC2-BF7D-607136A3C523}" presName="iconBgRect" presStyleLbl="bgShp" presStyleIdx="1" presStyleCnt="4"/>
      <dgm:spPr/>
    </dgm:pt>
    <dgm:pt modelId="{591E3ABF-CB4B-43A7-9A5B-1861A25EF0BE}" type="pres">
      <dgm:prSet presAssocID="{3B6EB50D-87AF-4DC2-BF7D-607136A3C5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7B13E57-07E9-4D2A-A774-C8212BC84A1E}" type="pres">
      <dgm:prSet presAssocID="{3B6EB50D-87AF-4DC2-BF7D-607136A3C523}" presName="spaceRect" presStyleCnt="0"/>
      <dgm:spPr/>
    </dgm:pt>
    <dgm:pt modelId="{B85E753D-BFF0-4154-B359-C724015A1205}" type="pres">
      <dgm:prSet presAssocID="{3B6EB50D-87AF-4DC2-BF7D-607136A3C523}" presName="textRect" presStyleLbl="revTx" presStyleIdx="1" presStyleCnt="4">
        <dgm:presLayoutVars>
          <dgm:chMax val="1"/>
          <dgm:chPref val="1"/>
        </dgm:presLayoutVars>
      </dgm:prSet>
      <dgm:spPr/>
    </dgm:pt>
    <dgm:pt modelId="{569002C8-7205-46E7-94CC-023F64F159B1}" type="pres">
      <dgm:prSet presAssocID="{C2C99F22-73B0-44F8-98A1-8BF29AA6D18A}" presName="sibTrans" presStyleCnt="0"/>
      <dgm:spPr/>
    </dgm:pt>
    <dgm:pt modelId="{AAE39035-8CC8-433B-AAD6-890DFAEBA817}" type="pres">
      <dgm:prSet presAssocID="{65C1F9E3-5BB1-4FB6-AAE7-B73A5EFFEF33}" presName="compNode" presStyleCnt="0"/>
      <dgm:spPr/>
    </dgm:pt>
    <dgm:pt modelId="{1B9247C9-B181-43F0-9706-228FE3D46448}" type="pres">
      <dgm:prSet presAssocID="{65C1F9E3-5BB1-4FB6-AAE7-B73A5EFFEF33}" presName="iconBgRect" presStyleLbl="bgShp" presStyleIdx="2" presStyleCnt="4"/>
      <dgm:spPr/>
    </dgm:pt>
    <dgm:pt modelId="{BC04961B-F09F-49DA-8B9F-61E8C8BB5683}" type="pres">
      <dgm:prSet presAssocID="{65C1F9E3-5BB1-4FB6-AAE7-B73A5EFFEF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F29D526-4440-424A-BDA2-79503F942315}" type="pres">
      <dgm:prSet presAssocID="{65C1F9E3-5BB1-4FB6-AAE7-B73A5EFFEF33}" presName="spaceRect" presStyleCnt="0"/>
      <dgm:spPr/>
    </dgm:pt>
    <dgm:pt modelId="{4DD56229-2743-4479-9E10-0FB369FCD90E}" type="pres">
      <dgm:prSet presAssocID="{65C1F9E3-5BB1-4FB6-AAE7-B73A5EFFEF33}" presName="textRect" presStyleLbl="revTx" presStyleIdx="2" presStyleCnt="4">
        <dgm:presLayoutVars>
          <dgm:chMax val="1"/>
          <dgm:chPref val="1"/>
        </dgm:presLayoutVars>
      </dgm:prSet>
      <dgm:spPr/>
    </dgm:pt>
    <dgm:pt modelId="{4588BBED-49E8-4297-929F-04967BA64AAD}" type="pres">
      <dgm:prSet presAssocID="{0567EBAF-2100-450C-AF3C-257AA725D9E3}" presName="sibTrans" presStyleCnt="0"/>
      <dgm:spPr/>
    </dgm:pt>
    <dgm:pt modelId="{AA13A22F-FA99-41D7-853B-1B9320BC037B}" type="pres">
      <dgm:prSet presAssocID="{1A7725B8-C511-4FE8-A11D-728CF9F87C28}" presName="compNode" presStyleCnt="0"/>
      <dgm:spPr/>
    </dgm:pt>
    <dgm:pt modelId="{452ACEB5-DCAD-4E9D-B6F1-6E3FAA6FFD37}" type="pres">
      <dgm:prSet presAssocID="{1A7725B8-C511-4FE8-A11D-728CF9F87C28}" presName="iconBgRect" presStyleLbl="bgShp" presStyleIdx="3" presStyleCnt="4"/>
      <dgm:spPr/>
    </dgm:pt>
    <dgm:pt modelId="{9EDC0ADA-01EB-4AC5-AD2C-F8BFA984A226}" type="pres">
      <dgm:prSet presAssocID="{1A7725B8-C511-4FE8-A11D-728CF9F87C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9384A7-D10D-4E3E-8B1A-87B57B98D195}" type="pres">
      <dgm:prSet presAssocID="{1A7725B8-C511-4FE8-A11D-728CF9F87C28}" presName="spaceRect" presStyleCnt="0"/>
      <dgm:spPr/>
    </dgm:pt>
    <dgm:pt modelId="{28CD721C-8AC8-4C35-A1FB-0D271DACAC30}" type="pres">
      <dgm:prSet presAssocID="{1A7725B8-C511-4FE8-A11D-728CF9F87C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818A1F-D1F8-42E9-9447-2168CE461596}" srcId="{730D605E-355B-4F11-AE18-9569F0DAFE4D}" destId="{3B6EB50D-87AF-4DC2-BF7D-607136A3C523}" srcOrd="1" destOrd="0" parTransId="{DCCF3E5F-933D-4ECC-8B47-841BA09D1389}" sibTransId="{C2C99F22-73B0-44F8-98A1-8BF29AA6D18A}"/>
    <dgm:cxn modelId="{EAAD4560-4D94-403B-9E84-3FCC14487D21}" srcId="{730D605E-355B-4F11-AE18-9569F0DAFE4D}" destId="{C07DCEAB-278B-4D0F-9A92-D229E3E5E403}" srcOrd="0" destOrd="0" parTransId="{828C2DB7-B4D8-4DD8-9EA7-4F44BA109AF2}" sibTransId="{C21787A2-16F4-4F47-ADB3-1E2A7AEF25A3}"/>
    <dgm:cxn modelId="{D6671148-4823-401D-B3F6-2ED4E727E834}" type="presOf" srcId="{C07DCEAB-278B-4D0F-9A92-D229E3E5E403}" destId="{80CF194E-1B62-4B67-AD7D-F4D6E1C0FCEC}" srcOrd="0" destOrd="0" presId="urn:microsoft.com/office/officeart/2018/5/layout/IconCircleLabelList"/>
    <dgm:cxn modelId="{A176694A-78D4-4990-9AD5-F63C565A6E1C}" type="presOf" srcId="{1A7725B8-C511-4FE8-A11D-728CF9F87C28}" destId="{28CD721C-8AC8-4C35-A1FB-0D271DACAC30}" srcOrd="0" destOrd="0" presId="urn:microsoft.com/office/officeart/2018/5/layout/IconCircleLabelList"/>
    <dgm:cxn modelId="{15AA9B96-A8A1-4189-A1F4-3698F3F4B464}" type="presOf" srcId="{3B6EB50D-87AF-4DC2-BF7D-607136A3C523}" destId="{B85E753D-BFF0-4154-B359-C724015A1205}" srcOrd="0" destOrd="0" presId="urn:microsoft.com/office/officeart/2018/5/layout/IconCircleLabelList"/>
    <dgm:cxn modelId="{A9548EAC-A63F-4A1A-8AAF-4E641C20225A}" type="presOf" srcId="{730D605E-355B-4F11-AE18-9569F0DAFE4D}" destId="{D2D5E8E1-17BF-4674-8E76-E61FCD2C78EE}" srcOrd="0" destOrd="0" presId="urn:microsoft.com/office/officeart/2018/5/layout/IconCircleLabelList"/>
    <dgm:cxn modelId="{BB9FA1D8-6F13-4D13-908D-C24E6085CFD3}" srcId="{730D605E-355B-4F11-AE18-9569F0DAFE4D}" destId="{65C1F9E3-5BB1-4FB6-AAE7-B73A5EFFEF33}" srcOrd="2" destOrd="0" parTransId="{22F855C7-9EFF-41FB-B12F-EF9DBBB4E858}" sibTransId="{0567EBAF-2100-450C-AF3C-257AA725D9E3}"/>
    <dgm:cxn modelId="{65DE2FDE-E209-41F0-BBD8-59F447726255}" srcId="{730D605E-355B-4F11-AE18-9569F0DAFE4D}" destId="{1A7725B8-C511-4FE8-A11D-728CF9F87C28}" srcOrd="3" destOrd="0" parTransId="{0AA58D27-C4A8-461A-B52A-A85A609385BA}" sibTransId="{19FE3747-2A2E-45BA-AC1A-3F53BDC93BEE}"/>
    <dgm:cxn modelId="{0FCC95E7-56CB-4C8A-B21B-B3467C4D2DF5}" type="presOf" srcId="{65C1F9E3-5BB1-4FB6-AAE7-B73A5EFFEF33}" destId="{4DD56229-2743-4479-9E10-0FB369FCD90E}" srcOrd="0" destOrd="0" presId="urn:microsoft.com/office/officeart/2018/5/layout/IconCircleLabelList"/>
    <dgm:cxn modelId="{14720713-1734-4153-B91F-9FC6D44D84B7}" type="presParOf" srcId="{D2D5E8E1-17BF-4674-8E76-E61FCD2C78EE}" destId="{E2653767-89BF-47C4-8471-CE094FDAD46E}" srcOrd="0" destOrd="0" presId="urn:microsoft.com/office/officeart/2018/5/layout/IconCircleLabelList"/>
    <dgm:cxn modelId="{3ACFCB70-2D3D-4FAB-B968-962A9F919F5C}" type="presParOf" srcId="{E2653767-89BF-47C4-8471-CE094FDAD46E}" destId="{D5D4A6E2-E57A-4D64-AEAD-942FAF648C5A}" srcOrd="0" destOrd="0" presId="urn:microsoft.com/office/officeart/2018/5/layout/IconCircleLabelList"/>
    <dgm:cxn modelId="{9D4A192E-4A58-4ACE-B1C5-E05F2AAB6C6B}" type="presParOf" srcId="{E2653767-89BF-47C4-8471-CE094FDAD46E}" destId="{2AE88ED6-9FB0-470F-BE6C-79AC9E60929B}" srcOrd="1" destOrd="0" presId="urn:microsoft.com/office/officeart/2018/5/layout/IconCircleLabelList"/>
    <dgm:cxn modelId="{96297ED3-5A99-44F2-AB81-D0225450400D}" type="presParOf" srcId="{E2653767-89BF-47C4-8471-CE094FDAD46E}" destId="{64F70858-DC67-48A6-B365-204DCA6CB8DB}" srcOrd="2" destOrd="0" presId="urn:microsoft.com/office/officeart/2018/5/layout/IconCircleLabelList"/>
    <dgm:cxn modelId="{6A690EC9-7C51-4011-87D8-5EA8BB72D131}" type="presParOf" srcId="{E2653767-89BF-47C4-8471-CE094FDAD46E}" destId="{80CF194E-1B62-4B67-AD7D-F4D6E1C0FCEC}" srcOrd="3" destOrd="0" presId="urn:microsoft.com/office/officeart/2018/5/layout/IconCircleLabelList"/>
    <dgm:cxn modelId="{4C983D20-6B1D-4312-A661-2CBA8EE603B6}" type="presParOf" srcId="{D2D5E8E1-17BF-4674-8E76-E61FCD2C78EE}" destId="{8A1B5ECE-0C36-4E53-B133-107AC8171A61}" srcOrd="1" destOrd="0" presId="urn:microsoft.com/office/officeart/2018/5/layout/IconCircleLabelList"/>
    <dgm:cxn modelId="{3754FCA8-003D-45A3-A808-61AC5D19CE7E}" type="presParOf" srcId="{D2D5E8E1-17BF-4674-8E76-E61FCD2C78EE}" destId="{7C081D37-3A71-4BE9-A016-5DFB0BF646C5}" srcOrd="2" destOrd="0" presId="urn:microsoft.com/office/officeart/2018/5/layout/IconCircleLabelList"/>
    <dgm:cxn modelId="{480C0A65-AC3D-4431-A8B4-6D849BB7F10C}" type="presParOf" srcId="{7C081D37-3A71-4BE9-A016-5DFB0BF646C5}" destId="{18A062B5-1FD6-4832-A5B5-3384420FB0B8}" srcOrd="0" destOrd="0" presId="urn:microsoft.com/office/officeart/2018/5/layout/IconCircleLabelList"/>
    <dgm:cxn modelId="{6626B1D2-4FD5-4B84-8673-224C9143965B}" type="presParOf" srcId="{7C081D37-3A71-4BE9-A016-5DFB0BF646C5}" destId="{591E3ABF-CB4B-43A7-9A5B-1861A25EF0BE}" srcOrd="1" destOrd="0" presId="urn:microsoft.com/office/officeart/2018/5/layout/IconCircleLabelList"/>
    <dgm:cxn modelId="{8D6D461B-FB2B-4086-BB83-4FACC7357363}" type="presParOf" srcId="{7C081D37-3A71-4BE9-A016-5DFB0BF646C5}" destId="{F7B13E57-07E9-4D2A-A774-C8212BC84A1E}" srcOrd="2" destOrd="0" presId="urn:microsoft.com/office/officeart/2018/5/layout/IconCircleLabelList"/>
    <dgm:cxn modelId="{4059509D-260B-4830-8808-ADE673954EA6}" type="presParOf" srcId="{7C081D37-3A71-4BE9-A016-5DFB0BF646C5}" destId="{B85E753D-BFF0-4154-B359-C724015A1205}" srcOrd="3" destOrd="0" presId="urn:microsoft.com/office/officeart/2018/5/layout/IconCircleLabelList"/>
    <dgm:cxn modelId="{FD36F007-51E2-400C-AF40-EE999FAE9705}" type="presParOf" srcId="{D2D5E8E1-17BF-4674-8E76-E61FCD2C78EE}" destId="{569002C8-7205-46E7-94CC-023F64F159B1}" srcOrd="3" destOrd="0" presId="urn:microsoft.com/office/officeart/2018/5/layout/IconCircleLabelList"/>
    <dgm:cxn modelId="{24C44C0B-C8FC-440B-9039-D57FEA6FBF53}" type="presParOf" srcId="{D2D5E8E1-17BF-4674-8E76-E61FCD2C78EE}" destId="{AAE39035-8CC8-433B-AAD6-890DFAEBA817}" srcOrd="4" destOrd="0" presId="urn:microsoft.com/office/officeart/2018/5/layout/IconCircleLabelList"/>
    <dgm:cxn modelId="{1360B4C2-D3D6-4198-B15B-78AC26B87545}" type="presParOf" srcId="{AAE39035-8CC8-433B-AAD6-890DFAEBA817}" destId="{1B9247C9-B181-43F0-9706-228FE3D46448}" srcOrd="0" destOrd="0" presId="urn:microsoft.com/office/officeart/2018/5/layout/IconCircleLabelList"/>
    <dgm:cxn modelId="{7F8C8E3D-BF2E-4359-936F-36F5FF6143D0}" type="presParOf" srcId="{AAE39035-8CC8-433B-AAD6-890DFAEBA817}" destId="{BC04961B-F09F-49DA-8B9F-61E8C8BB5683}" srcOrd="1" destOrd="0" presId="urn:microsoft.com/office/officeart/2018/5/layout/IconCircleLabelList"/>
    <dgm:cxn modelId="{CF6B5026-C249-46BC-A697-0C702767F61C}" type="presParOf" srcId="{AAE39035-8CC8-433B-AAD6-890DFAEBA817}" destId="{1F29D526-4440-424A-BDA2-79503F942315}" srcOrd="2" destOrd="0" presId="urn:microsoft.com/office/officeart/2018/5/layout/IconCircleLabelList"/>
    <dgm:cxn modelId="{C253BD54-A695-4136-8883-6221E266380A}" type="presParOf" srcId="{AAE39035-8CC8-433B-AAD6-890DFAEBA817}" destId="{4DD56229-2743-4479-9E10-0FB369FCD90E}" srcOrd="3" destOrd="0" presId="urn:microsoft.com/office/officeart/2018/5/layout/IconCircleLabelList"/>
    <dgm:cxn modelId="{7B4C9066-7468-415D-85EA-DB5C6677B992}" type="presParOf" srcId="{D2D5E8E1-17BF-4674-8E76-E61FCD2C78EE}" destId="{4588BBED-49E8-4297-929F-04967BA64AAD}" srcOrd="5" destOrd="0" presId="urn:microsoft.com/office/officeart/2018/5/layout/IconCircleLabelList"/>
    <dgm:cxn modelId="{3B53ACD8-2CA5-4B31-82F1-0FC8CDA8DD83}" type="presParOf" srcId="{D2D5E8E1-17BF-4674-8E76-E61FCD2C78EE}" destId="{AA13A22F-FA99-41D7-853B-1B9320BC037B}" srcOrd="6" destOrd="0" presId="urn:microsoft.com/office/officeart/2018/5/layout/IconCircleLabelList"/>
    <dgm:cxn modelId="{5603ECF1-B591-4AEA-890E-3ADB9E5F2DF6}" type="presParOf" srcId="{AA13A22F-FA99-41D7-853B-1B9320BC037B}" destId="{452ACEB5-DCAD-4E9D-B6F1-6E3FAA6FFD37}" srcOrd="0" destOrd="0" presId="urn:microsoft.com/office/officeart/2018/5/layout/IconCircleLabelList"/>
    <dgm:cxn modelId="{4947EF94-2EBC-47EA-BA73-26276E262C3A}" type="presParOf" srcId="{AA13A22F-FA99-41D7-853B-1B9320BC037B}" destId="{9EDC0ADA-01EB-4AC5-AD2C-F8BFA984A226}" srcOrd="1" destOrd="0" presId="urn:microsoft.com/office/officeart/2018/5/layout/IconCircleLabelList"/>
    <dgm:cxn modelId="{3034078F-28F6-474B-B0B5-A9899CD0388C}" type="presParOf" srcId="{AA13A22F-FA99-41D7-853B-1B9320BC037B}" destId="{129384A7-D10D-4E3E-8B1A-87B57B98D195}" srcOrd="2" destOrd="0" presId="urn:microsoft.com/office/officeart/2018/5/layout/IconCircleLabelList"/>
    <dgm:cxn modelId="{1DEDA55C-C5FF-463F-8660-1B2B5D98EA92}" type="presParOf" srcId="{AA13A22F-FA99-41D7-853B-1B9320BC037B}" destId="{28CD721C-8AC8-4C35-A1FB-0D271DACAC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6C4A4-8B68-49F2-8C31-AEB7C6FCE184}">
      <dsp:nvSpPr>
        <dsp:cNvPr id="0" name=""/>
        <dsp:cNvSpPr/>
      </dsp:nvSpPr>
      <dsp:spPr>
        <a:xfrm>
          <a:off x="552639" y="52965"/>
          <a:ext cx="1430860" cy="14308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3A2D5-3E75-41B9-BB3E-C6866557BB30}">
      <dsp:nvSpPr>
        <dsp:cNvPr id="0" name=""/>
        <dsp:cNvSpPr/>
      </dsp:nvSpPr>
      <dsp:spPr>
        <a:xfrm>
          <a:off x="857576" y="357903"/>
          <a:ext cx="820985" cy="820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BD277-C0D3-4605-A7B5-801F37C5F101}">
      <dsp:nvSpPr>
        <dsp:cNvPr id="0" name=""/>
        <dsp:cNvSpPr/>
      </dsp:nvSpPr>
      <dsp:spPr>
        <a:xfrm>
          <a:off x="95233" y="1929503"/>
          <a:ext cx="2345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Code optimization</a:t>
          </a:r>
          <a:endParaRPr lang="en-US" sz="1700" kern="1200"/>
        </a:p>
      </dsp:txBody>
      <dsp:txXfrm>
        <a:off x="95233" y="1929503"/>
        <a:ext cx="2345672" cy="720000"/>
      </dsp:txXfrm>
    </dsp:sp>
    <dsp:sp modelId="{BB34F179-DF44-4C55-B301-05FAB00252EF}">
      <dsp:nvSpPr>
        <dsp:cNvPr id="0" name=""/>
        <dsp:cNvSpPr/>
      </dsp:nvSpPr>
      <dsp:spPr>
        <a:xfrm>
          <a:off x="3308804" y="52965"/>
          <a:ext cx="1430860" cy="14308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366B8-CC2F-4D34-ADBF-ABE350B34B41}">
      <dsp:nvSpPr>
        <dsp:cNvPr id="0" name=""/>
        <dsp:cNvSpPr/>
      </dsp:nvSpPr>
      <dsp:spPr>
        <a:xfrm>
          <a:off x="3613741" y="357903"/>
          <a:ext cx="820985" cy="820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7AEAC-CB4B-404B-B199-15FBC5E07FA2}">
      <dsp:nvSpPr>
        <dsp:cNvPr id="0" name=""/>
        <dsp:cNvSpPr/>
      </dsp:nvSpPr>
      <dsp:spPr>
        <a:xfrm>
          <a:off x="2851398" y="1929503"/>
          <a:ext cx="2345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 dirty="0" err="1"/>
            <a:t>Visualize</a:t>
          </a:r>
          <a:r>
            <a:rPr lang="pl-PL" sz="1700" kern="1200" dirty="0"/>
            <a:t> the </a:t>
          </a:r>
          <a:r>
            <a:rPr lang="pl-PL" sz="1700" kern="1200" dirty="0" err="1"/>
            <a:t>hangman</a:t>
          </a:r>
          <a:r>
            <a:rPr lang="pl-PL" sz="1700" kern="1200" dirty="0"/>
            <a:t> </a:t>
          </a:r>
          <a:r>
            <a:rPr lang="pl-PL" sz="1700" kern="1200" dirty="0" err="1"/>
            <a:t>when</a:t>
          </a:r>
          <a:r>
            <a:rPr lang="pl-PL" sz="1700" kern="1200" dirty="0"/>
            <a:t> live </a:t>
          </a:r>
          <a:r>
            <a:rPr lang="pl-PL" sz="1700" kern="1200" dirty="0" err="1"/>
            <a:t>is</a:t>
          </a:r>
          <a:r>
            <a:rPr lang="pl-PL" sz="1700" kern="1200" dirty="0"/>
            <a:t> </a:t>
          </a:r>
          <a:r>
            <a:rPr lang="pl-PL" sz="1700" kern="1200" dirty="0" err="1"/>
            <a:t>lost</a:t>
          </a:r>
          <a:endParaRPr lang="en-US" sz="1700" kern="1200" dirty="0"/>
        </a:p>
      </dsp:txBody>
      <dsp:txXfrm>
        <a:off x="2851398" y="1929503"/>
        <a:ext cx="2345672" cy="720000"/>
      </dsp:txXfrm>
    </dsp:sp>
    <dsp:sp modelId="{2CB19A04-9669-419F-8FC6-D282FE7402B4}">
      <dsp:nvSpPr>
        <dsp:cNvPr id="0" name=""/>
        <dsp:cNvSpPr/>
      </dsp:nvSpPr>
      <dsp:spPr>
        <a:xfrm>
          <a:off x="552639" y="3235922"/>
          <a:ext cx="1430860" cy="14308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C040E-61FB-4420-B5BE-7FC8532EFE69}">
      <dsp:nvSpPr>
        <dsp:cNvPr id="0" name=""/>
        <dsp:cNvSpPr/>
      </dsp:nvSpPr>
      <dsp:spPr>
        <a:xfrm>
          <a:off x="857576" y="3540859"/>
          <a:ext cx="820985" cy="8209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AB0AD-2B5C-4C9E-A28A-97E838C07FF0}">
      <dsp:nvSpPr>
        <dsp:cNvPr id="0" name=""/>
        <dsp:cNvSpPr/>
      </dsp:nvSpPr>
      <dsp:spPr>
        <a:xfrm>
          <a:off x="95233" y="5112460"/>
          <a:ext cx="2345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Bug fixes</a:t>
          </a:r>
          <a:endParaRPr lang="en-US" sz="1700" kern="1200"/>
        </a:p>
      </dsp:txBody>
      <dsp:txXfrm>
        <a:off x="95233" y="5112460"/>
        <a:ext cx="2345672" cy="720000"/>
      </dsp:txXfrm>
    </dsp:sp>
    <dsp:sp modelId="{DA8DD0E6-C7B6-46EA-A2F7-C743D6C168D5}">
      <dsp:nvSpPr>
        <dsp:cNvPr id="0" name=""/>
        <dsp:cNvSpPr/>
      </dsp:nvSpPr>
      <dsp:spPr>
        <a:xfrm>
          <a:off x="3308804" y="3235922"/>
          <a:ext cx="1430860" cy="14308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85DC7-C255-4D52-9514-3B1CB46FD14A}">
      <dsp:nvSpPr>
        <dsp:cNvPr id="0" name=""/>
        <dsp:cNvSpPr/>
      </dsp:nvSpPr>
      <dsp:spPr>
        <a:xfrm>
          <a:off x="3613741" y="3540859"/>
          <a:ext cx="820985" cy="8209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711A5-2209-4C71-89AA-7820C97E6353}">
      <dsp:nvSpPr>
        <dsp:cNvPr id="0" name=""/>
        <dsp:cNvSpPr/>
      </dsp:nvSpPr>
      <dsp:spPr>
        <a:xfrm>
          <a:off x="2851398" y="5112460"/>
          <a:ext cx="2345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kern="1200"/>
            <a:t>Implement hints when low on lives</a:t>
          </a:r>
          <a:endParaRPr lang="en-US" sz="1700" kern="1200"/>
        </a:p>
      </dsp:txBody>
      <dsp:txXfrm>
        <a:off x="2851398" y="5112460"/>
        <a:ext cx="23456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348B6-8FFA-4578-BA0F-3F4F8A1DBF62}">
      <dsp:nvSpPr>
        <dsp:cNvPr id="0" name=""/>
        <dsp:cNvSpPr/>
      </dsp:nvSpPr>
      <dsp:spPr>
        <a:xfrm>
          <a:off x="0" y="718"/>
          <a:ext cx="5292304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50DDB-52E2-486C-A08F-860F001F699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59F04-8AB5-4866-8442-1948CEE9180A}">
      <dsp:nvSpPr>
        <dsp:cNvPr id="0" name=""/>
        <dsp:cNvSpPr/>
      </dsp:nvSpPr>
      <dsp:spPr>
        <a:xfrm>
          <a:off x="1941716" y="718"/>
          <a:ext cx="33505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Code optimization</a:t>
          </a:r>
          <a:endParaRPr lang="en-US" sz="2500" kern="1200"/>
        </a:p>
      </dsp:txBody>
      <dsp:txXfrm>
        <a:off x="1941716" y="718"/>
        <a:ext cx="3350587" cy="1681139"/>
      </dsp:txXfrm>
    </dsp:sp>
    <dsp:sp modelId="{90F049BA-12F3-417F-ADA5-F1A9045B7173}">
      <dsp:nvSpPr>
        <dsp:cNvPr id="0" name=""/>
        <dsp:cNvSpPr/>
      </dsp:nvSpPr>
      <dsp:spPr>
        <a:xfrm>
          <a:off x="0" y="2102143"/>
          <a:ext cx="5292304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9D0F0-E4A3-4EF6-B87E-1D53C09B0D8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581FE-B529-4DE9-B5C6-F802E1D11B1B}">
      <dsp:nvSpPr>
        <dsp:cNvPr id="0" name=""/>
        <dsp:cNvSpPr/>
      </dsp:nvSpPr>
      <dsp:spPr>
        <a:xfrm>
          <a:off x="1941716" y="2102143"/>
          <a:ext cx="33505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Implementation of new functionalities </a:t>
          </a:r>
          <a:endParaRPr lang="en-US" sz="2500" kern="1200"/>
        </a:p>
      </dsp:txBody>
      <dsp:txXfrm>
        <a:off x="1941716" y="2102143"/>
        <a:ext cx="3350587" cy="1681139"/>
      </dsp:txXfrm>
    </dsp:sp>
    <dsp:sp modelId="{8A5C0DF4-C76C-41D5-A8F1-4015A8AF37B1}">
      <dsp:nvSpPr>
        <dsp:cNvPr id="0" name=""/>
        <dsp:cNvSpPr/>
      </dsp:nvSpPr>
      <dsp:spPr>
        <a:xfrm>
          <a:off x="0" y="4203567"/>
          <a:ext cx="5292304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F052D-8B67-49FC-90C9-5846C6C665E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692EA-590D-46E3-AB3A-36054CEA4702}">
      <dsp:nvSpPr>
        <dsp:cNvPr id="0" name=""/>
        <dsp:cNvSpPr/>
      </dsp:nvSpPr>
      <dsp:spPr>
        <a:xfrm>
          <a:off x="1941716" y="4203567"/>
          <a:ext cx="33505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Finding bugs…</a:t>
          </a:r>
          <a:br>
            <a:rPr lang="pl-PL" sz="2500" kern="1200"/>
          </a:br>
          <a:r>
            <a:rPr lang="pl-PL" sz="2500" kern="1200"/>
            <a:t>and fixing them!</a:t>
          </a:r>
          <a:endParaRPr lang="en-US" sz="2500" kern="1200"/>
        </a:p>
      </dsp:txBody>
      <dsp:txXfrm>
        <a:off x="1941716" y="4203567"/>
        <a:ext cx="33505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2DED-E2CB-4981-A25F-12CFF23C2ABE}">
      <dsp:nvSpPr>
        <dsp:cNvPr id="0" name=""/>
        <dsp:cNvSpPr/>
      </dsp:nvSpPr>
      <dsp:spPr>
        <a:xfrm>
          <a:off x="487417" y="1615213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78EDC-B61F-4762-A767-ECF161C02B10}">
      <dsp:nvSpPr>
        <dsp:cNvPr id="0" name=""/>
        <dsp:cNvSpPr/>
      </dsp:nvSpPr>
      <dsp:spPr>
        <a:xfrm>
          <a:off x="801855" y="192965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BF3F1-3AE8-42BF-8AC9-919E598D2230}">
      <dsp:nvSpPr>
        <dsp:cNvPr id="0" name=""/>
        <dsp:cNvSpPr/>
      </dsp:nvSpPr>
      <dsp:spPr>
        <a:xfrm>
          <a:off x="15761" y="3550213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High-score list</a:t>
          </a:r>
        </a:p>
      </dsp:txBody>
      <dsp:txXfrm>
        <a:off x="15761" y="3550213"/>
        <a:ext cx="2418750" cy="720000"/>
      </dsp:txXfrm>
    </dsp:sp>
    <dsp:sp modelId="{89556C02-77B5-4044-83C0-9887925887E5}">
      <dsp:nvSpPr>
        <dsp:cNvPr id="0" name=""/>
        <dsp:cNvSpPr/>
      </dsp:nvSpPr>
      <dsp:spPr>
        <a:xfrm>
          <a:off x="3329448" y="1615213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2BF2C-5DCA-4016-803C-F90A3708F8DD}">
      <dsp:nvSpPr>
        <dsp:cNvPr id="0" name=""/>
        <dsp:cNvSpPr/>
      </dsp:nvSpPr>
      <dsp:spPr>
        <a:xfrm>
          <a:off x="3643886" y="192965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E5523-0F13-491F-8917-F0D2B0C02D55}">
      <dsp:nvSpPr>
        <dsp:cNvPr id="0" name=""/>
        <dsp:cNvSpPr/>
      </dsp:nvSpPr>
      <dsp:spPr>
        <a:xfrm>
          <a:off x="2857792" y="3550213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Adding time limit</a:t>
          </a:r>
        </a:p>
      </dsp:txBody>
      <dsp:txXfrm>
        <a:off x="2857792" y="3550213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4A6E2-E57A-4D64-AEAD-942FAF648C5A}">
      <dsp:nvSpPr>
        <dsp:cNvPr id="0" name=""/>
        <dsp:cNvSpPr/>
      </dsp:nvSpPr>
      <dsp:spPr>
        <a:xfrm>
          <a:off x="650041" y="18915"/>
          <a:ext cx="1364288" cy="13642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88ED6-9FB0-470F-BE6C-79AC9E60929B}">
      <dsp:nvSpPr>
        <dsp:cNvPr id="0" name=""/>
        <dsp:cNvSpPr/>
      </dsp:nvSpPr>
      <dsp:spPr>
        <a:xfrm>
          <a:off x="940791" y="309665"/>
          <a:ext cx="782788" cy="782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F194E-1B62-4B67-AD7D-F4D6E1C0FCEC}">
      <dsp:nvSpPr>
        <dsp:cNvPr id="0" name=""/>
        <dsp:cNvSpPr/>
      </dsp:nvSpPr>
      <dsp:spPr>
        <a:xfrm>
          <a:off x="213916" y="1808145"/>
          <a:ext cx="2236538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 dirty="0" err="1"/>
            <a:t>Difficult</a:t>
          </a:r>
          <a:r>
            <a:rPr lang="pl-PL" sz="1800" kern="1200" dirty="0"/>
            <a:t> to </a:t>
          </a:r>
          <a:r>
            <a:rPr lang="pl-PL" sz="1800" kern="1200" dirty="0" err="1"/>
            <a:t>Work</a:t>
          </a:r>
          <a:r>
            <a:rPr lang="pl-PL" sz="1800" kern="1200" dirty="0"/>
            <a:t> on the </a:t>
          </a:r>
          <a:r>
            <a:rPr lang="pl-PL" sz="1800" kern="1200" dirty="0" err="1"/>
            <a:t>code</a:t>
          </a:r>
          <a:r>
            <a:rPr lang="pl-PL" sz="1800" kern="1200" dirty="0"/>
            <a:t> </a:t>
          </a:r>
          <a:r>
            <a:rPr lang="pl-PL" sz="1800" kern="1200" dirty="0" err="1"/>
            <a:t>after</a:t>
          </a:r>
          <a:r>
            <a:rPr lang="pl-PL" sz="1800" kern="1200" dirty="0"/>
            <a:t> a </a:t>
          </a:r>
          <a:r>
            <a:rPr lang="pl-PL" sz="1800" kern="1200" dirty="0" err="1"/>
            <a:t>break</a:t>
          </a:r>
          <a:endParaRPr lang="en-US" sz="1800" kern="1200" dirty="0"/>
        </a:p>
      </dsp:txBody>
      <dsp:txXfrm>
        <a:off x="213916" y="1808145"/>
        <a:ext cx="2236538" cy="855000"/>
      </dsp:txXfrm>
    </dsp:sp>
    <dsp:sp modelId="{18A062B5-1FD6-4832-A5B5-3384420FB0B8}">
      <dsp:nvSpPr>
        <dsp:cNvPr id="0" name=""/>
        <dsp:cNvSpPr/>
      </dsp:nvSpPr>
      <dsp:spPr>
        <a:xfrm>
          <a:off x="3277973" y="18915"/>
          <a:ext cx="1364288" cy="13642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E3ABF-CB4B-43A7-9A5B-1861A25EF0BE}">
      <dsp:nvSpPr>
        <dsp:cNvPr id="0" name=""/>
        <dsp:cNvSpPr/>
      </dsp:nvSpPr>
      <dsp:spPr>
        <a:xfrm>
          <a:off x="3568723" y="309665"/>
          <a:ext cx="782788" cy="782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E753D-BFF0-4154-B359-C724015A1205}">
      <dsp:nvSpPr>
        <dsp:cNvPr id="0" name=""/>
        <dsp:cNvSpPr/>
      </dsp:nvSpPr>
      <dsp:spPr>
        <a:xfrm>
          <a:off x="2841849" y="1808145"/>
          <a:ext cx="2236538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noProof="0" dirty="0"/>
            <a:t>Communication is key</a:t>
          </a:r>
        </a:p>
      </dsp:txBody>
      <dsp:txXfrm>
        <a:off x="2841849" y="1808145"/>
        <a:ext cx="2236538" cy="855000"/>
      </dsp:txXfrm>
    </dsp:sp>
    <dsp:sp modelId="{1B9247C9-B181-43F0-9706-228FE3D46448}">
      <dsp:nvSpPr>
        <dsp:cNvPr id="0" name=""/>
        <dsp:cNvSpPr/>
      </dsp:nvSpPr>
      <dsp:spPr>
        <a:xfrm>
          <a:off x="650041" y="3222280"/>
          <a:ext cx="1364288" cy="13642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4961B-F09F-49DA-8B9F-61E8C8BB5683}">
      <dsp:nvSpPr>
        <dsp:cNvPr id="0" name=""/>
        <dsp:cNvSpPr/>
      </dsp:nvSpPr>
      <dsp:spPr>
        <a:xfrm>
          <a:off x="940791" y="3513030"/>
          <a:ext cx="782788" cy="782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56229-2743-4479-9E10-0FB369FCD90E}">
      <dsp:nvSpPr>
        <dsp:cNvPr id="0" name=""/>
        <dsp:cNvSpPr/>
      </dsp:nvSpPr>
      <dsp:spPr>
        <a:xfrm>
          <a:off x="213916" y="5011510"/>
          <a:ext cx="2236538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Control version is the way to go</a:t>
          </a:r>
          <a:endParaRPr lang="en-US" sz="1800" kern="1200"/>
        </a:p>
      </dsp:txBody>
      <dsp:txXfrm>
        <a:off x="213916" y="5011510"/>
        <a:ext cx="2236538" cy="855000"/>
      </dsp:txXfrm>
    </dsp:sp>
    <dsp:sp modelId="{452ACEB5-DCAD-4E9D-B6F1-6E3FAA6FFD37}">
      <dsp:nvSpPr>
        <dsp:cNvPr id="0" name=""/>
        <dsp:cNvSpPr/>
      </dsp:nvSpPr>
      <dsp:spPr>
        <a:xfrm>
          <a:off x="3277973" y="3222280"/>
          <a:ext cx="1364288" cy="13642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C0ADA-01EB-4AC5-AD2C-F8BFA984A226}">
      <dsp:nvSpPr>
        <dsp:cNvPr id="0" name=""/>
        <dsp:cNvSpPr/>
      </dsp:nvSpPr>
      <dsp:spPr>
        <a:xfrm>
          <a:off x="3568723" y="3513030"/>
          <a:ext cx="782788" cy="7827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D721C-8AC8-4C35-A1FB-0D271DACAC30}">
      <dsp:nvSpPr>
        <dsp:cNvPr id="0" name=""/>
        <dsp:cNvSpPr/>
      </dsp:nvSpPr>
      <dsp:spPr>
        <a:xfrm>
          <a:off x="2841849" y="5011510"/>
          <a:ext cx="2236538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Simple and clear functions -&gt; code easy to read </a:t>
          </a:r>
          <a:endParaRPr lang="en-US" sz="1800" kern="1200"/>
        </a:p>
      </dsp:txBody>
      <dsp:txXfrm>
        <a:off x="2841849" y="5011510"/>
        <a:ext cx="2236538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EC93E0-9176-4063-A364-9DA27BF76AE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62050"/>
            <a:ext cx="45307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3AEDFB-0C20-4C3A-A379-B8D9BF1B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1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3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FF496-23FE-4819-BDC7-CB897AF3170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7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ociann" TargetMode="External"/><Relationship Id="rId2" Type="http://schemas.openxmlformats.org/officeDocument/2006/relationships/hyperlink" Target="https://github.com/pawelplus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4A7937-DDB6-4730-A58F-C18006EA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5385" y="2356553"/>
            <a:ext cx="5018952" cy="231652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FFF Forward" panose="00000400000000000000" pitchFamily="2" charset="0"/>
              </a:rPr>
              <a:t>Mr.</a:t>
            </a:r>
            <a:br>
              <a:rPr lang="en-US" dirty="0">
                <a:latin typeface="FFF Forward" panose="00000400000000000000" pitchFamily="2" charset="0"/>
              </a:rPr>
            </a:br>
            <a:r>
              <a:rPr lang="en-US" dirty="0">
                <a:latin typeface="FFF Forward" panose="00000400000000000000" pitchFamily="2" charset="0"/>
              </a:rPr>
              <a:t>Hangman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015385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0C56C3BE-4E35-428E-A235-A135AE4D2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1" r="16708"/>
          <a:stretch/>
        </p:blipFill>
        <p:spPr>
          <a:xfrm>
            <a:off x="20" y="10"/>
            <a:ext cx="489460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Podtytuł 2">
            <a:extLst>
              <a:ext uri="{FF2B5EF4-FFF2-40B4-BE49-F238E27FC236}">
                <a16:creationId xmlns:a16="http://schemas.microsoft.com/office/drawing/2014/main" id="{21E89E92-6AB1-4AD4-B882-EEDB351872EE}"/>
              </a:ext>
            </a:extLst>
          </p:cNvPr>
          <p:cNvSpPr txBox="1">
            <a:spLocks/>
          </p:cNvSpPr>
          <p:nvPr/>
        </p:nvSpPr>
        <p:spPr>
          <a:xfrm>
            <a:off x="6567016" y="4501446"/>
            <a:ext cx="3921111" cy="47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FFF Forward" panose="00000400000000000000" pitchFamily="2" charset="0"/>
              </a:rPr>
              <a:t>Pawel</a:t>
            </a: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23681781-975F-4D91-8849-55C8BD8B494A}"/>
              </a:ext>
            </a:extLst>
          </p:cNvPr>
          <p:cNvSpPr txBox="1">
            <a:spLocks/>
          </p:cNvSpPr>
          <p:nvPr/>
        </p:nvSpPr>
        <p:spPr>
          <a:xfrm>
            <a:off x="3318489" y="4501447"/>
            <a:ext cx="3921111" cy="47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>
                <a:latin typeface="FFF Forward" panose="00000400000000000000" pitchFamily="2" charset="0"/>
              </a:rPr>
              <a:t>Rysiek</a:t>
            </a:r>
            <a:endParaRPr lang="en-US" sz="2100" dirty="0">
              <a:latin typeface="FFF Forwar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2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328" y="470925"/>
            <a:ext cx="355956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FB6BC-B26D-46AC-B552-3AAC6F5E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11" y="1012004"/>
            <a:ext cx="277562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Objectives 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A915DB-C05C-4AAB-B3A8-7B467BEE8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210102"/>
              </p:ext>
            </p:extLst>
          </p:nvPr>
        </p:nvGraphicFramePr>
        <p:xfrm>
          <a:off x="4220368" y="470924"/>
          <a:ext cx="52923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8EBC-CAFF-455B-9C70-2E92E466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98B9E-E21B-4D71-9EDE-57F9295A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5057103"/>
            <a:ext cx="8320493" cy="13681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22D8DDE-30BE-4946-AE97-720398F4E963}"/>
              </a:ext>
            </a:extLst>
          </p:cNvPr>
          <p:cNvSpPr txBox="1">
            <a:spLocks/>
          </p:cNvSpPr>
          <p:nvPr/>
        </p:nvSpPr>
        <p:spPr>
          <a:xfrm>
            <a:off x="795335" y="-2115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Simplifying</a:t>
            </a:r>
            <a:r>
              <a:rPr lang="pl-PL">
                <a:solidFill>
                  <a:schemeClr val="bg1"/>
                </a:solidFill>
              </a:rPr>
              <a:t> functions</a:t>
            </a:r>
            <a:r>
              <a:rPr lang="en-GB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42F79B-6B28-445E-BDCD-211BFFCB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5" y="0"/>
            <a:ext cx="8543925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Simplifying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functions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C75883-4FA4-4D3B-BE0D-E0FADA8B7702}"/>
              </a:ext>
            </a:extLst>
          </p:cNvPr>
          <p:cNvSpPr/>
          <p:nvPr/>
        </p:nvSpPr>
        <p:spPr>
          <a:xfrm>
            <a:off x="0" y="0"/>
            <a:ext cx="9906000" cy="12660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71F0A73-1886-42CF-ADF6-331C2C10D281}"/>
              </a:ext>
            </a:extLst>
          </p:cNvPr>
          <p:cNvSpPr txBox="1">
            <a:spLocks/>
          </p:cNvSpPr>
          <p:nvPr/>
        </p:nvSpPr>
        <p:spPr>
          <a:xfrm>
            <a:off x="795335" y="0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Simplifying</a:t>
            </a:r>
            <a:r>
              <a:rPr lang="pl-PL">
                <a:solidFill>
                  <a:schemeClr val="bg1"/>
                </a:solidFill>
              </a:rPr>
              <a:t> functions</a:t>
            </a:r>
            <a:r>
              <a:rPr lang="en-GB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77800-DCA5-4A8E-AA44-4679BFA5CDDC}"/>
              </a:ext>
            </a:extLst>
          </p:cNvPr>
          <p:cNvSpPr txBox="1"/>
          <p:nvPr/>
        </p:nvSpPr>
        <p:spPr>
          <a:xfrm>
            <a:off x="279484" y="137477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Before</a:t>
            </a:r>
            <a:r>
              <a:rPr lang="pl-PL" dirty="0"/>
              <a:t>: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C44CD-81B6-44D3-86F5-D269A1B24965}"/>
              </a:ext>
            </a:extLst>
          </p:cNvPr>
          <p:cNvSpPr txBox="1"/>
          <p:nvPr/>
        </p:nvSpPr>
        <p:spPr>
          <a:xfrm>
            <a:off x="248226" y="4624162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Now</a:t>
            </a:r>
            <a:r>
              <a:rPr lang="pl-PL" dirty="0"/>
              <a:t>: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AF0584-FA39-4074-A553-8F31E082C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1731829"/>
            <a:ext cx="9753601" cy="25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8EBC-CAFF-455B-9C70-2E92E466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22D8DDE-30BE-4946-AE97-720398F4E963}"/>
              </a:ext>
            </a:extLst>
          </p:cNvPr>
          <p:cNvSpPr txBox="1">
            <a:spLocks/>
          </p:cNvSpPr>
          <p:nvPr/>
        </p:nvSpPr>
        <p:spPr>
          <a:xfrm>
            <a:off x="795335" y="-2115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Simplifying</a:t>
            </a:r>
            <a:r>
              <a:rPr lang="pl-PL">
                <a:solidFill>
                  <a:schemeClr val="bg1"/>
                </a:solidFill>
              </a:rPr>
              <a:t> functions</a:t>
            </a:r>
            <a:r>
              <a:rPr lang="en-GB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0D9632-34C6-44BD-A36D-A51501E6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21" y="1810786"/>
            <a:ext cx="7969357" cy="27806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D42F79B-6B28-445E-BDCD-211BFFCB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5" y="0"/>
            <a:ext cx="8543925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Simplifying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functions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C75883-4FA4-4D3B-BE0D-E0FADA8B7702}"/>
              </a:ext>
            </a:extLst>
          </p:cNvPr>
          <p:cNvSpPr/>
          <p:nvPr/>
        </p:nvSpPr>
        <p:spPr>
          <a:xfrm>
            <a:off x="0" y="0"/>
            <a:ext cx="9906000" cy="12660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71F0A73-1886-42CF-ADF6-331C2C10D281}"/>
              </a:ext>
            </a:extLst>
          </p:cNvPr>
          <p:cNvSpPr txBox="1">
            <a:spLocks/>
          </p:cNvSpPr>
          <p:nvPr/>
        </p:nvSpPr>
        <p:spPr>
          <a:xfrm>
            <a:off x="795335" y="0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Simplifying</a:t>
            </a:r>
            <a:r>
              <a:rPr lang="pl-PL">
                <a:solidFill>
                  <a:schemeClr val="bg1"/>
                </a:solidFill>
              </a:rPr>
              <a:t> functions</a:t>
            </a:r>
            <a:r>
              <a:rPr lang="en-GB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77800-DCA5-4A8E-AA44-4679BFA5CDDC}"/>
              </a:ext>
            </a:extLst>
          </p:cNvPr>
          <p:cNvSpPr txBox="1"/>
          <p:nvPr/>
        </p:nvSpPr>
        <p:spPr>
          <a:xfrm>
            <a:off x="279484" y="137477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Before</a:t>
            </a:r>
            <a:r>
              <a:rPr lang="pl-PL" dirty="0"/>
              <a:t>: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C44CD-81B6-44D3-86F5-D269A1B24965}"/>
              </a:ext>
            </a:extLst>
          </p:cNvPr>
          <p:cNvSpPr txBox="1"/>
          <p:nvPr/>
        </p:nvSpPr>
        <p:spPr>
          <a:xfrm>
            <a:off x="248226" y="4624162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Now</a:t>
            </a:r>
            <a:r>
              <a:rPr lang="pl-PL" dirty="0"/>
              <a:t>: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571157-68F6-4B59-9D68-33EE753E7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07"/>
          <a:stretch/>
        </p:blipFill>
        <p:spPr>
          <a:xfrm>
            <a:off x="968321" y="4776216"/>
            <a:ext cx="5896305" cy="20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2">
            <a:extLst>
              <a:ext uri="{FF2B5EF4-FFF2-40B4-BE49-F238E27FC236}">
                <a16:creationId xmlns:a16="http://schemas.microsoft.com/office/drawing/2014/main" id="{A296EF34-5754-4496-858F-792C3142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604" y="2828925"/>
            <a:ext cx="4257675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FFF Forward" panose="00000400000000000000" pitchFamily="2" charset="0"/>
              </a:rPr>
              <a:t>Lets Play</a:t>
            </a:r>
          </a:p>
          <a:p>
            <a:pPr marL="0" indent="0">
              <a:buNone/>
            </a:pPr>
            <a:endParaRPr lang="en-US" sz="4400" dirty="0">
              <a:latin typeface="FFF Forwar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328" y="470925"/>
            <a:ext cx="355956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D015E2-F7EB-4C5F-9559-2E2B12A0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11" y="1012004"/>
            <a:ext cx="277562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BD78358-EC1E-4D06-8188-AB33A7024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684669"/>
              </p:ext>
            </p:extLst>
          </p:nvPr>
        </p:nvGraphicFramePr>
        <p:xfrm>
          <a:off x="4220368" y="470924"/>
          <a:ext cx="52923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81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328" y="470925"/>
            <a:ext cx="355956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2DBF42-783B-4A53-BC69-AABD4D43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11" y="1012004"/>
            <a:ext cx="277562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E9D8FB6-9CA3-4295-9789-DCFEF8C02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74628"/>
              </p:ext>
            </p:extLst>
          </p:nvPr>
        </p:nvGraphicFramePr>
        <p:xfrm>
          <a:off x="4220368" y="470924"/>
          <a:ext cx="52923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85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328" y="470925"/>
            <a:ext cx="355956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369945-D0EC-41B3-97EB-A8DC2978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11" y="1012004"/>
            <a:ext cx="277562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have </a:t>
            </a:r>
            <a:r>
              <a:rPr lang="pl-PL" dirty="0">
                <a:solidFill>
                  <a:srgbClr val="FFFFFF"/>
                </a:solidFill>
              </a:rPr>
              <a:t>we </a:t>
            </a:r>
            <a:r>
              <a:rPr lang="en-US" dirty="0">
                <a:solidFill>
                  <a:srgbClr val="FFFFFF"/>
                </a:solidFill>
              </a:rPr>
              <a:t>learned</a:t>
            </a:r>
            <a:r>
              <a:rPr lang="pl-PL" dirty="0">
                <a:solidFill>
                  <a:srgbClr val="FFFFFF"/>
                </a:solidFill>
              </a:rPr>
              <a:t>?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F5E2AEF-E9CD-4B99-8335-AFBD167C0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239484"/>
              </p:ext>
            </p:extLst>
          </p:nvPr>
        </p:nvGraphicFramePr>
        <p:xfrm>
          <a:off x="4220368" y="470924"/>
          <a:ext cx="52923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0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70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A296EF34-5754-4496-858F-792C3142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568" y="624568"/>
            <a:ext cx="4674392" cy="5412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l-PL" sz="2200" dirty="0">
              <a:latin typeface="FFF Forward" panose="00000400000000000000" pitchFamily="2" charset="0"/>
            </a:endParaRPr>
          </a:p>
          <a:p>
            <a:pPr marL="0" indent="0">
              <a:buNone/>
            </a:pPr>
            <a:r>
              <a:rPr lang="pl-PL" sz="2200" dirty="0">
                <a:latin typeface="FFF Forward" panose="00000400000000000000" pitchFamily="2" charset="0"/>
              </a:rPr>
              <a:t>Paweł Płusa </a:t>
            </a:r>
          </a:p>
          <a:p>
            <a:pPr marL="0" indent="0">
              <a:buNone/>
            </a:pPr>
            <a:r>
              <a:rPr lang="en-GB" sz="2200" dirty="0">
                <a:hlinkClick r:id="rId2"/>
              </a:rPr>
              <a:t>https://github.com/pawelplusa</a:t>
            </a:r>
            <a:endParaRPr lang="pl-PL" sz="2200" dirty="0">
              <a:latin typeface="FFF Forward" panose="00000400000000000000" pitchFamily="2" charset="0"/>
            </a:endParaRPr>
          </a:p>
          <a:p>
            <a:pPr marL="0" indent="0">
              <a:buNone/>
            </a:pPr>
            <a:endParaRPr lang="pl-PL" sz="2200" dirty="0">
              <a:latin typeface="FFF Forward" panose="00000400000000000000" pitchFamily="2" charset="0"/>
            </a:endParaRPr>
          </a:p>
          <a:p>
            <a:pPr marL="0" indent="0">
              <a:buNone/>
            </a:pPr>
            <a:r>
              <a:rPr lang="pl-PL" sz="2200" dirty="0">
                <a:latin typeface="FFF Forward" panose="00000400000000000000" pitchFamily="2" charset="0"/>
              </a:rPr>
              <a:t>Rysiek Górnowicz</a:t>
            </a:r>
          </a:p>
          <a:p>
            <a:pPr marL="0" indent="0">
              <a:buNone/>
            </a:pPr>
            <a:r>
              <a:rPr lang="en-GB" sz="2200" dirty="0">
                <a:hlinkClick r:id="rId3"/>
              </a:rPr>
              <a:t>https://github.com/boociann</a:t>
            </a:r>
            <a:endParaRPr lang="pl-PL" sz="2200" dirty="0">
              <a:latin typeface="FFF Forward" panose="00000400000000000000" pitchFamily="2" charset="0"/>
            </a:endParaRPr>
          </a:p>
          <a:p>
            <a:pPr marL="0" indent="0">
              <a:buNone/>
            </a:pPr>
            <a:endParaRPr lang="en-US" sz="2200" dirty="0">
              <a:latin typeface="FFF Forward" panose="000004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2A3142-0E50-458D-8979-9D08AAD41C05}"/>
              </a:ext>
            </a:extLst>
          </p:cNvPr>
          <p:cNvSpPr/>
          <p:nvPr/>
        </p:nvSpPr>
        <p:spPr>
          <a:xfrm>
            <a:off x="841449" y="3007862"/>
            <a:ext cx="2418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FFF Forward" panose="000004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69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121</Words>
  <Application>Microsoft Office PowerPoint</Application>
  <PresentationFormat>A4 Paper (210x297 mm)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FFF Forward</vt:lpstr>
      <vt:lpstr>Motyw pakietu Office</vt:lpstr>
      <vt:lpstr>Mr. Hangman</vt:lpstr>
      <vt:lpstr>Objectives </vt:lpstr>
      <vt:lpstr>Simplifying functions </vt:lpstr>
      <vt:lpstr>Simplifying functions </vt:lpstr>
      <vt:lpstr>PowerPoint Presentation</vt:lpstr>
      <vt:lpstr>Challenges</vt:lpstr>
      <vt:lpstr>Next steps</vt:lpstr>
      <vt:lpstr>What have we learned?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 Hangman</dc:title>
  <dc:creator>Rysiek Górnowicz</dc:creator>
  <cp:lastModifiedBy>Rysiek Górnowicz</cp:lastModifiedBy>
  <cp:revision>1</cp:revision>
  <dcterms:created xsi:type="dcterms:W3CDTF">2019-12-12T14:39:11Z</dcterms:created>
  <dcterms:modified xsi:type="dcterms:W3CDTF">2019-12-12T14:42:37Z</dcterms:modified>
</cp:coreProperties>
</file>