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8" r:id="rId2"/>
    <p:sldId id="261" r:id="rId3"/>
    <p:sldId id="277" r:id="rId4"/>
    <p:sldId id="280" r:id="rId5"/>
    <p:sldId id="275" r:id="rId6"/>
    <p:sldId id="270" r:id="rId7"/>
  </p:sldIdLst>
  <p:sldSz cx="9906000" cy="6858000" type="A4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5B49B-D69B-44F1-B08D-31E6BE25E3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D6DA666-0A27-4178-A90F-9A127F6F39A1}">
      <dgm:prSet/>
      <dgm:spPr/>
      <dgm:t>
        <a:bodyPr/>
        <a:lstStyle/>
        <a:p>
          <a:r>
            <a:rPr lang="en-US"/>
            <a:t>Implement random list of cities</a:t>
          </a:r>
        </a:p>
      </dgm:t>
    </dgm:pt>
    <dgm:pt modelId="{D98C9E61-5799-4C6F-93EA-749B281B040A}" type="parTrans" cxnId="{7320C1B9-F637-400A-8ADE-98D5A7D1700E}">
      <dgm:prSet/>
      <dgm:spPr/>
      <dgm:t>
        <a:bodyPr/>
        <a:lstStyle/>
        <a:p>
          <a:endParaRPr lang="en-US"/>
        </a:p>
      </dgm:t>
    </dgm:pt>
    <dgm:pt modelId="{EABC5AE9-ADF8-4861-802E-703B4653EB84}" type="sibTrans" cxnId="{7320C1B9-F637-400A-8ADE-98D5A7D1700E}">
      <dgm:prSet/>
      <dgm:spPr/>
      <dgm:t>
        <a:bodyPr/>
        <a:lstStyle/>
        <a:p>
          <a:endParaRPr lang="en-US"/>
        </a:p>
      </dgm:t>
    </dgm:pt>
    <dgm:pt modelId="{AE3D5346-77E1-4FDE-884D-1829F7B611A9}">
      <dgm:prSet/>
      <dgm:spPr/>
      <dgm:t>
        <a:bodyPr/>
        <a:lstStyle/>
        <a:p>
          <a:r>
            <a:rPr lang="en-US"/>
            <a:t>Figuring out the game logic</a:t>
          </a:r>
        </a:p>
      </dgm:t>
    </dgm:pt>
    <dgm:pt modelId="{54EA7C8B-5E8F-4C96-8F33-B685D7EE658B}" type="parTrans" cxnId="{083E9FCC-F2E7-4099-9841-447CA363EAAC}">
      <dgm:prSet/>
      <dgm:spPr/>
      <dgm:t>
        <a:bodyPr/>
        <a:lstStyle/>
        <a:p>
          <a:endParaRPr lang="en-US"/>
        </a:p>
      </dgm:t>
    </dgm:pt>
    <dgm:pt modelId="{F7726160-9D37-4D0F-BE47-24E9268F4CE2}" type="sibTrans" cxnId="{083E9FCC-F2E7-4099-9841-447CA363EAAC}">
      <dgm:prSet/>
      <dgm:spPr/>
      <dgm:t>
        <a:bodyPr/>
        <a:lstStyle/>
        <a:p>
          <a:endParaRPr lang="en-US"/>
        </a:p>
      </dgm:t>
    </dgm:pt>
    <dgm:pt modelId="{7C220FB2-EEF4-4D60-B89F-F03643DA8644}">
      <dgm:prSet/>
      <dgm:spPr/>
      <dgm:t>
        <a:bodyPr/>
        <a:lstStyle/>
        <a:p>
          <a:r>
            <a:rPr lang="en-US" dirty="0"/>
            <a:t>To many functions/names – merging functions</a:t>
          </a:r>
        </a:p>
      </dgm:t>
    </dgm:pt>
    <dgm:pt modelId="{FF0B700C-F054-4ADE-A32F-D96EB032BDFB}" type="parTrans" cxnId="{6D2F92D7-71D7-4EE1-A9C0-54C4A12CB3D4}">
      <dgm:prSet/>
      <dgm:spPr/>
      <dgm:t>
        <a:bodyPr/>
        <a:lstStyle/>
        <a:p>
          <a:endParaRPr lang="en-US"/>
        </a:p>
      </dgm:t>
    </dgm:pt>
    <dgm:pt modelId="{57DFEB97-7FC6-448C-A0D3-FEFDA97E2120}" type="sibTrans" cxnId="{6D2F92D7-71D7-4EE1-A9C0-54C4A12CB3D4}">
      <dgm:prSet/>
      <dgm:spPr/>
      <dgm:t>
        <a:bodyPr/>
        <a:lstStyle/>
        <a:p>
          <a:endParaRPr lang="en-US"/>
        </a:p>
      </dgm:t>
    </dgm:pt>
    <dgm:pt modelId="{F6DE5C8C-5F5B-4AB2-B661-2EA0E0531DEB}">
      <dgm:prSet/>
      <dgm:spPr/>
      <dgm:t>
        <a:bodyPr/>
        <a:lstStyle/>
        <a:p>
          <a:r>
            <a:rPr lang="en-US"/>
            <a:t>Pressure of time</a:t>
          </a:r>
        </a:p>
      </dgm:t>
    </dgm:pt>
    <dgm:pt modelId="{BE1F9EF8-211E-4037-A19E-D0AD28B97C3A}" type="parTrans" cxnId="{8D23A222-1708-4654-8AB5-BDADFB4B52F8}">
      <dgm:prSet/>
      <dgm:spPr/>
      <dgm:t>
        <a:bodyPr/>
        <a:lstStyle/>
        <a:p>
          <a:endParaRPr lang="en-US"/>
        </a:p>
      </dgm:t>
    </dgm:pt>
    <dgm:pt modelId="{481696E9-57BF-4D61-9657-73725FBE5070}" type="sibTrans" cxnId="{8D23A222-1708-4654-8AB5-BDADFB4B52F8}">
      <dgm:prSet/>
      <dgm:spPr/>
      <dgm:t>
        <a:bodyPr/>
        <a:lstStyle/>
        <a:p>
          <a:endParaRPr lang="en-US"/>
        </a:p>
      </dgm:t>
    </dgm:pt>
    <dgm:pt modelId="{C2ED37AA-F7F6-4A12-AE84-6973E552A4B3}" type="pres">
      <dgm:prSet presAssocID="{6C15B49B-D69B-44F1-B08D-31E6BE25E372}" presName="root" presStyleCnt="0">
        <dgm:presLayoutVars>
          <dgm:dir/>
          <dgm:resizeHandles val="exact"/>
        </dgm:presLayoutVars>
      </dgm:prSet>
      <dgm:spPr/>
    </dgm:pt>
    <dgm:pt modelId="{E6185E29-0750-4E0E-82A0-C9FE931DDDEE}" type="pres">
      <dgm:prSet presAssocID="{FD6DA666-0A27-4178-A90F-9A127F6F39A1}" presName="compNode" presStyleCnt="0"/>
      <dgm:spPr/>
    </dgm:pt>
    <dgm:pt modelId="{D9E0EEF0-4F49-4DFC-A3DB-BA1BD7F26BEC}" type="pres">
      <dgm:prSet presAssocID="{FD6DA666-0A27-4178-A90F-9A127F6F39A1}" presName="bgRect" presStyleLbl="bgShp" presStyleIdx="0" presStyleCnt="4"/>
      <dgm:spPr/>
    </dgm:pt>
    <dgm:pt modelId="{61393798-9601-4A49-A1F2-61954F13A5F3}" type="pres">
      <dgm:prSet presAssocID="{FD6DA666-0A27-4178-A90F-9A127F6F39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D3276037-4857-49F2-B536-A67847A07F4D}" type="pres">
      <dgm:prSet presAssocID="{FD6DA666-0A27-4178-A90F-9A127F6F39A1}" presName="spaceRect" presStyleCnt="0"/>
      <dgm:spPr/>
    </dgm:pt>
    <dgm:pt modelId="{8B24F000-6AEE-40FA-BA90-CFE3AF0E8D0F}" type="pres">
      <dgm:prSet presAssocID="{FD6DA666-0A27-4178-A90F-9A127F6F39A1}" presName="parTx" presStyleLbl="revTx" presStyleIdx="0" presStyleCnt="4">
        <dgm:presLayoutVars>
          <dgm:chMax val="0"/>
          <dgm:chPref val="0"/>
        </dgm:presLayoutVars>
      </dgm:prSet>
      <dgm:spPr/>
    </dgm:pt>
    <dgm:pt modelId="{A18B8080-DB82-48D2-AC38-080CE35DFF71}" type="pres">
      <dgm:prSet presAssocID="{EABC5AE9-ADF8-4861-802E-703B4653EB84}" presName="sibTrans" presStyleCnt="0"/>
      <dgm:spPr/>
    </dgm:pt>
    <dgm:pt modelId="{5A4F66E5-8CCE-463A-BAF9-261B1ADA5F31}" type="pres">
      <dgm:prSet presAssocID="{AE3D5346-77E1-4FDE-884D-1829F7B611A9}" presName="compNode" presStyleCnt="0"/>
      <dgm:spPr/>
    </dgm:pt>
    <dgm:pt modelId="{3ABB3B1E-3B76-4D22-A5A0-AD36143A3F6D}" type="pres">
      <dgm:prSet presAssocID="{AE3D5346-77E1-4FDE-884D-1829F7B611A9}" presName="bgRect" presStyleLbl="bgShp" presStyleIdx="1" presStyleCnt="4"/>
      <dgm:spPr/>
    </dgm:pt>
    <dgm:pt modelId="{2E52CF33-5069-40EF-9B8E-46B1248490EC}" type="pres">
      <dgm:prSet presAssocID="{AE3D5346-77E1-4FDE-884D-1829F7B611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B79314FD-DEDC-4301-A99B-B47EB5B36694}" type="pres">
      <dgm:prSet presAssocID="{AE3D5346-77E1-4FDE-884D-1829F7B611A9}" presName="spaceRect" presStyleCnt="0"/>
      <dgm:spPr/>
    </dgm:pt>
    <dgm:pt modelId="{867CE83D-BEFA-46F7-AAB7-0009F9E6A3BC}" type="pres">
      <dgm:prSet presAssocID="{AE3D5346-77E1-4FDE-884D-1829F7B611A9}" presName="parTx" presStyleLbl="revTx" presStyleIdx="1" presStyleCnt="4">
        <dgm:presLayoutVars>
          <dgm:chMax val="0"/>
          <dgm:chPref val="0"/>
        </dgm:presLayoutVars>
      </dgm:prSet>
      <dgm:spPr/>
    </dgm:pt>
    <dgm:pt modelId="{5A80D9EB-3F98-42B4-9E7F-9C61ACA312B4}" type="pres">
      <dgm:prSet presAssocID="{F7726160-9D37-4D0F-BE47-24E9268F4CE2}" presName="sibTrans" presStyleCnt="0"/>
      <dgm:spPr/>
    </dgm:pt>
    <dgm:pt modelId="{75B8929E-E1CC-4D9C-B074-A36BC28CC1F2}" type="pres">
      <dgm:prSet presAssocID="{7C220FB2-EEF4-4D60-B89F-F03643DA8644}" presName="compNode" presStyleCnt="0"/>
      <dgm:spPr/>
    </dgm:pt>
    <dgm:pt modelId="{AF566725-9DE0-4FB6-AFCD-AE8352596A60}" type="pres">
      <dgm:prSet presAssocID="{7C220FB2-EEF4-4D60-B89F-F03643DA8644}" presName="bgRect" presStyleLbl="bgShp" presStyleIdx="2" presStyleCnt="4"/>
      <dgm:spPr/>
    </dgm:pt>
    <dgm:pt modelId="{82D23B05-C51F-431A-BEDF-21DC070DAEAE}" type="pres">
      <dgm:prSet presAssocID="{7C220FB2-EEF4-4D60-B89F-F03643DA86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4B6D230-9793-4DBE-815D-05F051D230D7}" type="pres">
      <dgm:prSet presAssocID="{7C220FB2-EEF4-4D60-B89F-F03643DA8644}" presName="spaceRect" presStyleCnt="0"/>
      <dgm:spPr/>
    </dgm:pt>
    <dgm:pt modelId="{B64FEE21-2E28-4A6B-ACE7-901E4CACD690}" type="pres">
      <dgm:prSet presAssocID="{7C220FB2-EEF4-4D60-B89F-F03643DA8644}" presName="parTx" presStyleLbl="revTx" presStyleIdx="2" presStyleCnt="4">
        <dgm:presLayoutVars>
          <dgm:chMax val="0"/>
          <dgm:chPref val="0"/>
        </dgm:presLayoutVars>
      </dgm:prSet>
      <dgm:spPr/>
    </dgm:pt>
    <dgm:pt modelId="{A3E85F8C-A706-4191-B468-9A90829BC08A}" type="pres">
      <dgm:prSet presAssocID="{57DFEB97-7FC6-448C-A0D3-FEFDA97E2120}" presName="sibTrans" presStyleCnt="0"/>
      <dgm:spPr/>
    </dgm:pt>
    <dgm:pt modelId="{7E91EDCD-BA42-4007-ABBC-1206F9410F37}" type="pres">
      <dgm:prSet presAssocID="{F6DE5C8C-5F5B-4AB2-B661-2EA0E0531DEB}" presName="compNode" presStyleCnt="0"/>
      <dgm:spPr/>
    </dgm:pt>
    <dgm:pt modelId="{230DA18B-3F6B-420E-BC78-5493ACFFCD11}" type="pres">
      <dgm:prSet presAssocID="{F6DE5C8C-5F5B-4AB2-B661-2EA0E0531DEB}" presName="bgRect" presStyleLbl="bgShp" presStyleIdx="3" presStyleCnt="4"/>
      <dgm:spPr/>
    </dgm:pt>
    <dgm:pt modelId="{201644CD-C10E-40B5-AABB-4C412E01C6BE}" type="pres">
      <dgm:prSet presAssocID="{F6DE5C8C-5F5B-4AB2-B661-2EA0E0531D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CB555BB8-739B-4045-BCE7-228CCF99E519}" type="pres">
      <dgm:prSet presAssocID="{F6DE5C8C-5F5B-4AB2-B661-2EA0E0531DEB}" presName="spaceRect" presStyleCnt="0"/>
      <dgm:spPr/>
    </dgm:pt>
    <dgm:pt modelId="{E7962E2B-5FDB-4927-9CB7-AC558EA48544}" type="pres">
      <dgm:prSet presAssocID="{F6DE5C8C-5F5B-4AB2-B661-2EA0E0531DE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D23A222-1708-4654-8AB5-BDADFB4B52F8}" srcId="{6C15B49B-D69B-44F1-B08D-31E6BE25E372}" destId="{F6DE5C8C-5F5B-4AB2-B661-2EA0E0531DEB}" srcOrd="3" destOrd="0" parTransId="{BE1F9EF8-211E-4037-A19E-D0AD28B97C3A}" sibTransId="{481696E9-57BF-4D61-9657-73725FBE5070}"/>
    <dgm:cxn modelId="{AC19FC61-6CE1-431F-801D-1C4BB6DF84E8}" type="presOf" srcId="{AE3D5346-77E1-4FDE-884D-1829F7B611A9}" destId="{867CE83D-BEFA-46F7-AAB7-0009F9E6A3BC}" srcOrd="0" destOrd="0" presId="urn:microsoft.com/office/officeart/2018/2/layout/IconVerticalSolidList"/>
    <dgm:cxn modelId="{CFE45944-00B9-492C-ADDC-64512DD48757}" type="presOf" srcId="{7C220FB2-EEF4-4D60-B89F-F03643DA8644}" destId="{B64FEE21-2E28-4A6B-ACE7-901E4CACD690}" srcOrd="0" destOrd="0" presId="urn:microsoft.com/office/officeart/2018/2/layout/IconVerticalSolidList"/>
    <dgm:cxn modelId="{CCB7CF6F-8D17-415D-984C-4D62F7D820F4}" type="presOf" srcId="{FD6DA666-0A27-4178-A90F-9A127F6F39A1}" destId="{8B24F000-6AEE-40FA-BA90-CFE3AF0E8D0F}" srcOrd="0" destOrd="0" presId="urn:microsoft.com/office/officeart/2018/2/layout/IconVerticalSolidList"/>
    <dgm:cxn modelId="{FDF681B1-C692-4E8D-9301-85745130BD13}" type="presOf" srcId="{F6DE5C8C-5F5B-4AB2-B661-2EA0E0531DEB}" destId="{E7962E2B-5FDB-4927-9CB7-AC558EA48544}" srcOrd="0" destOrd="0" presId="urn:microsoft.com/office/officeart/2018/2/layout/IconVerticalSolidList"/>
    <dgm:cxn modelId="{7320C1B9-F637-400A-8ADE-98D5A7D1700E}" srcId="{6C15B49B-D69B-44F1-B08D-31E6BE25E372}" destId="{FD6DA666-0A27-4178-A90F-9A127F6F39A1}" srcOrd="0" destOrd="0" parTransId="{D98C9E61-5799-4C6F-93EA-749B281B040A}" sibTransId="{EABC5AE9-ADF8-4861-802E-703B4653EB84}"/>
    <dgm:cxn modelId="{083E9FCC-F2E7-4099-9841-447CA363EAAC}" srcId="{6C15B49B-D69B-44F1-B08D-31E6BE25E372}" destId="{AE3D5346-77E1-4FDE-884D-1829F7B611A9}" srcOrd="1" destOrd="0" parTransId="{54EA7C8B-5E8F-4C96-8F33-B685D7EE658B}" sibTransId="{F7726160-9D37-4D0F-BE47-24E9268F4CE2}"/>
    <dgm:cxn modelId="{6D2F92D7-71D7-4EE1-A9C0-54C4A12CB3D4}" srcId="{6C15B49B-D69B-44F1-B08D-31E6BE25E372}" destId="{7C220FB2-EEF4-4D60-B89F-F03643DA8644}" srcOrd="2" destOrd="0" parTransId="{FF0B700C-F054-4ADE-A32F-D96EB032BDFB}" sibTransId="{57DFEB97-7FC6-448C-A0D3-FEFDA97E2120}"/>
    <dgm:cxn modelId="{859208F4-B44F-40AF-94D0-F2236358FBB1}" type="presOf" srcId="{6C15B49B-D69B-44F1-B08D-31E6BE25E372}" destId="{C2ED37AA-F7F6-4A12-AE84-6973E552A4B3}" srcOrd="0" destOrd="0" presId="urn:microsoft.com/office/officeart/2018/2/layout/IconVerticalSolidList"/>
    <dgm:cxn modelId="{5977321F-27DE-4FE5-937A-9CDB32E65742}" type="presParOf" srcId="{C2ED37AA-F7F6-4A12-AE84-6973E552A4B3}" destId="{E6185E29-0750-4E0E-82A0-C9FE931DDDEE}" srcOrd="0" destOrd="0" presId="urn:microsoft.com/office/officeart/2018/2/layout/IconVerticalSolidList"/>
    <dgm:cxn modelId="{0185B2CB-190A-4019-A48F-B5003DAEA1E1}" type="presParOf" srcId="{E6185E29-0750-4E0E-82A0-C9FE931DDDEE}" destId="{D9E0EEF0-4F49-4DFC-A3DB-BA1BD7F26BEC}" srcOrd="0" destOrd="0" presId="urn:microsoft.com/office/officeart/2018/2/layout/IconVerticalSolidList"/>
    <dgm:cxn modelId="{E66E7526-8785-4489-9CB0-F1378CFF22DB}" type="presParOf" srcId="{E6185E29-0750-4E0E-82A0-C9FE931DDDEE}" destId="{61393798-9601-4A49-A1F2-61954F13A5F3}" srcOrd="1" destOrd="0" presId="urn:microsoft.com/office/officeart/2018/2/layout/IconVerticalSolidList"/>
    <dgm:cxn modelId="{7B97FAE3-1340-4BF1-B0D5-B8130B18CC60}" type="presParOf" srcId="{E6185E29-0750-4E0E-82A0-C9FE931DDDEE}" destId="{D3276037-4857-49F2-B536-A67847A07F4D}" srcOrd="2" destOrd="0" presId="urn:microsoft.com/office/officeart/2018/2/layout/IconVerticalSolidList"/>
    <dgm:cxn modelId="{74D36131-D168-4AB9-95D0-B20A037B6624}" type="presParOf" srcId="{E6185E29-0750-4E0E-82A0-C9FE931DDDEE}" destId="{8B24F000-6AEE-40FA-BA90-CFE3AF0E8D0F}" srcOrd="3" destOrd="0" presId="urn:microsoft.com/office/officeart/2018/2/layout/IconVerticalSolidList"/>
    <dgm:cxn modelId="{095E4224-F83F-47B4-8CDA-B022245B3820}" type="presParOf" srcId="{C2ED37AA-F7F6-4A12-AE84-6973E552A4B3}" destId="{A18B8080-DB82-48D2-AC38-080CE35DFF71}" srcOrd="1" destOrd="0" presId="urn:microsoft.com/office/officeart/2018/2/layout/IconVerticalSolidList"/>
    <dgm:cxn modelId="{952D8B65-8876-4715-AA1B-9FDBDEB77556}" type="presParOf" srcId="{C2ED37AA-F7F6-4A12-AE84-6973E552A4B3}" destId="{5A4F66E5-8CCE-463A-BAF9-261B1ADA5F31}" srcOrd="2" destOrd="0" presId="urn:microsoft.com/office/officeart/2018/2/layout/IconVerticalSolidList"/>
    <dgm:cxn modelId="{1FDDE389-023A-4580-9D22-FBE695A9173E}" type="presParOf" srcId="{5A4F66E5-8CCE-463A-BAF9-261B1ADA5F31}" destId="{3ABB3B1E-3B76-4D22-A5A0-AD36143A3F6D}" srcOrd="0" destOrd="0" presId="urn:microsoft.com/office/officeart/2018/2/layout/IconVerticalSolidList"/>
    <dgm:cxn modelId="{16E6B449-A2A6-4D1E-A3D5-10D9B9A4C365}" type="presParOf" srcId="{5A4F66E5-8CCE-463A-BAF9-261B1ADA5F31}" destId="{2E52CF33-5069-40EF-9B8E-46B1248490EC}" srcOrd="1" destOrd="0" presId="urn:microsoft.com/office/officeart/2018/2/layout/IconVerticalSolidList"/>
    <dgm:cxn modelId="{A7D5E51A-A734-4B4F-ADD3-8AA46F15CC1E}" type="presParOf" srcId="{5A4F66E5-8CCE-463A-BAF9-261B1ADA5F31}" destId="{B79314FD-DEDC-4301-A99B-B47EB5B36694}" srcOrd="2" destOrd="0" presId="urn:microsoft.com/office/officeart/2018/2/layout/IconVerticalSolidList"/>
    <dgm:cxn modelId="{FDCC222A-DE89-4A43-926F-29A06A169991}" type="presParOf" srcId="{5A4F66E5-8CCE-463A-BAF9-261B1ADA5F31}" destId="{867CE83D-BEFA-46F7-AAB7-0009F9E6A3BC}" srcOrd="3" destOrd="0" presId="urn:microsoft.com/office/officeart/2018/2/layout/IconVerticalSolidList"/>
    <dgm:cxn modelId="{8B3EF011-71C2-4B42-AA89-B65C385D1807}" type="presParOf" srcId="{C2ED37AA-F7F6-4A12-AE84-6973E552A4B3}" destId="{5A80D9EB-3F98-42B4-9E7F-9C61ACA312B4}" srcOrd="3" destOrd="0" presId="urn:microsoft.com/office/officeart/2018/2/layout/IconVerticalSolidList"/>
    <dgm:cxn modelId="{A299025C-774D-42AD-AC04-8B193CB586C6}" type="presParOf" srcId="{C2ED37AA-F7F6-4A12-AE84-6973E552A4B3}" destId="{75B8929E-E1CC-4D9C-B074-A36BC28CC1F2}" srcOrd="4" destOrd="0" presId="urn:microsoft.com/office/officeart/2018/2/layout/IconVerticalSolidList"/>
    <dgm:cxn modelId="{FFE37E50-38E1-4C59-B0C5-E10129E9B462}" type="presParOf" srcId="{75B8929E-E1CC-4D9C-B074-A36BC28CC1F2}" destId="{AF566725-9DE0-4FB6-AFCD-AE8352596A60}" srcOrd="0" destOrd="0" presId="urn:microsoft.com/office/officeart/2018/2/layout/IconVerticalSolidList"/>
    <dgm:cxn modelId="{B77E0956-5D06-4961-BBC1-B584AAFFC494}" type="presParOf" srcId="{75B8929E-E1CC-4D9C-B074-A36BC28CC1F2}" destId="{82D23B05-C51F-431A-BEDF-21DC070DAEAE}" srcOrd="1" destOrd="0" presId="urn:microsoft.com/office/officeart/2018/2/layout/IconVerticalSolidList"/>
    <dgm:cxn modelId="{ACF76D77-7858-4AE5-9B7E-C54DCC427A7D}" type="presParOf" srcId="{75B8929E-E1CC-4D9C-B074-A36BC28CC1F2}" destId="{C4B6D230-9793-4DBE-815D-05F051D230D7}" srcOrd="2" destOrd="0" presId="urn:microsoft.com/office/officeart/2018/2/layout/IconVerticalSolidList"/>
    <dgm:cxn modelId="{7F842731-D1ED-4F8F-8955-CCB95FC7FF8A}" type="presParOf" srcId="{75B8929E-E1CC-4D9C-B074-A36BC28CC1F2}" destId="{B64FEE21-2E28-4A6B-ACE7-901E4CACD690}" srcOrd="3" destOrd="0" presId="urn:microsoft.com/office/officeart/2018/2/layout/IconVerticalSolidList"/>
    <dgm:cxn modelId="{E98A06BC-0580-43D2-AA82-C67EF168FA64}" type="presParOf" srcId="{C2ED37AA-F7F6-4A12-AE84-6973E552A4B3}" destId="{A3E85F8C-A706-4191-B468-9A90829BC08A}" srcOrd="5" destOrd="0" presId="urn:microsoft.com/office/officeart/2018/2/layout/IconVerticalSolidList"/>
    <dgm:cxn modelId="{72F21780-18A5-4B00-9CD5-C884A94D0259}" type="presParOf" srcId="{C2ED37AA-F7F6-4A12-AE84-6973E552A4B3}" destId="{7E91EDCD-BA42-4007-ABBC-1206F9410F37}" srcOrd="6" destOrd="0" presId="urn:microsoft.com/office/officeart/2018/2/layout/IconVerticalSolidList"/>
    <dgm:cxn modelId="{1143B8B3-5A24-43B5-BA08-5A260025B685}" type="presParOf" srcId="{7E91EDCD-BA42-4007-ABBC-1206F9410F37}" destId="{230DA18B-3F6B-420E-BC78-5493ACFFCD11}" srcOrd="0" destOrd="0" presId="urn:microsoft.com/office/officeart/2018/2/layout/IconVerticalSolidList"/>
    <dgm:cxn modelId="{36319435-4A27-4F2D-93DB-042FB20097F5}" type="presParOf" srcId="{7E91EDCD-BA42-4007-ABBC-1206F9410F37}" destId="{201644CD-C10E-40B5-AABB-4C412E01C6BE}" srcOrd="1" destOrd="0" presId="urn:microsoft.com/office/officeart/2018/2/layout/IconVerticalSolidList"/>
    <dgm:cxn modelId="{D70A7F86-A675-4690-A9AF-88AE2C43C148}" type="presParOf" srcId="{7E91EDCD-BA42-4007-ABBC-1206F9410F37}" destId="{CB555BB8-739B-4045-BCE7-228CCF99E519}" srcOrd="2" destOrd="0" presId="urn:microsoft.com/office/officeart/2018/2/layout/IconVerticalSolidList"/>
    <dgm:cxn modelId="{251772E2-5AA2-4F05-B739-F7FAFE392F0F}" type="presParOf" srcId="{7E91EDCD-BA42-4007-ABBC-1206F9410F37}" destId="{E7962E2B-5FDB-4927-9CB7-AC558EA485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D605E-355B-4F11-AE18-9569F0DAFE4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07DCEAB-278B-4D0F-9A92-D229E3E5E403}">
      <dgm:prSet/>
      <dgm:spPr/>
      <dgm:t>
        <a:bodyPr/>
        <a:lstStyle/>
        <a:p>
          <a:r>
            <a:rPr lang="en-US"/>
            <a:t>Even simple idea can become a very complicated problem</a:t>
          </a:r>
        </a:p>
      </dgm:t>
    </dgm:pt>
    <dgm:pt modelId="{828C2DB7-B4D8-4DD8-9EA7-4F44BA109AF2}" type="parTrans" cxnId="{EAAD4560-4D94-403B-9E84-3FCC14487D21}">
      <dgm:prSet/>
      <dgm:spPr/>
      <dgm:t>
        <a:bodyPr/>
        <a:lstStyle/>
        <a:p>
          <a:endParaRPr lang="en-US"/>
        </a:p>
      </dgm:t>
    </dgm:pt>
    <dgm:pt modelId="{C21787A2-16F4-4F47-ADB3-1E2A7AEF25A3}" type="sibTrans" cxnId="{EAAD4560-4D94-403B-9E84-3FCC14487D21}">
      <dgm:prSet/>
      <dgm:spPr/>
      <dgm:t>
        <a:bodyPr/>
        <a:lstStyle/>
        <a:p>
          <a:endParaRPr lang="en-US"/>
        </a:p>
      </dgm:t>
    </dgm:pt>
    <dgm:pt modelId="{2DF136BF-3BFA-4829-8EAA-43B6AAFC4BFC}">
      <dgm:prSet/>
      <dgm:spPr/>
      <dgm:t>
        <a:bodyPr/>
        <a:lstStyle/>
        <a:p>
          <a:r>
            <a:rPr lang="en-US"/>
            <a:t>Many variables could generate additional problems</a:t>
          </a:r>
        </a:p>
      </dgm:t>
    </dgm:pt>
    <dgm:pt modelId="{5753CC3A-1E5C-45B9-B953-DF5A10AFAF39}" type="parTrans" cxnId="{7CCC8385-43B1-47BF-90FD-BFD34FE53E33}">
      <dgm:prSet/>
      <dgm:spPr/>
      <dgm:t>
        <a:bodyPr/>
        <a:lstStyle/>
        <a:p>
          <a:endParaRPr lang="en-US"/>
        </a:p>
      </dgm:t>
    </dgm:pt>
    <dgm:pt modelId="{A27528AE-4D34-4703-BBBB-B660D81C13A6}" type="sibTrans" cxnId="{7CCC8385-43B1-47BF-90FD-BFD34FE53E33}">
      <dgm:prSet/>
      <dgm:spPr/>
      <dgm:t>
        <a:bodyPr/>
        <a:lstStyle/>
        <a:p>
          <a:endParaRPr lang="en-US"/>
        </a:p>
      </dgm:t>
    </dgm:pt>
    <dgm:pt modelId="{E5AED499-8802-4D17-B369-C5A57141FC02}">
      <dgm:prSet/>
      <dgm:spPr/>
      <dgm:t>
        <a:bodyPr/>
        <a:lstStyle/>
        <a:p>
          <a:r>
            <a:rPr lang="en-US"/>
            <a:t>Consistency in coding style is the key issue</a:t>
          </a:r>
        </a:p>
      </dgm:t>
    </dgm:pt>
    <dgm:pt modelId="{7C69B3AE-7343-4F78-8473-A9A1D5E80C22}" type="parTrans" cxnId="{F10FB01A-83FE-43FA-AEDB-C03B58A5D51B}">
      <dgm:prSet/>
      <dgm:spPr/>
      <dgm:t>
        <a:bodyPr/>
        <a:lstStyle/>
        <a:p>
          <a:endParaRPr lang="en-US"/>
        </a:p>
      </dgm:t>
    </dgm:pt>
    <dgm:pt modelId="{25489E58-EE6E-4015-A099-58FDF7D37994}" type="sibTrans" cxnId="{F10FB01A-83FE-43FA-AEDB-C03B58A5D51B}">
      <dgm:prSet/>
      <dgm:spPr/>
      <dgm:t>
        <a:bodyPr/>
        <a:lstStyle/>
        <a:p>
          <a:endParaRPr lang="en-US"/>
        </a:p>
      </dgm:t>
    </dgm:pt>
    <dgm:pt modelId="{D678CEE2-E0A4-4263-80D8-D1BB2DE4DD67}">
      <dgm:prSet/>
      <dgm:spPr/>
      <dgm:t>
        <a:bodyPr/>
        <a:lstStyle/>
        <a:p>
          <a:r>
            <a:rPr lang="en-US"/>
            <a:t>Good cooperation and even division of responsibilities could be very beneficial</a:t>
          </a:r>
        </a:p>
      </dgm:t>
    </dgm:pt>
    <dgm:pt modelId="{B00473D3-5F3B-491F-8E52-A515DA412B74}" type="parTrans" cxnId="{B7D8E580-A9AE-4FE5-AC09-9FCE6AE55FF0}">
      <dgm:prSet/>
      <dgm:spPr/>
      <dgm:t>
        <a:bodyPr/>
        <a:lstStyle/>
        <a:p>
          <a:endParaRPr lang="en-US"/>
        </a:p>
      </dgm:t>
    </dgm:pt>
    <dgm:pt modelId="{8B2E6C0B-19D1-4AC9-8758-89837A81A084}" type="sibTrans" cxnId="{B7D8E580-A9AE-4FE5-AC09-9FCE6AE55FF0}">
      <dgm:prSet/>
      <dgm:spPr/>
      <dgm:t>
        <a:bodyPr/>
        <a:lstStyle/>
        <a:p>
          <a:endParaRPr lang="en-US"/>
        </a:p>
      </dgm:t>
    </dgm:pt>
    <dgm:pt modelId="{ED1C8724-B2FE-44B5-A04E-F7C7E21149CE}">
      <dgm:prSet/>
      <dgm:spPr/>
      <dgm:t>
        <a:bodyPr/>
        <a:lstStyle/>
        <a:p>
          <a:r>
            <a:rPr lang="en-US"/>
            <a:t>How to merge different parts of code </a:t>
          </a:r>
        </a:p>
      </dgm:t>
    </dgm:pt>
    <dgm:pt modelId="{60225DA6-BAB2-4C4C-B51F-E33767479FE4}" type="parTrans" cxnId="{32131D2B-4DB8-457B-91FF-AE237B629D7F}">
      <dgm:prSet/>
      <dgm:spPr/>
      <dgm:t>
        <a:bodyPr/>
        <a:lstStyle/>
        <a:p>
          <a:endParaRPr lang="en-US"/>
        </a:p>
      </dgm:t>
    </dgm:pt>
    <dgm:pt modelId="{318F5373-3CFC-49E4-A507-B6374015028C}" type="sibTrans" cxnId="{32131D2B-4DB8-457B-91FF-AE237B629D7F}">
      <dgm:prSet/>
      <dgm:spPr/>
      <dgm:t>
        <a:bodyPr/>
        <a:lstStyle/>
        <a:p>
          <a:endParaRPr lang="en-US"/>
        </a:p>
      </dgm:t>
    </dgm:pt>
    <dgm:pt modelId="{4BFFF1D4-21E9-4A12-B788-77A19D56839D}" type="pres">
      <dgm:prSet presAssocID="{730D605E-355B-4F11-AE18-9569F0DAFE4D}" presName="linear" presStyleCnt="0">
        <dgm:presLayoutVars>
          <dgm:animLvl val="lvl"/>
          <dgm:resizeHandles val="exact"/>
        </dgm:presLayoutVars>
      </dgm:prSet>
      <dgm:spPr/>
    </dgm:pt>
    <dgm:pt modelId="{4BDBE948-2655-4713-AE08-2880B479DCA3}" type="pres">
      <dgm:prSet presAssocID="{C07DCEAB-278B-4D0F-9A92-D229E3E5E40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B13C897-5F43-4101-9FC4-E76C9F0A4CF3}" type="pres">
      <dgm:prSet presAssocID="{C21787A2-16F4-4F47-ADB3-1E2A7AEF25A3}" presName="spacer" presStyleCnt="0"/>
      <dgm:spPr/>
    </dgm:pt>
    <dgm:pt modelId="{652DF5A2-6B91-4237-8DC2-EF49FFF38B75}" type="pres">
      <dgm:prSet presAssocID="{2DF136BF-3BFA-4829-8EAA-43B6AAFC4BF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F5C83AF-4A18-4F9E-9A49-B2ACACC79A57}" type="pres">
      <dgm:prSet presAssocID="{A27528AE-4D34-4703-BBBB-B660D81C13A6}" presName="spacer" presStyleCnt="0"/>
      <dgm:spPr/>
    </dgm:pt>
    <dgm:pt modelId="{F2248777-BD91-4FC3-A3B4-49946202D9E3}" type="pres">
      <dgm:prSet presAssocID="{E5AED499-8802-4D17-B369-C5A57141FC0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2E3FEAC-4063-4160-B6A4-E33F6A3FBED3}" type="pres">
      <dgm:prSet presAssocID="{25489E58-EE6E-4015-A099-58FDF7D37994}" presName="spacer" presStyleCnt="0"/>
      <dgm:spPr/>
    </dgm:pt>
    <dgm:pt modelId="{AAF1DBD4-841E-4EED-8743-21A33737477C}" type="pres">
      <dgm:prSet presAssocID="{D678CEE2-E0A4-4263-80D8-D1BB2DE4DD6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0724D55-18CD-494C-925D-6A0D8B137E8C}" type="pres">
      <dgm:prSet presAssocID="{8B2E6C0B-19D1-4AC9-8758-89837A81A084}" presName="spacer" presStyleCnt="0"/>
      <dgm:spPr/>
    </dgm:pt>
    <dgm:pt modelId="{1506BA54-A558-44D2-B69B-05CAF14A3D09}" type="pres">
      <dgm:prSet presAssocID="{ED1C8724-B2FE-44B5-A04E-F7C7E21149C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10FB01A-83FE-43FA-AEDB-C03B58A5D51B}" srcId="{730D605E-355B-4F11-AE18-9569F0DAFE4D}" destId="{E5AED499-8802-4D17-B369-C5A57141FC02}" srcOrd="2" destOrd="0" parTransId="{7C69B3AE-7343-4F78-8473-A9A1D5E80C22}" sibTransId="{25489E58-EE6E-4015-A099-58FDF7D37994}"/>
    <dgm:cxn modelId="{32131D2B-4DB8-457B-91FF-AE237B629D7F}" srcId="{730D605E-355B-4F11-AE18-9569F0DAFE4D}" destId="{ED1C8724-B2FE-44B5-A04E-F7C7E21149CE}" srcOrd="4" destOrd="0" parTransId="{60225DA6-BAB2-4C4C-B51F-E33767479FE4}" sibTransId="{318F5373-3CFC-49E4-A507-B6374015028C}"/>
    <dgm:cxn modelId="{EAAD4560-4D94-403B-9E84-3FCC14487D21}" srcId="{730D605E-355B-4F11-AE18-9569F0DAFE4D}" destId="{C07DCEAB-278B-4D0F-9A92-D229E3E5E403}" srcOrd="0" destOrd="0" parTransId="{828C2DB7-B4D8-4DD8-9EA7-4F44BA109AF2}" sibTransId="{C21787A2-16F4-4F47-ADB3-1E2A7AEF25A3}"/>
    <dgm:cxn modelId="{25C0854F-0337-47CC-8E69-3F207248B1FF}" type="presOf" srcId="{ED1C8724-B2FE-44B5-A04E-F7C7E21149CE}" destId="{1506BA54-A558-44D2-B69B-05CAF14A3D09}" srcOrd="0" destOrd="0" presId="urn:microsoft.com/office/officeart/2005/8/layout/vList2"/>
    <dgm:cxn modelId="{5C39E04F-87CD-44D8-A814-57C09957461C}" type="presOf" srcId="{2DF136BF-3BFA-4829-8EAA-43B6AAFC4BFC}" destId="{652DF5A2-6B91-4237-8DC2-EF49FFF38B75}" srcOrd="0" destOrd="0" presId="urn:microsoft.com/office/officeart/2005/8/layout/vList2"/>
    <dgm:cxn modelId="{B7D8E580-A9AE-4FE5-AC09-9FCE6AE55FF0}" srcId="{730D605E-355B-4F11-AE18-9569F0DAFE4D}" destId="{D678CEE2-E0A4-4263-80D8-D1BB2DE4DD67}" srcOrd="3" destOrd="0" parTransId="{B00473D3-5F3B-491F-8E52-A515DA412B74}" sibTransId="{8B2E6C0B-19D1-4AC9-8758-89837A81A084}"/>
    <dgm:cxn modelId="{7CCC8385-43B1-47BF-90FD-BFD34FE53E33}" srcId="{730D605E-355B-4F11-AE18-9569F0DAFE4D}" destId="{2DF136BF-3BFA-4829-8EAA-43B6AAFC4BFC}" srcOrd="1" destOrd="0" parTransId="{5753CC3A-1E5C-45B9-B953-DF5A10AFAF39}" sibTransId="{A27528AE-4D34-4703-BBBB-B660D81C13A6}"/>
    <dgm:cxn modelId="{764A6F8C-6FF8-440A-ACBD-B98AB99A9867}" type="presOf" srcId="{C07DCEAB-278B-4D0F-9A92-D229E3E5E403}" destId="{4BDBE948-2655-4713-AE08-2880B479DCA3}" srcOrd="0" destOrd="0" presId="urn:microsoft.com/office/officeart/2005/8/layout/vList2"/>
    <dgm:cxn modelId="{9648A7B8-E653-440A-8988-591CF7DF5058}" type="presOf" srcId="{E5AED499-8802-4D17-B369-C5A57141FC02}" destId="{F2248777-BD91-4FC3-A3B4-49946202D9E3}" srcOrd="0" destOrd="0" presId="urn:microsoft.com/office/officeart/2005/8/layout/vList2"/>
    <dgm:cxn modelId="{7B9951C8-F552-4695-AE6A-523A384E336C}" type="presOf" srcId="{D678CEE2-E0A4-4263-80D8-D1BB2DE4DD67}" destId="{AAF1DBD4-841E-4EED-8743-21A33737477C}" srcOrd="0" destOrd="0" presId="urn:microsoft.com/office/officeart/2005/8/layout/vList2"/>
    <dgm:cxn modelId="{FB7487F9-CAE2-449D-81C2-012326AA0553}" type="presOf" srcId="{730D605E-355B-4F11-AE18-9569F0DAFE4D}" destId="{4BFFF1D4-21E9-4A12-B788-77A19D56839D}" srcOrd="0" destOrd="0" presId="urn:microsoft.com/office/officeart/2005/8/layout/vList2"/>
    <dgm:cxn modelId="{7D210FD5-07FA-48A7-9FBC-10DF70BC1A96}" type="presParOf" srcId="{4BFFF1D4-21E9-4A12-B788-77A19D56839D}" destId="{4BDBE948-2655-4713-AE08-2880B479DCA3}" srcOrd="0" destOrd="0" presId="urn:microsoft.com/office/officeart/2005/8/layout/vList2"/>
    <dgm:cxn modelId="{55B93BB8-E40E-43CF-9D93-7BB224DD28F0}" type="presParOf" srcId="{4BFFF1D4-21E9-4A12-B788-77A19D56839D}" destId="{6B13C897-5F43-4101-9FC4-E76C9F0A4CF3}" srcOrd="1" destOrd="0" presId="urn:microsoft.com/office/officeart/2005/8/layout/vList2"/>
    <dgm:cxn modelId="{3837092C-8F91-4617-ADB0-AB87BFEE8CB4}" type="presParOf" srcId="{4BFFF1D4-21E9-4A12-B788-77A19D56839D}" destId="{652DF5A2-6B91-4237-8DC2-EF49FFF38B75}" srcOrd="2" destOrd="0" presId="urn:microsoft.com/office/officeart/2005/8/layout/vList2"/>
    <dgm:cxn modelId="{CEBAE056-3ECC-4B78-AD22-F947FED8856E}" type="presParOf" srcId="{4BFFF1D4-21E9-4A12-B788-77A19D56839D}" destId="{5F5C83AF-4A18-4F9E-9A49-B2ACACC79A57}" srcOrd="3" destOrd="0" presId="urn:microsoft.com/office/officeart/2005/8/layout/vList2"/>
    <dgm:cxn modelId="{67943D1F-028A-4205-B00D-4B136EAFFCBA}" type="presParOf" srcId="{4BFFF1D4-21E9-4A12-B788-77A19D56839D}" destId="{F2248777-BD91-4FC3-A3B4-49946202D9E3}" srcOrd="4" destOrd="0" presId="urn:microsoft.com/office/officeart/2005/8/layout/vList2"/>
    <dgm:cxn modelId="{44C05A11-FC04-478B-A6FB-E703476A5572}" type="presParOf" srcId="{4BFFF1D4-21E9-4A12-B788-77A19D56839D}" destId="{A2E3FEAC-4063-4160-B6A4-E33F6A3FBED3}" srcOrd="5" destOrd="0" presId="urn:microsoft.com/office/officeart/2005/8/layout/vList2"/>
    <dgm:cxn modelId="{876AF6FE-22DC-46E1-BF6D-9CF44C84F933}" type="presParOf" srcId="{4BFFF1D4-21E9-4A12-B788-77A19D56839D}" destId="{AAF1DBD4-841E-4EED-8743-21A33737477C}" srcOrd="6" destOrd="0" presId="urn:microsoft.com/office/officeart/2005/8/layout/vList2"/>
    <dgm:cxn modelId="{852B3F72-9B67-43AC-BEF8-CB25A65227CA}" type="presParOf" srcId="{4BFFF1D4-21E9-4A12-B788-77A19D56839D}" destId="{B0724D55-18CD-494C-925D-6A0D8B137E8C}" srcOrd="7" destOrd="0" presId="urn:microsoft.com/office/officeart/2005/8/layout/vList2"/>
    <dgm:cxn modelId="{C8AF3FEC-7ECC-4A14-B454-B0B3F4AD7715}" type="presParOf" srcId="{4BFFF1D4-21E9-4A12-B788-77A19D56839D}" destId="{1506BA54-A558-44D2-B69B-05CAF14A3D0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5E8240-3ABE-4B2B-A415-78481F9A800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F933B0-DF21-4BCD-9E3C-2B7FBCC46DEB}">
      <dgm:prSet/>
      <dgm:spPr/>
      <dgm:t>
        <a:bodyPr/>
        <a:lstStyle/>
        <a:p>
          <a:r>
            <a:rPr lang="en-US" dirty="0"/>
            <a:t>More transparent naming strategy</a:t>
          </a:r>
        </a:p>
      </dgm:t>
    </dgm:pt>
    <dgm:pt modelId="{6AA15A01-4EA0-44F0-B3B5-44F1056AC51E}" type="parTrans" cxnId="{32A215DB-3DDB-4E9C-B94C-6C0C9B9FDA7D}">
      <dgm:prSet/>
      <dgm:spPr/>
      <dgm:t>
        <a:bodyPr/>
        <a:lstStyle/>
        <a:p>
          <a:endParaRPr lang="en-US"/>
        </a:p>
      </dgm:t>
    </dgm:pt>
    <dgm:pt modelId="{A2FE5856-3C63-41AF-95D7-785C992E66EE}" type="sibTrans" cxnId="{32A215DB-3DDB-4E9C-B94C-6C0C9B9FDA7D}">
      <dgm:prSet/>
      <dgm:spPr/>
      <dgm:t>
        <a:bodyPr/>
        <a:lstStyle/>
        <a:p>
          <a:endParaRPr lang="en-US"/>
        </a:p>
      </dgm:t>
    </dgm:pt>
    <dgm:pt modelId="{BC839C5F-823E-435E-BA90-C37E4DE20A81}">
      <dgm:prSet/>
      <dgm:spPr/>
      <dgm:t>
        <a:bodyPr/>
        <a:lstStyle/>
        <a:p>
          <a:r>
            <a:rPr lang="en-US" dirty="0"/>
            <a:t>Picture of hangman </a:t>
          </a:r>
          <a:r>
            <a:rPr lang="en-US" dirty="0" err="1"/>
            <a:t>drawed</a:t>
          </a:r>
          <a:r>
            <a:rPr lang="en-US" dirty="0"/>
            <a:t> in parts</a:t>
          </a:r>
        </a:p>
      </dgm:t>
    </dgm:pt>
    <dgm:pt modelId="{077116FC-21AF-46A6-977D-F8814373B0F4}" type="parTrans" cxnId="{ACE2619F-77AC-420D-B5E3-10DC991D1AA2}">
      <dgm:prSet/>
      <dgm:spPr/>
      <dgm:t>
        <a:bodyPr/>
        <a:lstStyle/>
        <a:p>
          <a:endParaRPr lang="en-US"/>
        </a:p>
      </dgm:t>
    </dgm:pt>
    <dgm:pt modelId="{815862DB-9A2D-4475-8585-91582EBD77EB}" type="sibTrans" cxnId="{ACE2619F-77AC-420D-B5E3-10DC991D1AA2}">
      <dgm:prSet/>
      <dgm:spPr/>
      <dgm:t>
        <a:bodyPr/>
        <a:lstStyle/>
        <a:p>
          <a:endParaRPr lang="en-US"/>
        </a:p>
      </dgm:t>
    </dgm:pt>
    <dgm:pt modelId="{AA2BBB11-E712-4DD6-A1EC-4EC68DC2177D}">
      <dgm:prSet/>
      <dgm:spPr/>
      <dgm:t>
        <a:bodyPr/>
        <a:lstStyle/>
        <a:p>
          <a:r>
            <a:rPr lang="en-US" dirty="0"/>
            <a:t>Hints when low on lives</a:t>
          </a:r>
        </a:p>
      </dgm:t>
    </dgm:pt>
    <dgm:pt modelId="{4CE31902-E3B3-4052-BB46-5F0141BDA871}" type="parTrans" cxnId="{5283431E-F4EF-47F6-BF3B-11885311ADA6}">
      <dgm:prSet/>
      <dgm:spPr/>
      <dgm:t>
        <a:bodyPr/>
        <a:lstStyle/>
        <a:p>
          <a:endParaRPr lang="en-US"/>
        </a:p>
      </dgm:t>
    </dgm:pt>
    <dgm:pt modelId="{BA223E37-F3DF-4578-9FF9-4A284C574E9D}" type="sibTrans" cxnId="{5283431E-F4EF-47F6-BF3B-11885311ADA6}">
      <dgm:prSet/>
      <dgm:spPr/>
      <dgm:t>
        <a:bodyPr/>
        <a:lstStyle/>
        <a:p>
          <a:endParaRPr lang="en-US"/>
        </a:p>
      </dgm:t>
    </dgm:pt>
    <dgm:pt modelId="{E35647F6-9E9C-4ADA-874B-1D7CB1006364}">
      <dgm:prSet/>
      <dgm:spPr/>
      <dgm:t>
        <a:bodyPr/>
        <a:lstStyle/>
        <a:p>
          <a:r>
            <a:rPr lang="en-US" dirty="0"/>
            <a:t>High-score list</a:t>
          </a:r>
        </a:p>
      </dgm:t>
    </dgm:pt>
    <dgm:pt modelId="{EFCE7BD3-8045-4A79-BD4D-D366724D5C38}" type="parTrans" cxnId="{0776256F-0AEB-4D05-AC85-791DA1EFD7CF}">
      <dgm:prSet/>
      <dgm:spPr/>
      <dgm:t>
        <a:bodyPr/>
        <a:lstStyle/>
        <a:p>
          <a:endParaRPr lang="en-US"/>
        </a:p>
      </dgm:t>
    </dgm:pt>
    <dgm:pt modelId="{F876238A-9DD7-4D98-801C-B244B7020568}" type="sibTrans" cxnId="{0776256F-0AEB-4D05-AC85-791DA1EFD7CF}">
      <dgm:prSet/>
      <dgm:spPr/>
      <dgm:t>
        <a:bodyPr/>
        <a:lstStyle/>
        <a:p>
          <a:endParaRPr lang="en-US"/>
        </a:p>
      </dgm:t>
    </dgm:pt>
    <dgm:pt modelId="{45B6561B-83BA-474B-B291-C9A134F79C9B}">
      <dgm:prSet/>
      <dgm:spPr/>
      <dgm:t>
        <a:bodyPr/>
        <a:lstStyle/>
        <a:p>
          <a:r>
            <a:rPr lang="en-US" dirty="0"/>
            <a:t>Adding time limit</a:t>
          </a:r>
        </a:p>
      </dgm:t>
    </dgm:pt>
    <dgm:pt modelId="{4B17C4AB-9890-4E9F-B865-36C1BD2FBF5D}" type="parTrans" cxnId="{BE7B75E7-0645-49B0-AD7F-504C21D7887B}">
      <dgm:prSet/>
      <dgm:spPr/>
      <dgm:t>
        <a:bodyPr/>
        <a:lstStyle/>
        <a:p>
          <a:endParaRPr lang="en-US"/>
        </a:p>
      </dgm:t>
    </dgm:pt>
    <dgm:pt modelId="{1BD28880-C65E-4683-B328-7EDA4612BB82}" type="sibTrans" cxnId="{BE7B75E7-0645-49B0-AD7F-504C21D7887B}">
      <dgm:prSet/>
      <dgm:spPr/>
      <dgm:t>
        <a:bodyPr/>
        <a:lstStyle/>
        <a:p>
          <a:endParaRPr lang="en-US"/>
        </a:p>
      </dgm:t>
    </dgm:pt>
    <dgm:pt modelId="{EC3E7697-962F-49F2-8FCB-3709CA11D069}" type="pres">
      <dgm:prSet presAssocID="{0B5E8240-3ABE-4B2B-A415-78481F9A800B}" presName="linear" presStyleCnt="0">
        <dgm:presLayoutVars>
          <dgm:animLvl val="lvl"/>
          <dgm:resizeHandles val="exact"/>
        </dgm:presLayoutVars>
      </dgm:prSet>
      <dgm:spPr/>
    </dgm:pt>
    <dgm:pt modelId="{D75189EC-840F-4943-9E36-942289568A7F}" type="pres">
      <dgm:prSet presAssocID="{53F933B0-DF21-4BCD-9E3C-2B7FBCC46DE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FD3BA71-D466-471C-9B7E-CCB43DE4D413}" type="pres">
      <dgm:prSet presAssocID="{A2FE5856-3C63-41AF-95D7-785C992E66EE}" presName="spacer" presStyleCnt="0"/>
      <dgm:spPr/>
    </dgm:pt>
    <dgm:pt modelId="{F032296E-8E56-4FE9-8B15-8CBA362CE801}" type="pres">
      <dgm:prSet presAssocID="{BC839C5F-823E-435E-BA90-C37E4DE20A8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49D7400-F08A-4365-AA7D-42F361A27A80}" type="pres">
      <dgm:prSet presAssocID="{815862DB-9A2D-4475-8585-91582EBD77EB}" presName="spacer" presStyleCnt="0"/>
      <dgm:spPr/>
    </dgm:pt>
    <dgm:pt modelId="{C2359EBB-4BAC-419C-98A8-74B053CF3CB9}" type="pres">
      <dgm:prSet presAssocID="{AA2BBB11-E712-4DD6-A1EC-4EC68DC2177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E907BDA-8D10-4B7B-8396-66B9EF4D6978}" type="pres">
      <dgm:prSet presAssocID="{BA223E37-F3DF-4578-9FF9-4A284C574E9D}" presName="spacer" presStyleCnt="0"/>
      <dgm:spPr/>
    </dgm:pt>
    <dgm:pt modelId="{BFD17B97-6F94-401F-8841-77F254C5EAEA}" type="pres">
      <dgm:prSet presAssocID="{E35647F6-9E9C-4ADA-874B-1D7CB100636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8653762-F35E-45A1-910E-6E8DDCC4995F}" type="pres">
      <dgm:prSet presAssocID="{F876238A-9DD7-4D98-801C-B244B7020568}" presName="spacer" presStyleCnt="0"/>
      <dgm:spPr/>
    </dgm:pt>
    <dgm:pt modelId="{2ACE1FB8-75B7-47D1-A964-2A46730816D9}" type="pres">
      <dgm:prSet presAssocID="{45B6561B-83BA-474B-B291-C9A134F79C9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9783715-0362-4688-B3B3-45CF93764FCD}" type="presOf" srcId="{BC839C5F-823E-435E-BA90-C37E4DE20A81}" destId="{F032296E-8E56-4FE9-8B15-8CBA362CE801}" srcOrd="0" destOrd="0" presId="urn:microsoft.com/office/officeart/2005/8/layout/vList2"/>
    <dgm:cxn modelId="{5283431E-F4EF-47F6-BF3B-11885311ADA6}" srcId="{0B5E8240-3ABE-4B2B-A415-78481F9A800B}" destId="{AA2BBB11-E712-4DD6-A1EC-4EC68DC2177D}" srcOrd="2" destOrd="0" parTransId="{4CE31902-E3B3-4052-BB46-5F0141BDA871}" sibTransId="{BA223E37-F3DF-4578-9FF9-4A284C574E9D}"/>
    <dgm:cxn modelId="{0776256F-0AEB-4D05-AC85-791DA1EFD7CF}" srcId="{0B5E8240-3ABE-4B2B-A415-78481F9A800B}" destId="{E35647F6-9E9C-4ADA-874B-1D7CB1006364}" srcOrd="3" destOrd="0" parTransId="{EFCE7BD3-8045-4A79-BD4D-D366724D5C38}" sibTransId="{F876238A-9DD7-4D98-801C-B244B7020568}"/>
    <dgm:cxn modelId="{27A94758-8442-4E61-B9F0-561504782628}" type="presOf" srcId="{E35647F6-9E9C-4ADA-874B-1D7CB1006364}" destId="{BFD17B97-6F94-401F-8841-77F254C5EAEA}" srcOrd="0" destOrd="0" presId="urn:microsoft.com/office/officeart/2005/8/layout/vList2"/>
    <dgm:cxn modelId="{C75B6D93-53D6-4C49-B6B0-AD6A1C65EF9D}" type="presOf" srcId="{45B6561B-83BA-474B-B291-C9A134F79C9B}" destId="{2ACE1FB8-75B7-47D1-A964-2A46730816D9}" srcOrd="0" destOrd="0" presId="urn:microsoft.com/office/officeart/2005/8/layout/vList2"/>
    <dgm:cxn modelId="{D61F6B94-33E1-4BFF-9374-93C62767DABE}" type="presOf" srcId="{AA2BBB11-E712-4DD6-A1EC-4EC68DC2177D}" destId="{C2359EBB-4BAC-419C-98A8-74B053CF3CB9}" srcOrd="0" destOrd="0" presId="urn:microsoft.com/office/officeart/2005/8/layout/vList2"/>
    <dgm:cxn modelId="{ACE2619F-77AC-420D-B5E3-10DC991D1AA2}" srcId="{0B5E8240-3ABE-4B2B-A415-78481F9A800B}" destId="{BC839C5F-823E-435E-BA90-C37E4DE20A81}" srcOrd="1" destOrd="0" parTransId="{077116FC-21AF-46A6-977D-F8814373B0F4}" sibTransId="{815862DB-9A2D-4475-8585-91582EBD77EB}"/>
    <dgm:cxn modelId="{811C5BA7-E23B-4590-9D65-BF59891B6B1B}" type="presOf" srcId="{0B5E8240-3ABE-4B2B-A415-78481F9A800B}" destId="{EC3E7697-962F-49F2-8FCB-3709CA11D069}" srcOrd="0" destOrd="0" presId="urn:microsoft.com/office/officeart/2005/8/layout/vList2"/>
    <dgm:cxn modelId="{A30F4BD5-55BA-4ECD-B5F5-E5220B285356}" type="presOf" srcId="{53F933B0-DF21-4BCD-9E3C-2B7FBCC46DEB}" destId="{D75189EC-840F-4943-9E36-942289568A7F}" srcOrd="0" destOrd="0" presId="urn:microsoft.com/office/officeart/2005/8/layout/vList2"/>
    <dgm:cxn modelId="{32A215DB-3DDB-4E9C-B94C-6C0C9B9FDA7D}" srcId="{0B5E8240-3ABE-4B2B-A415-78481F9A800B}" destId="{53F933B0-DF21-4BCD-9E3C-2B7FBCC46DEB}" srcOrd="0" destOrd="0" parTransId="{6AA15A01-4EA0-44F0-B3B5-44F1056AC51E}" sibTransId="{A2FE5856-3C63-41AF-95D7-785C992E66EE}"/>
    <dgm:cxn modelId="{BE7B75E7-0645-49B0-AD7F-504C21D7887B}" srcId="{0B5E8240-3ABE-4B2B-A415-78481F9A800B}" destId="{45B6561B-83BA-474B-B291-C9A134F79C9B}" srcOrd="4" destOrd="0" parTransId="{4B17C4AB-9890-4E9F-B865-36C1BD2FBF5D}" sibTransId="{1BD28880-C65E-4683-B328-7EDA4612BB82}"/>
    <dgm:cxn modelId="{4C68B6D0-C86C-4008-8C4E-CD3D82BD059F}" type="presParOf" srcId="{EC3E7697-962F-49F2-8FCB-3709CA11D069}" destId="{D75189EC-840F-4943-9E36-942289568A7F}" srcOrd="0" destOrd="0" presId="urn:microsoft.com/office/officeart/2005/8/layout/vList2"/>
    <dgm:cxn modelId="{7554BFC8-F4AE-4DDE-82BC-18923C72C648}" type="presParOf" srcId="{EC3E7697-962F-49F2-8FCB-3709CA11D069}" destId="{9FD3BA71-D466-471C-9B7E-CCB43DE4D413}" srcOrd="1" destOrd="0" presId="urn:microsoft.com/office/officeart/2005/8/layout/vList2"/>
    <dgm:cxn modelId="{D31CB0C1-9B2D-41E3-AB38-47653D7F0DFC}" type="presParOf" srcId="{EC3E7697-962F-49F2-8FCB-3709CA11D069}" destId="{F032296E-8E56-4FE9-8B15-8CBA362CE801}" srcOrd="2" destOrd="0" presId="urn:microsoft.com/office/officeart/2005/8/layout/vList2"/>
    <dgm:cxn modelId="{13F95C33-7B54-4EEE-AF34-7F798254F71F}" type="presParOf" srcId="{EC3E7697-962F-49F2-8FCB-3709CA11D069}" destId="{A49D7400-F08A-4365-AA7D-42F361A27A80}" srcOrd="3" destOrd="0" presId="urn:microsoft.com/office/officeart/2005/8/layout/vList2"/>
    <dgm:cxn modelId="{45CFDA4B-91C2-4EF5-A1F4-2CCB88932A78}" type="presParOf" srcId="{EC3E7697-962F-49F2-8FCB-3709CA11D069}" destId="{C2359EBB-4BAC-419C-98A8-74B053CF3CB9}" srcOrd="4" destOrd="0" presId="urn:microsoft.com/office/officeart/2005/8/layout/vList2"/>
    <dgm:cxn modelId="{44E6E1DC-4A60-410B-B127-39544CC6185B}" type="presParOf" srcId="{EC3E7697-962F-49F2-8FCB-3709CA11D069}" destId="{1E907BDA-8D10-4B7B-8396-66B9EF4D6978}" srcOrd="5" destOrd="0" presId="urn:microsoft.com/office/officeart/2005/8/layout/vList2"/>
    <dgm:cxn modelId="{25D44C60-3F49-4E3F-BB72-3ED05BEF5228}" type="presParOf" srcId="{EC3E7697-962F-49F2-8FCB-3709CA11D069}" destId="{BFD17B97-6F94-401F-8841-77F254C5EAEA}" srcOrd="6" destOrd="0" presId="urn:microsoft.com/office/officeart/2005/8/layout/vList2"/>
    <dgm:cxn modelId="{CD3D0765-8D4F-40D0-AF54-F17253D05D3D}" type="presParOf" srcId="{EC3E7697-962F-49F2-8FCB-3709CA11D069}" destId="{28653762-F35E-45A1-910E-6E8DDCC4995F}" srcOrd="7" destOrd="0" presId="urn:microsoft.com/office/officeart/2005/8/layout/vList2"/>
    <dgm:cxn modelId="{01175DD1-72FC-4753-8F0A-416C6B2FE8D2}" type="presParOf" srcId="{EC3E7697-962F-49F2-8FCB-3709CA11D069}" destId="{2ACE1FB8-75B7-47D1-A964-2A46730816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0EEF0-4F49-4DFC-A3DB-BA1BD7F26BEC}">
      <dsp:nvSpPr>
        <dsp:cNvPr id="0" name=""/>
        <dsp:cNvSpPr/>
      </dsp:nvSpPr>
      <dsp:spPr>
        <a:xfrm>
          <a:off x="0" y="2442"/>
          <a:ext cx="5292304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93798-9601-4A49-A1F2-61954F13A5F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4F000-6AEE-40FA-BA90-CFE3AF0E8D0F}">
      <dsp:nvSpPr>
        <dsp:cNvPr id="0" name=""/>
        <dsp:cNvSpPr/>
      </dsp:nvSpPr>
      <dsp:spPr>
        <a:xfrm>
          <a:off x="1429899" y="2442"/>
          <a:ext cx="38624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 random list of cities</a:t>
          </a:r>
        </a:p>
      </dsp:txBody>
      <dsp:txXfrm>
        <a:off x="1429899" y="2442"/>
        <a:ext cx="3862404" cy="1238008"/>
      </dsp:txXfrm>
    </dsp:sp>
    <dsp:sp modelId="{3ABB3B1E-3B76-4D22-A5A0-AD36143A3F6D}">
      <dsp:nvSpPr>
        <dsp:cNvPr id="0" name=""/>
        <dsp:cNvSpPr/>
      </dsp:nvSpPr>
      <dsp:spPr>
        <a:xfrm>
          <a:off x="0" y="1549953"/>
          <a:ext cx="5292304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2CF33-5069-40EF-9B8E-46B1248490EC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CE83D-BEFA-46F7-AAB7-0009F9E6A3BC}">
      <dsp:nvSpPr>
        <dsp:cNvPr id="0" name=""/>
        <dsp:cNvSpPr/>
      </dsp:nvSpPr>
      <dsp:spPr>
        <a:xfrm>
          <a:off x="1429899" y="1549953"/>
          <a:ext cx="38624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Figuring out the game logic</a:t>
          </a:r>
        </a:p>
      </dsp:txBody>
      <dsp:txXfrm>
        <a:off x="1429899" y="1549953"/>
        <a:ext cx="3862404" cy="1238008"/>
      </dsp:txXfrm>
    </dsp:sp>
    <dsp:sp modelId="{AF566725-9DE0-4FB6-AFCD-AE8352596A60}">
      <dsp:nvSpPr>
        <dsp:cNvPr id="0" name=""/>
        <dsp:cNvSpPr/>
      </dsp:nvSpPr>
      <dsp:spPr>
        <a:xfrm>
          <a:off x="0" y="3097464"/>
          <a:ext cx="5292304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23B05-C51F-431A-BEDF-21DC070DAEA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FEE21-2E28-4A6B-ACE7-901E4CACD690}">
      <dsp:nvSpPr>
        <dsp:cNvPr id="0" name=""/>
        <dsp:cNvSpPr/>
      </dsp:nvSpPr>
      <dsp:spPr>
        <a:xfrm>
          <a:off x="1429899" y="3097464"/>
          <a:ext cx="38624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 many functions/names – merging functions</a:t>
          </a:r>
        </a:p>
      </dsp:txBody>
      <dsp:txXfrm>
        <a:off x="1429899" y="3097464"/>
        <a:ext cx="3862404" cy="1238008"/>
      </dsp:txXfrm>
    </dsp:sp>
    <dsp:sp modelId="{230DA18B-3F6B-420E-BC78-5493ACFFCD11}">
      <dsp:nvSpPr>
        <dsp:cNvPr id="0" name=""/>
        <dsp:cNvSpPr/>
      </dsp:nvSpPr>
      <dsp:spPr>
        <a:xfrm>
          <a:off x="0" y="4644974"/>
          <a:ext cx="5292304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644CD-C10E-40B5-AABB-4C412E01C6B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62E2B-5FDB-4927-9CB7-AC558EA48544}">
      <dsp:nvSpPr>
        <dsp:cNvPr id="0" name=""/>
        <dsp:cNvSpPr/>
      </dsp:nvSpPr>
      <dsp:spPr>
        <a:xfrm>
          <a:off x="1429899" y="4644974"/>
          <a:ext cx="38624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Pressure of time</a:t>
          </a:r>
        </a:p>
      </dsp:txBody>
      <dsp:txXfrm>
        <a:off x="1429899" y="4644974"/>
        <a:ext cx="38624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BE948-2655-4713-AE08-2880B479DCA3}">
      <dsp:nvSpPr>
        <dsp:cNvPr id="0" name=""/>
        <dsp:cNvSpPr/>
      </dsp:nvSpPr>
      <dsp:spPr>
        <a:xfrm>
          <a:off x="0" y="417673"/>
          <a:ext cx="5292304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Even simple idea can become a very complicated problem</a:t>
          </a:r>
        </a:p>
      </dsp:txBody>
      <dsp:txXfrm>
        <a:off x="46606" y="464279"/>
        <a:ext cx="5199092" cy="861507"/>
      </dsp:txXfrm>
    </dsp:sp>
    <dsp:sp modelId="{652DF5A2-6B91-4237-8DC2-EF49FFF38B75}">
      <dsp:nvSpPr>
        <dsp:cNvPr id="0" name=""/>
        <dsp:cNvSpPr/>
      </dsp:nvSpPr>
      <dsp:spPr>
        <a:xfrm>
          <a:off x="0" y="1441513"/>
          <a:ext cx="5292304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Many variables could generate additional problems</a:t>
          </a:r>
        </a:p>
      </dsp:txBody>
      <dsp:txXfrm>
        <a:off x="46606" y="1488119"/>
        <a:ext cx="5199092" cy="861507"/>
      </dsp:txXfrm>
    </dsp:sp>
    <dsp:sp modelId="{F2248777-BD91-4FC3-A3B4-49946202D9E3}">
      <dsp:nvSpPr>
        <dsp:cNvPr id="0" name=""/>
        <dsp:cNvSpPr/>
      </dsp:nvSpPr>
      <dsp:spPr>
        <a:xfrm>
          <a:off x="0" y="2465353"/>
          <a:ext cx="5292304" cy="9547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Consistency in coding style is the key issue</a:t>
          </a:r>
        </a:p>
      </dsp:txBody>
      <dsp:txXfrm>
        <a:off x="46606" y="2511959"/>
        <a:ext cx="5199092" cy="861507"/>
      </dsp:txXfrm>
    </dsp:sp>
    <dsp:sp modelId="{AAF1DBD4-841E-4EED-8743-21A33737477C}">
      <dsp:nvSpPr>
        <dsp:cNvPr id="0" name=""/>
        <dsp:cNvSpPr/>
      </dsp:nvSpPr>
      <dsp:spPr>
        <a:xfrm>
          <a:off x="0" y="3489193"/>
          <a:ext cx="5292304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Good cooperation and even division of responsibilities could be very beneficial</a:t>
          </a:r>
        </a:p>
      </dsp:txBody>
      <dsp:txXfrm>
        <a:off x="46606" y="3535799"/>
        <a:ext cx="5199092" cy="861507"/>
      </dsp:txXfrm>
    </dsp:sp>
    <dsp:sp modelId="{1506BA54-A558-44D2-B69B-05CAF14A3D09}">
      <dsp:nvSpPr>
        <dsp:cNvPr id="0" name=""/>
        <dsp:cNvSpPr/>
      </dsp:nvSpPr>
      <dsp:spPr>
        <a:xfrm>
          <a:off x="0" y="4513033"/>
          <a:ext cx="5292304" cy="95471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How to merge different parts of code </a:t>
          </a:r>
        </a:p>
      </dsp:txBody>
      <dsp:txXfrm>
        <a:off x="46606" y="4559639"/>
        <a:ext cx="5199092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189EC-840F-4943-9E36-942289568A7F}">
      <dsp:nvSpPr>
        <dsp:cNvPr id="0" name=""/>
        <dsp:cNvSpPr/>
      </dsp:nvSpPr>
      <dsp:spPr>
        <a:xfrm>
          <a:off x="0" y="54167"/>
          <a:ext cx="4947840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More transparent naming strategy</a:t>
          </a:r>
        </a:p>
      </dsp:txBody>
      <dsp:txXfrm>
        <a:off x="50420" y="104587"/>
        <a:ext cx="4847000" cy="932014"/>
      </dsp:txXfrm>
    </dsp:sp>
    <dsp:sp modelId="{F032296E-8E56-4FE9-8B15-8CBA362CE801}">
      <dsp:nvSpPr>
        <dsp:cNvPr id="0" name=""/>
        <dsp:cNvSpPr/>
      </dsp:nvSpPr>
      <dsp:spPr>
        <a:xfrm>
          <a:off x="0" y="1161901"/>
          <a:ext cx="4947840" cy="10328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Picture of hangman </a:t>
          </a:r>
          <a:r>
            <a:rPr lang="en-US" sz="2600" kern="1200" dirty="0" err="1"/>
            <a:t>drawed</a:t>
          </a:r>
          <a:r>
            <a:rPr lang="en-US" sz="2600" kern="1200" dirty="0"/>
            <a:t> in parts</a:t>
          </a:r>
        </a:p>
      </dsp:txBody>
      <dsp:txXfrm>
        <a:off x="50420" y="1212321"/>
        <a:ext cx="4847000" cy="932014"/>
      </dsp:txXfrm>
    </dsp:sp>
    <dsp:sp modelId="{C2359EBB-4BAC-419C-98A8-74B053CF3CB9}">
      <dsp:nvSpPr>
        <dsp:cNvPr id="0" name=""/>
        <dsp:cNvSpPr/>
      </dsp:nvSpPr>
      <dsp:spPr>
        <a:xfrm>
          <a:off x="0" y="2269635"/>
          <a:ext cx="4947840" cy="103285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Hints when low on lives</a:t>
          </a:r>
        </a:p>
      </dsp:txBody>
      <dsp:txXfrm>
        <a:off x="50420" y="2320055"/>
        <a:ext cx="4847000" cy="932014"/>
      </dsp:txXfrm>
    </dsp:sp>
    <dsp:sp modelId="{BFD17B97-6F94-401F-8841-77F254C5EAEA}">
      <dsp:nvSpPr>
        <dsp:cNvPr id="0" name=""/>
        <dsp:cNvSpPr/>
      </dsp:nvSpPr>
      <dsp:spPr>
        <a:xfrm>
          <a:off x="0" y="3377369"/>
          <a:ext cx="4947840" cy="1032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High-score list</a:t>
          </a:r>
        </a:p>
      </dsp:txBody>
      <dsp:txXfrm>
        <a:off x="50420" y="3427789"/>
        <a:ext cx="4847000" cy="932014"/>
      </dsp:txXfrm>
    </dsp:sp>
    <dsp:sp modelId="{2ACE1FB8-75B7-47D1-A964-2A46730816D9}">
      <dsp:nvSpPr>
        <dsp:cNvPr id="0" name=""/>
        <dsp:cNvSpPr/>
      </dsp:nvSpPr>
      <dsp:spPr>
        <a:xfrm>
          <a:off x="0" y="4485103"/>
          <a:ext cx="4947840" cy="103285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Adding time limit</a:t>
          </a:r>
        </a:p>
      </dsp:txBody>
      <dsp:txXfrm>
        <a:off x="50420" y="4535523"/>
        <a:ext cx="4847000" cy="93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EC93E0-9176-4063-A364-9DA27BF76AEC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62050"/>
            <a:ext cx="45307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C3AEDFB-0C20-4C3A-A379-B8D9BF1B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1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3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9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1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F496-23FE-4819-BDC7-CB897AF3170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2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FF496-23FE-4819-BDC7-CB897AF3170D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9047-1926-4A51-B9A9-46A193A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7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4A7937-DDB6-4730-A58F-C18006EA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5385" y="1783959"/>
            <a:ext cx="5018952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FFF Forward" panose="00000400000000000000" pitchFamily="2" charset="0"/>
              </a:rPr>
              <a:t>Mr.</a:t>
            </a:r>
            <a:br>
              <a:rPr lang="en-US" dirty="0">
                <a:latin typeface="FFF Forward" panose="00000400000000000000" pitchFamily="2" charset="0"/>
              </a:rPr>
            </a:br>
            <a:r>
              <a:rPr lang="en-US" dirty="0">
                <a:latin typeface="FFF Forward" panose="00000400000000000000" pitchFamily="2" charset="0"/>
              </a:rPr>
              <a:t>Hangman</a:t>
            </a:r>
            <a:br>
              <a:rPr lang="en-US" dirty="0">
                <a:latin typeface="FFF Forward" panose="00000400000000000000" pitchFamily="2" charset="0"/>
              </a:rPr>
            </a:br>
            <a:endParaRPr lang="en-US" dirty="0">
              <a:latin typeface="FFF Forward" panose="00000400000000000000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015385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0C56C3BE-4E35-428E-A235-A135AE4D2C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1" r="16708"/>
          <a:stretch/>
        </p:blipFill>
        <p:spPr>
          <a:xfrm>
            <a:off x="20" y="10"/>
            <a:ext cx="489460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Podtytuł 2">
            <a:extLst>
              <a:ext uri="{FF2B5EF4-FFF2-40B4-BE49-F238E27FC236}">
                <a16:creationId xmlns:a16="http://schemas.microsoft.com/office/drawing/2014/main" id="{21E89E92-6AB1-4AD4-B882-EEDB351872EE}"/>
              </a:ext>
            </a:extLst>
          </p:cNvPr>
          <p:cNvSpPr txBox="1">
            <a:spLocks/>
          </p:cNvSpPr>
          <p:nvPr/>
        </p:nvSpPr>
        <p:spPr>
          <a:xfrm>
            <a:off x="6567016" y="4501446"/>
            <a:ext cx="3921111" cy="47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FFF Forward" panose="00000400000000000000" pitchFamily="2" charset="0"/>
              </a:rPr>
              <a:t>Pawel</a:t>
            </a:r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23681781-975F-4D91-8849-55C8BD8B494A}"/>
              </a:ext>
            </a:extLst>
          </p:cNvPr>
          <p:cNvSpPr txBox="1">
            <a:spLocks/>
          </p:cNvSpPr>
          <p:nvPr/>
        </p:nvSpPr>
        <p:spPr>
          <a:xfrm>
            <a:off x="3318489" y="4501447"/>
            <a:ext cx="3921111" cy="47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err="1">
                <a:latin typeface="FFF Forward" panose="00000400000000000000" pitchFamily="2" charset="0"/>
              </a:rPr>
              <a:t>Rysiek</a:t>
            </a:r>
            <a:endParaRPr lang="en-US" sz="2100" dirty="0">
              <a:latin typeface="FFF Forwar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2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2">
            <a:extLst>
              <a:ext uri="{FF2B5EF4-FFF2-40B4-BE49-F238E27FC236}">
                <a16:creationId xmlns:a16="http://schemas.microsoft.com/office/drawing/2014/main" id="{A296EF34-5754-4496-858F-792C3142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7604" y="2828925"/>
            <a:ext cx="4257675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FFF Forward" panose="00000400000000000000" pitchFamily="2" charset="0"/>
              </a:rPr>
              <a:t>Lets Play</a:t>
            </a:r>
          </a:p>
          <a:p>
            <a:pPr marL="0" indent="0">
              <a:buNone/>
            </a:pPr>
            <a:endParaRPr lang="en-US" sz="4400" dirty="0">
              <a:latin typeface="FFF Forwar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3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3328" y="470925"/>
            <a:ext cx="355956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7D015E2-F7EB-4C5F-9559-2E2B12A0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11" y="1012004"/>
            <a:ext cx="277562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2BD78358-EC1E-4D06-8188-AB33A7024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494196"/>
              </p:ext>
            </p:extLst>
          </p:nvPr>
        </p:nvGraphicFramePr>
        <p:xfrm>
          <a:off x="4220368" y="470924"/>
          <a:ext cx="52923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81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3328" y="470925"/>
            <a:ext cx="355956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369945-D0EC-41B3-97EB-A8DC2978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11" y="1012004"/>
            <a:ext cx="277562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we have learned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8F5E2AEF-E9CD-4B99-8335-AFBD167C0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692812"/>
              </p:ext>
            </p:extLst>
          </p:nvPr>
        </p:nvGraphicFramePr>
        <p:xfrm>
          <a:off x="4220368" y="470924"/>
          <a:ext cx="52923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0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8161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2DBF42-783B-4A53-BC69-AABD4D43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811161"/>
            <a:ext cx="2710170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1613" y="0"/>
            <a:ext cx="115435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8E9D8FB6-9CA3-4295-9789-DCFEF8C020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616617"/>
              </p:ext>
            </p:extLst>
          </p:nvPr>
        </p:nvGraphicFramePr>
        <p:xfrm>
          <a:off x="4435773" y="642938"/>
          <a:ext cx="494784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85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5189EC-840F-4943-9E36-942289568A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D75189EC-840F-4943-9E36-942289568A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32296E-8E56-4FE9-8B15-8CBA362CE8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F032296E-8E56-4FE9-8B15-8CBA362CE8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359EBB-4BAC-419C-98A8-74B053CF3C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C2359EBB-4BAC-419C-98A8-74B053CF3C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D17B97-6F94-401F-8841-77F254C5E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BFD17B97-6F94-401F-8841-77F254C5EA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CE1FB8-75B7-47D1-A964-2A46730816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2ACE1FB8-75B7-47D1-A964-2A46730816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2">
            <a:extLst>
              <a:ext uri="{FF2B5EF4-FFF2-40B4-BE49-F238E27FC236}">
                <a16:creationId xmlns:a16="http://schemas.microsoft.com/office/drawing/2014/main" id="{A296EF34-5754-4496-858F-792C3142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7604" y="2828925"/>
            <a:ext cx="4257675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FFF Forward" panose="000004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69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Papier A4 (210x297 mm)</PresentationFormat>
  <Paragraphs>22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FFF Forward</vt:lpstr>
      <vt:lpstr>Motyw pakietu Office</vt:lpstr>
      <vt:lpstr>Mr. Hangman </vt:lpstr>
      <vt:lpstr>Prezentacja programu PowerPoint</vt:lpstr>
      <vt:lpstr>Challenges</vt:lpstr>
      <vt:lpstr>What we have learned</vt:lpstr>
      <vt:lpstr>Next steps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 Hangman </dc:title>
  <dc:creator>Risk Office7</dc:creator>
  <cp:lastModifiedBy>Risk Office7</cp:lastModifiedBy>
  <cp:revision>1</cp:revision>
  <dcterms:created xsi:type="dcterms:W3CDTF">2019-11-29T08:45:17Z</dcterms:created>
  <dcterms:modified xsi:type="dcterms:W3CDTF">2019-11-29T08:45:50Z</dcterms:modified>
</cp:coreProperties>
</file>