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4"/>
    <p:sldMasterId id="2147483656" r:id="rId5"/>
    <p:sldMasterId id="2147483662" r:id="rId6"/>
  </p:sldMasterIdLst>
  <p:notesMasterIdLst>
    <p:notesMasterId r:id="rId15"/>
  </p:notesMasterIdLst>
  <p:handoutMasterIdLst>
    <p:handoutMasterId r:id="rId16"/>
  </p:handoutMasterIdLst>
  <p:sldIdLst>
    <p:sldId id="377" r:id="rId7"/>
    <p:sldId id="363" r:id="rId8"/>
    <p:sldId id="379" r:id="rId9"/>
    <p:sldId id="373" r:id="rId10"/>
    <p:sldId id="380" r:id="rId11"/>
    <p:sldId id="364" r:id="rId12"/>
    <p:sldId id="375" r:id="rId13"/>
    <p:sldId id="376" r:id="rId14"/>
  </p:sldIdLst>
  <p:sldSz cx="9144000" cy="6858000" type="screen4x3"/>
  <p:notesSz cx="6794500" cy="10007600"/>
  <p:custDataLst>
    <p:tags r:id="rId17"/>
  </p:custDataLst>
  <p:defaultTextStyle>
    <a:defPPr>
      <a:defRPr lang="sv-SE"/>
    </a:defPPr>
    <a:lvl1pPr algn="l" rtl="0" fontAlgn="base">
      <a:spcBef>
        <a:spcPct val="50000"/>
      </a:spcBef>
      <a:spcAft>
        <a:spcPct val="0"/>
      </a:spcAft>
      <a:defRPr sz="2000" kern="1200">
        <a:solidFill>
          <a:schemeClr val="tx1"/>
        </a:solidFill>
        <a:latin typeface="Arial" charset="0"/>
        <a:ea typeface="+mn-ea"/>
        <a:cs typeface="+mn-cs"/>
      </a:defRPr>
    </a:lvl1pPr>
    <a:lvl2pPr marL="457200" algn="l" rtl="0" fontAlgn="base">
      <a:spcBef>
        <a:spcPct val="50000"/>
      </a:spcBef>
      <a:spcAft>
        <a:spcPct val="0"/>
      </a:spcAft>
      <a:defRPr sz="2000" kern="1200">
        <a:solidFill>
          <a:schemeClr val="tx1"/>
        </a:solidFill>
        <a:latin typeface="Arial" charset="0"/>
        <a:ea typeface="+mn-ea"/>
        <a:cs typeface="+mn-cs"/>
      </a:defRPr>
    </a:lvl2pPr>
    <a:lvl3pPr marL="914400" algn="l" rtl="0" fontAlgn="base">
      <a:spcBef>
        <a:spcPct val="50000"/>
      </a:spcBef>
      <a:spcAft>
        <a:spcPct val="0"/>
      </a:spcAft>
      <a:defRPr sz="2000" kern="1200">
        <a:solidFill>
          <a:schemeClr val="tx1"/>
        </a:solidFill>
        <a:latin typeface="Arial" charset="0"/>
        <a:ea typeface="+mn-ea"/>
        <a:cs typeface="+mn-cs"/>
      </a:defRPr>
    </a:lvl3pPr>
    <a:lvl4pPr marL="1371600" algn="l" rtl="0" fontAlgn="base">
      <a:spcBef>
        <a:spcPct val="50000"/>
      </a:spcBef>
      <a:spcAft>
        <a:spcPct val="0"/>
      </a:spcAft>
      <a:defRPr sz="2000" kern="1200">
        <a:solidFill>
          <a:schemeClr val="tx1"/>
        </a:solidFill>
        <a:latin typeface="Arial" charset="0"/>
        <a:ea typeface="+mn-ea"/>
        <a:cs typeface="+mn-cs"/>
      </a:defRPr>
    </a:lvl4pPr>
    <a:lvl5pPr marL="1828800" algn="l" rtl="0" fontAlgn="base">
      <a:spcBef>
        <a:spcPct val="5000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8A4885E8-8576-4816-842B-45C5F10008BD}">
          <p14:sldIdLst>
            <p14:sldId id="377"/>
            <p14:sldId id="363"/>
            <p14:sldId id="379"/>
            <p14:sldId id="373"/>
            <p14:sldId id="380"/>
            <p14:sldId id="364"/>
            <p14:sldId id="375"/>
            <p14:sldId id="37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627890"/>
    <a:srgbClr val="FF9393"/>
    <a:srgbClr val="E0E4E9"/>
    <a:srgbClr val="A5B9B3"/>
    <a:srgbClr val="8FA8A0"/>
    <a:srgbClr val="EBECEB"/>
    <a:srgbClr val="9D9E9C"/>
    <a:srgbClr val="B1B1B0"/>
    <a:srgbClr val="E9EE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9" autoAdjust="0"/>
    <p:restoredTop sz="96092" autoAdjust="0"/>
  </p:normalViewPr>
  <p:slideViewPr>
    <p:cSldViewPr snapToGrid="0">
      <p:cViewPr varScale="1">
        <p:scale>
          <a:sx n="108" d="100"/>
          <a:sy n="108" d="100"/>
        </p:scale>
        <p:origin x="-990" y="-96"/>
      </p:cViewPr>
      <p:guideLst>
        <p:guide orient="horz" pos="550"/>
        <p:guide orient="horz" pos="743"/>
        <p:guide orient="horz" pos="3789"/>
        <p:guide orient="horz" pos="70"/>
        <p:guide orient="horz" pos="3979"/>
        <p:guide orient="horz" pos="1011"/>
        <p:guide pos="206"/>
        <p:guide pos="5540"/>
      </p:guideLst>
    </p:cSldViewPr>
  </p:slid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44813"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200"/>
            </a:lvl1pPr>
          </a:lstStyle>
          <a:p>
            <a:endParaRPr lang="sv-SE"/>
          </a:p>
        </p:txBody>
      </p:sp>
      <p:sp>
        <p:nvSpPr>
          <p:cNvPr id="9219" name="Rectangle 3"/>
          <p:cNvSpPr>
            <a:spLocks noGrp="1" noChangeArrowheads="1"/>
          </p:cNvSpPr>
          <p:nvPr>
            <p:ph type="dt" sz="quarter" idx="1"/>
          </p:nvPr>
        </p:nvSpPr>
        <p:spPr bwMode="auto">
          <a:xfrm>
            <a:off x="3849688" y="0"/>
            <a:ext cx="2944812"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200"/>
            </a:lvl1pPr>
          </a:lstStyle>
          <a:p>
            <a:endParaRPr lang="sv-SE"/>
          </a:p>
        </p:txBody>
      </p:sp>
      <p:sp>
        <p:nvSpPr>
          <p:cNvPr id="9220" name="Rectangle 4"/>
          <p:cNvSpPr>
            <a:spLocks noGrp="1" noChangeArrowheads="1"/>
          </p:cNvSpPr>
          <p:nvPr>
            <p:ph type="ftr" sz="quarter" idx="2"/>
          </p:nvPr>
        </p:nvSpPr>
        <p:spPr bwMode="auto">
          <a:xfrm>
            <a:off x="0" y="9507538"/>
            <a:ext cx="2944813"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200"/>
            </a:lvl1pPr>
          </a:lstStyle>
          <a:p>
            <a:endParaRPr lang="sv-SE"/>
          </a:p>
        </p:txBody>
      </p:sp>
      <p:sp>
        <p:nvSpPr>
          <p:cNvPr id="9221" name="Rectangle 5"/>
          <p:cNvSpPr>
            <a:spLocks noGrp="1" noChangeArrowheads="1"/>
          </p:cNvSpPr>
          <p:nvPr>
            <p:ph type="sldNum" sz="quarter" idx="3"/>
          </p:nvPr>
        </p:nvSpPr>
        <p:spPr bwMode="auto">
          <a:xfrm>
            <a:off x="3849688" y="9507538"/>
            <a:ext cx="2944812"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200"/>
            </a:lvl1pPr>
          </a:lstStyle>
          <a:p>
            <a:fld id="{27EB5F6D-CA27-4CA9-9B65-662C25B8B805}" type="slidenum">
              <a:rPr lang="sv-SE"/>
              <a:pPr/>
              <a:t>‹#›</a:t>
            </a:fld>
            <a:endParaRPr lang="sv-SE"/>
          </a:p>
        </p:txBody>
      </p:sp>
    </p:spTree>
    <p:extLst>
      <p:ext uri="{BB962C8B-B14F-4D97-AF65-F5344CB8AC3E}">
        <p14:creationId xmlns:p14="http://schemas.microsoft.com/office/powerpoint/2010/main" val="33077014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44813"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200"/>
            </a:lvl1pPr>
          </a:lstStyle>
          <a:p>
            <a:endParaRPr lang="sv-SE"/>
          </a:p>
        </p:txBody>
      </p:sp>
      <p:sp>
        <p:nvSpPr>
          <p:cNvPr id="5123" name="Rectangle 3"/>
          <p:cNvSpPr>
            <a:spLocks noGrp="1" noChangeArrowheads="1"/>
          </p:cNvSpPr>
          <p:nvPr>
            <p:ph type="dt" idx="1"/>
          </p:nvPr>
        </p:nvSpPr>
        <p:spPr bwMode="auto">
          <a:xfrm>
            <a:off x="3849688" y="0"/>
            <a:ext cx="2944812"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200"/>
            </a:lvl1pPr>
          </a:lstStyle>
          <a:p>
            <a:endParaRPr lang="sv-SE"/>
          </a:p>
        </p:txBody>
      </p:sp>
      <p:sp>
        <p:nvSpPr>
          <p:cNvPr id="5124" name="Rectangle 4"/>
          <p:cNvSpPr>
            <a:spLocks noGrp="1" noRot="1" noChangeAspect="1" noChangeArrowheads="1" noTextEdit="1"/>
          </p:cNvSpPr>
          <p:nvPr>
            <p:ph type="sldImg" idx="2"/>
          </p:nvPr>
        </p:nvSpPr>
        <p:spPr bwMode="auto">
          <a:xfrm>
            <a:off x="895350" y="750888"/>
            <a:ext cx="5005388" cy="37528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06463" y="4752975"/>
            <a:ext cx="4981575" cy="450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p>
        </p:txBody>
      </p:sp>
      <p:sp>
        <p:nvSpPr>
          <p:cNvPr id="5126" name="Rectangle 6"/>
          <p:cNvSpPr>
            <a:spLocks noGrp="1" noChangeArrowheads="1"/>
          </p:cNvSpPr>
          <p:nvPr>
            <p:ph type="ftr" sz="quarter" idx="4"/>
          </p:nvPr>
        </p:nvSpPr>
        <p:spPr bwMode="auto">
          <a:xfrm>
            <a:off x="0" y="9507538"/>
            <a:ext cx="2944813"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200"/>
            </a:lvl1pPr>
          </a:lstStyle>
          <a:p>
            <a:endParaRPr lang="sv-SE"/>
          </a:p>
        </p:txBody>
      </p:sp>
      <p:sp>
        <p:nvSpPr>
          <p:cNvPr id="5127" name="Rectangle 7"/>
          <p:cNvSpPr>
            <a:spLocks noGrp="1" noChangeArrowheads="1"/>
          </p:cNvSpPr>
          <p:nvPr>
            <p:ph type="sldNum" sz="quarter" idx="5"/>
          </p:nvPr>
        </p:nvSpPr>
        <p:spPr bwMode="auto">
          <a:xfrm>
            <a:off x="3849688" y="9507538"/>
            <a:ext cx="2944812"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200"/>
            </a:lvl1pPr>
          </a:lstStyle>
          <a:p>
            <a:fld id="{AB8341F7-FC5D-4E18-BEB0-8A20BCAFFC88}" type="slidenum">
              <a:rPr lang="sv-SE"/>
              <a:pPr/>
              <a:t>‹#›</a:t>
            </a:fld>
            <a:endParaRPr lang="sv-SE"/>
          </a:p>
        </p:txBody>
      </p:sp>
    </p:spTree>
    <p:extLst>
      <p:ext uri="{BB962C8B-B14F-4D97-AF65-F5344CB8AC3E}">
        <p14:creationId xmlns:p14="http://schemas.microsoft.com/office/powerpoint/2010/main" val="166981587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186CD8-2B5F-47D2-B024-698315872481}" type="slidenum">
              <a:rPr lang="sv-SE" smtClean="0"/>
              <a:pPr/>
              <a:t>1</a:t>
            </a:fld>
            <a:endParaRPr lang="sv-SE"/>
          </a:p>
        </p:txBody>
      </p:sp>
    </p:spTree>
    <p:extLst>
      <p:ext uri="{BB962C8B-B14F-4D97-AF65-F5344CB8AC3E}">
        <p14:creationId xmlns:p14="http://schemas.microsoft.com/office/powerpoint/2010/main" val="37459474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30754" name="Rectangle 2"/>
          <p:cNvSpPr>
            <a:spLocks noGrp="1" noChangeArrowheads="1"/>
          </p:cNvSpPr>
          <p:nvPr>
            <p:ph type="ctrTitle"/>
          </p:nvPr>
        </p:nvSpPr>
        <p:spPr>
          <a:xfrm>
            <a:off x="692150" y="3705225"/>
            <a:ext cx="7737475" cy="1143000"/>
          </a:xfrm>
        </p:spPr>
        <p:txBody>
          <a:bodyPr/>
          <a:lstStyle>
            <a:lvl1pPr algn="ctr">
              <a:defRPr/>
            </a:lvl1pPr>
          </a:lstStyle>
          <a:p>
            <a:pPr lvl="0"/>
            <a:r>
              <a:rPr lang="nl-BE" noProof="0" smtClean="0"/>
              <a:t>Click to edit Master title style</a:t>
            </a:r>
            <a:endParaRPr lang="sv-SE" noProof="0" smtClean="0"/>
          </a:p>
        </p:txBody>
      </p:sp>
      <p:sp>
        <p:nvSpPr>
          <p:cNvPr id="330755" name="Rectangle 3"/>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nl-BE" noProof="0" smtClean="0"/>
              <a:t>Click to edit Master subtitle style</a:t>
            </a:r>
            <a:endParaRPr lang="en-US" noProof="0" smtClean="0"/>
          </a:p>
        </p:txBody>
      </p:sp>
      <p:pic>
        <p:nvPicPr>
          <p:cNvPr id="330756" name="Picture 4"/>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9100" y="1965325"/>
            <a:ext cx="5738813"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nl-BE"/>
          </a:p>
        </p:txBody>
      </p:sp>
      <p:sp>
        <p:nvSpPr>
          <p:cNvPr id="4" name="Footer Placeholder 3"/>
          <p:cNvSpPr>
            <a:spLocks noGrp="1"/>
          </p:cNvSpPr>
          <p:nvPr>
            <p:ph type="ftr" sz="quarter" idx="10"/>
          </p:nvPr>
        </p:nvSpPr>
        <p:spPr/>
        <p:txBody>
          <a:bodyPr/>
          <a:lstStyle>
            <a:lvl1pPr>
              <a:defRPr/>
            </a:lvl1pPr>
          </a:lstStyle>
          <a:p>
            <a:r>
              <a:rPr lang="sv-SE"/>
              <a:t>Department, Name, Document name, Security Class</a:t>
            </a:r>
          </a:p>
        </p:txBody>
      </p:sp>
      <p:sp>
        <p:nvSpPr>
          <p:cNvPr id="5" name="Slide Number Placeholder 4"/>
          <p:cNvSpPr>
            <a:spLocks noGrp="1"/>
          </p:cNvSpPr>
          <p:nvPr>
            <p:ph type="sldNum" sz="quarter" idx="11"/>
          </p:nvPr>
        </p:nvSpPr>
        <p:spPr/>
        <p:txBody>
          <a:bodyPr/>
          <a:lstStyle>
            <a:lvl1pPr>
              <a:defRPr/>
            </a:lvl1pPr>
          </a:lstStyle>
          <a:p>
            <a:fld id="{6A912D1C-5ECD-402D-9A31-82AE23382FE6}" type="slidenum">
              <a:rPr lang="sv-SE"/>
              <a:pPr/>
              <a:t>‹#›</a:t>
            </a:fld>
            <a:endParaRPr lang="sv-SE"/>
          </a:p>
        </p:txBody>
      </p:sp>
      <p:sp>
        <p:nvSpPr>
          <p:cNvPr id="6" name="Date Placeholder 5"/>
          <p:cNvSpPr>
            <a:spLocks noGrp="1"/>
          </p:cNvSpPr>
          <p:nvPr>
            <p:ph type="dt" sz="half" idx="12"/>
          </p:nvPr>
        </p:nvSpPr>
        <p:spPr/>
        <p:txBody>
          <a:bodyPr/>
          <a:lstStyle>
            <a:lvl1pPr>
              <a:defRPr/>
            </a:lvl1pPr>
          </a:lstStyle>
          <a:p>
            <a:r>
              <a:rPr lang="sv-SE"/>
              <a:t>Date</a:t>
            </a:r>
          </a:p>
        </p:txBody>
      </p:sp>
    </p:spTree>
    <p:extLst>
      <p:ext uri="{BB962C8B-B14F-4D97-AF65-F5344CB8AC3E}">
        <p14:creationId xmlns:p14="http://schemas.microsoft.com/office/powerpoint/2010/main" val="2689418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8288" y="441325"/>
            <a:ext cx="2098675" cy="5330825"/>
          </a:xfrm>
        </p:spPr>
        <p:txBody>
          <a:bodyPr vert="eaVert"/>
          <a:lstStyle/>
          <a:p>
            <a:r>
              <a:rPr lang="nl-BE" smtClean="0"/>
              <a:t>Click to edit Master title style</a:t>
            </a:r>
            <a:endParaRPr lang="nl-BE"/>
          </a:p>
        </p:txBody>
      </p:sp>
      <p:sp>
        <p:nvSpPr>
          <p:cNvPr id="3" name="Vertical Text Placeholder 2"/>
          <p:cNvSpPr>
            <a:spLocks noGrp="1"/>
          </p:cNvSpPr>
          <p:nvPr>
            <p:ph type="body" orient="vert" idx="1"/>
          </p:nvPr>
        </p:nvSpPr>
        <p:spPr>
          <a:xfrm>
            <a:off x="319088" y="441325"/>
            <a:ext cx="6146800" cy="5330825"/>
          </a:xfrm>
        </p:spPr>
        <p:txBody>
          <a:bodyPr vert="eaVert"/>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nl-BE"/>
          </a:p>
        </p:txBody>
      </p:sp>
      <p:sp>
        <p:nvSpPr>
          <p:cNvPr id="4" name="Footer Placeholder 3"/>
          <p:cNvSpPr>
            <a:spLocks noGrp="1"/>
          </p:cNvSpPr>
          <p:nvPr>
            <p:ph type="ftr" sz="quarter" idx="10"/>
          </p:nvPr>
        </p:nvSpPr>
        <p:spPr/>
        <p:txBody>
          <a:bodyPr/>
          <a:lstStyle>
            <a:lvl1pPr>
              <a:defRPr/>
            </a:lvl1pPr>
          </a:lstStyle>
          <a:p>
            <a:r>
              <a:rPr lang="sv-SE"/>
              <a:t>Department, Name, Document name, Security Class</a:t>
            </a:r>
          </a:p>
        </p:txBody>
      </p:sp>
      <p:sp>
        <p:nvSpPr>
          <p:cNvPr id="5" name="Slide Number Placeholder 4"/>
          <p:cNvSpPr>
            <a:spLocks noGrp="1"/>
          </p:cNvSpPr>
          <p:nvPr>
            <p:ph type="sldNum" sz="quarter" idx="11"/>
          </p:nvPr>
        </p:nvSpPr>
        <p:spPr/>
        <p:txBody>
          <a:bodyPr/>
          <a:lstStyle>
            <a:lvl1pPr>
              <a:defRPr/>
            </a:lvl1pPr>
          </a:lstStyle>
          <a:p>
            <a:fld id="{1B9E8DC5-A561-4052-9208-400138C25E02}" type="slidenum">
              <a:rPr lang="sv-SE"/>
              <a:pPr/>
              <a:t>‹#›</a:t>
            </a:fld>
            <a:endParaRPr lang="sv-SE"/>
          </a:p>
        </p:txBody>
      </p:sp>
      <p:sp>
        <p:nvSpPr>
          <p:cNvPr id="6" name="Date Placeholder 5"/>
          <p:cNvSpPr>
            <a:spLocks noGrp="1"/>
          </p:cNvSpPr>
          <p:nvPr>
            <p:ph type="dt" sz="half" idx="12"/>
          </p:nvPr>
        </p:nvSpPr>
        <p:spPr/>
        <p:txBody>
          <a:bodyPr/>
          <a:lstStyle>
            <a:lvl1pPr>
              <a:defRPr/>
            </a:lvl1pPr>
          </a:lstStyle>
          <a:p>
            <a:r>
              <a:rPr lang="sv-SE"/>
              <a:t>Date</a:t>
            </a:r>
          </a:p>
        </p:txBody>
      </p:sp>
    </p:spTree>
    <p:extLst>
      <p:ext uri="{BB962C8B-B14F-4D97-AF65-F5344CB8AC3E}">
        <p14:creationId xmlns:p14="http://schemas.microsoft.com/office/powerpoint/2010/main" val="1091476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0" y="3705225"/>
            <a:ext cx="7737475" cy="1143000"/>
          </a:xfrm>
        </p:spPr>
        <p:txBody>
          <a:bodyPr/>
          <a:lstStyle>
            <a:lvl1pPr algn="ctr">
              <a:defRPr/>
            </a:lvl1pPr>
          </a:lstStyle>
          <a:p>
            <a:pPr lvl="0"/>
            <a:r>
              <a:rPr lang="en-US" noProof="0" smtClean="0"/>
              <a:t>Click to edit Master title style</a:t>
            </a:r>
            <a:endParaRPr lang="sv-SE" noProof="0" smtClean="0"/>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smtClean="0"/>
              <a:t>Click to edit Master subtitle style</a:t>
            </a:r>
          </a:p>
        </p:txBody>
      </p:sp>
      <p:pic>
        <p:nvPicPr>
          <p:cNvPr id="61462" name="Picture 22"/>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9100" y="1965325"/>
            <a:ext cx="5738813"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Footer Placeholder 3"/>
          <p:cNvSpPr>
            <a:spLocks noGrp="1"/>
          </p:cNvSpPr>
          <p:nvPr>
            <p:ph type="ftr" sz="quarter" idx="10"/>
          </p:nvPr>
        </p:nvSpPr>
        <p:spPr/>
        <p:txBody>
          <a:bodyPr/>
          <a:lstStyle>
            <a:lvl1pPr>
              <a:defRPr/>
            </a:lvl1pPr>
          </a:lstStyle>
          <a:p>
            <a:r>
              <a:rPr lang="sv-SE"/>
              <a:t>Department, Name, Document name, Security Class</a:t>
            </a:r>
          </a:p>
        </p:txBody>
      </p:sp>
      <p:sp>
        <p:nvSpPr>
          <p:cNvPr id="5" name="Slide Number Placeholder 4"/>
          <p:cNvSpPr>
            <a:spLocks noGrp="1"/>
          </p:cNvSpPr>
          <p:nvPr>
            <p:ph type="sldNum" sz="quarter" idx="11"/>
          </p:nvPr>
        </p:nvSpPr>
        <p:spPr/>
        <p:txBody>
          <a:bodyPr/>
          <a:lstStyle>
            <a:lvl1pPr>
              <a:defRPr/>
            </a:lvl1pPr>
          </a:lstStyle>
          <a:p>
            <a:fld id="{6D01059C-BE3F-4B82-81CE-E50D586F4B1C}" type="slidenum">
              <a:rPr lang="sv-SE"/>
              <a:pPr/>
              <a:t>‹#›</a:t>
            </a:fld>
            <a:endParaRPr lang="sv-SE"/>
          </a:p>
        </p:txBody>
      </p:sp>
      <p:sp>
        <p:nvSpPr>
          <p:cNvPr id="6" name="Date Placeholder 5"/>
          <p:cNvSpPr>
            <a:spLocks noGrp="1"/>
          </p:cNvSpPr>
          <p:nvPr>
            <p:ph type="dt" sz="half" idx="12"/>
          </p:nvPr>
        </p:nvSpPr>
        <p:spPr/>
        <p:txBody>
          <a:bodyPr/>
          <a:lstStyle>
            <a:lvl1pPr>
              <a:defRPr/>
            </a:lvl1pPr>
          </a:lstStyle>
          <a:p>
            <a:r>
              <a:rPr lang="sv-SE"/>
              <a:t>Date</a:t>
            </a:r>
          </a:p>
        </p:txBody>
      </p:sp>
    </p:spTree>
    <p:extLst>
      <p:ext uri="{BB962C8B-B14F-4D97-AF65-F5344CB8AC3E}">
        <p14:creationId xmlns:p14="http://schemas.microsoft.com/office/powerpoint/2010/main" val="37246821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sv-SE"/>
              <a:t>Department, Name, Document name, Security Class</a:t>
            </a:r>
          </a:p>
        </p:txBody>
      </p:sp>
      <p:sp>
        <p:nvSpPr>
          <p:cNvPr id="5" name="Slide Number Placeholder 4"/>
          <p:cNvSpPr>
            <a:spLocks noGrp="1"/>
          </p:cNvSpPr>
          <p:nvPr>
            <p:ph type="sldNum" sz="quarter" idx="11"/>
          </p:nvPr>
        </p:nvSpPr>
        <p:spPr/>
        <p:txBody>
          <a:bodyPr/>
          <a:lstStyle>
            <a:lvl1pPr>
              <a:defRPr/>
            </a:lvl1pPr>
          </a:lstStyle>
          <a:p>
            <a:fld id="{5F1CF90F-17CC-43F2-9487-E6753A874B19}" type="slidenum">
              <a:rPr lang="sv-SE"/>
              <a:pPr/>
              <a:t>‹#›</a:t>
            </a:fld>
            <a:endParaRPr lang="sv-SE"/>
          </a:p>
        </p:txBody>
      </p:sp>
      <p:sp>
        <p:nvSpPr>
          <p:cNvPr id="6" name="Date Placeholder 5"/>
          <p:cNvSpPr>
            <a:spLocks noGrp="1"/>
          </p:cNvSpPr>
          <p:nvPr>
            <p:ph type="dt" sz="half" idx="12"/>
          </p:nvPr>
        </p:nvSpPr>
        <p:spPr/>
        <p:txBody>
          <a:bodyPr/>
          <a:lstStyle>
            <a:lvl1pPr>
              <a:defRPr/>
            </a:lvl1pPr>
          </a:lstStyle>
          <a:p>
            <a:r>
              <a:rPr lang="sv-SE"/>
              <a:t>Date</a:t>
            </a:r>
          </a:p>
        </p:txBody>
      </p:sp>
    </p:spTree>
    <p:extLst>
      <p:ext uri="{BB962C8B-B14F-4D97-AF65-F5344CB8AC3E}">
        <p14:creationId xmlns:p14="http://schemas.microsoft.com/office/powerpoint/2010/main" val="26668392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322263" y="1876425"/>
            <a:ext cx="3810000" cy="3895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284663" y="1876425"/>
            <a:ext cx="3810000" cy="3895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Footer Placeholder 4"/>
          <p:cNvSpPr>
            <a:spLocks noGrp="1"/>
          </p:cNvSpPr>
          <p:nvPr>
            <p:ph type="ftr" sz="quarter" idx="10"/>
          </p:nvPr>
        </p:nvSpPr>
        <p:spPr/>
        <p:txBody>
          <a:bodyPr/>
          <a:lstStyle>
            <a:lvl1pPr>
              <a:defRPr/>
            </a:lvl1pPr>
          </a:lstStyle>
          <a:p>
            <a:r>
              <a:rPr lang="sv-SE"/>
              <a:t>Department, Name, Document name, Security Class</a:t>
            </a:r>
          </a:p>
        </p:txBody>
      </p:sp>
      <p:sp>
        <p:nvSpPr>
          <p:cNvPr id="6" name="Slide Number Placeholder 5"/>
          <p:cNvSpPr>
            <a:spLocks noGrp="1"/>
          </p:cNvSpPr>
          <p:nvPr>
            <p:ph type="sldNum" sz="quarter" idx="11"/>
          </p:nvPr>
        </p:nvSpPr>
        <p:spPr/>
        <p:txBody>
          <a:bodyPr/>
          <a:lstStyle>
            <a:lvl1pPr>
              <a:defRPr/>
            </a:lvl1pPr>
          </a:lstStyle>
          <a:p>
            <a:fld id="{6BCE79D7-805B-4BD0-ADB2-4C350555C9F8}" type="slidenum">
              <a:rPr lang="sv-SE"/>
              <a:pPr/>
              <a:t>‹#›</a:t>
            </a:fld>
            <a:endParaRPr lang="sv-SE"/>
          </a:p>
        </p:txBody>
      </p:sp>
      <p:sp>
        <p:nvSpPr>
          <p:cNvPr id="7" name="Date Placeholder 6"/>
          <p:cNvSpPr>
            <a:spLocks noGrp="1"/>
          </p:cNvSpPr>
          <p:nvPr>
            <p:ph type="dt" sz="half" idx="12"/>
          </p:nvPr>
        </p:nvSpPr>
        <p:spPr/>
        <p:txBody>
          <a:bodyPr/>
          <a:lstStyle>
            <a:lvl1pPr>
              <a:defRPr/>
            </a:lvl1pPr>
          </a:lstStyle>
          <a:p>
            <a:r>
              <a:rPr lang="sv-SE"/>
              <a:t>Date</a:t>
            </a:r>
          </a:p>
        </p:txBody>
      </p:sp>
    </p:spTree>
    <p:extLst>
      <p:ext uri="{BB962C8B-B14F-4D97-AF65-F5344CB8AC3E}">
        <p14:creationId xmlns:p14="http://schemas.microsoft.com/office/powerpoint/2010/main" val="10462405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Footer Placeholder 6"/>
          <p:cNvSpPr>
            <a:spLocks noGrp="1"/>
          </p:cNvSpPr>
          <p:nvPr>
            <p:ph type="ftr" sz="quarter" idx="10"/>
          </p:nvPr>
        </p:nvSpPr>
        <p:spPr/>
        <p:txBody>
          <a:bodyPr/>
          <a:lstStyle>
            <a:lvl1pPr>
              <a:defRPr/>
            </a:lvl1pPr>
          </a:lstStyle>
          <a:p>
            <a:r>
              <a:rPr lang="sv-SE"/>
              <a:t>Department, Name, Document name, Security Class</a:t>
            </a:r>
          </a:p>
        </p:txBody>
      </p:sp>
      <p:sp>
        <p:nvSpPr>
          <p:cNvPr id="8" name="Slide Number Placeholder 7"/>
          <p:cNvSpPr>
            <a:spLocks noGrp="1"/>
          </p:cNvSpPr>
          <p:nvPr>
            <p:ph type="sldNum" sz="quarter" idx="11"/>
          </p:nvPr>
        </p:nvSpPr>
        <p:spPr/>
        <p:txBody>
          <a:bodyPr/>
          <a:lstStyle>
            <a:lvl1pPr>
              <a:defRPr/>
            </a:lvl1pPr>
          </a:lstStyle>
          <a:p>
            <a:fld id="{6E5C009B-2A0A-455F-A3FE-0F05C0B419D8}" type="slidenum">
              <a:rPr lang="sv-SE"/>
              <a:pPr/>
              <a:t>‹#›</a:t>
            </a:fld>
            <a:endParaRPr lang="sv-SE"/>
          </a:p>
        </p:txBody>
      </p:sp>
      <p:sp>
        <p:nvSpPr>
          <p:cNvPr id="9" name="Date Placeholder 8"/>
          <p:cNvSpPr>
            <a:spLocks noGrp="1"/>
          </p:cNvSpPr>
          <p:nvPr>
            <p:ph type="dt" sz="half" idx="12"/>
          </p:nvPr>
        </p:nvSpPr>
        <p:spPr/>
        <p:txBody>
          <a:bodyPr/>
          <a:lstStyle>
            <a:lvl1pPr>
              <a:defRPr/>
            </a:lvl1pPr>
          </a:lstStyle>
          <a:p>
            <a:r>
              <a:rPr lang="sv-SE"/>
              <a:t>Date</a:t>
            </a:r>
          </a:p>
        </p:txBody>
      </p:sp>
    </p:spTree>
    <p:extLst>
      <p:ext uri="{BB962C8B-B14F-4D97-AF65-F5344CB8AC3E}">
        <p14:creationId xmlns:p14="http://schemas.microsoft.com/office/powerpoint/2010/main" val="4042365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Footer Placeholder 2"/>
          <p:cNvSpPr>
            <a:spLocks noGrp="1"/>
          </p:cNvSpPr>
          <p:nvPr>
            <p:ph type="ftr" sz="quarter" idx="10"/>
          </p:nvPr>
        </p:nvSpPr>
        <p:spPr/>
        <p:txBody>
          <a:bodyPr/>
          <a:lstStyle>
            <a:lvl1pPr>
              <a:defRPr/>
            </a:lvl1pPr>
          </a:lstStyle>
          <a:p>
            <a:r>
              <a:rPr lang="sv-SE"/>
              <a:t>Department, Name, Document name, Security Class</a:t>
            </a:r>
          </a:p>
        </p:txBody>
      </p:sp>
      <p:sp>
        <p:nvSpPr>
          <p:cNvPr id="4" name="Slide Number Placeholder 3"/>
          <p:cNvSpPr>
            <a:spLocks noGrp="1"/>
          </p:cNvSpPr>
          <p:nvPr>
            <p:ph type="sldNum" sz="quarter" idx="11"/>
          </p:nvPr>
        </p:nvSpPr>
        <p:spPr/>
        <p:txBody>
          <a:bodyPr/>
          <a:lstStyle>
            <a:lvl1pPr>
              <a:defRPr/>
            </a:lvl1pPr>
          </a:lstStyle>
          <a:p>
            <a:fld id="{7ADA42A2-B901-4D9B-ACF9-D94179303267}" type="slidenum">
              <a:rPr lang="sv-SE"/>
              <a:pPr/>
              <a:t>‹#›</a:t>
            </a:fld>
            <a:endParaRPr lang="sv-SE"/>
          </a:p>
        </p:txBody>
      </p:sp>
      <p:sp>
        <p:nvSpPr>
          <p:cNvPr id="5" name="Date Placeholder 4"/>
          <p:cNvSpPr>
            <a:spLocks noGrp="1"/>
          </p:cNvSpPr>
          <p:nvPr>
            <p:ph type="dt" sz="half" idx="12"/>
          </p:nvPr>
        </p:nvSpPr>
        <p:spPr/>
        <p:txBody>
          <a:bodyPr/>
          <a:lstStyle>
            <a:lvl1pPr>
              <a:defRPr/>
            </a:lvl1pPr>
          </a:lstStyle>
          <a:p>
            <a:r>
              <a:rPr lang="sv-SE"/>
              <a:t>Date</a:t>
            </a:r>
          </a:p>
        </p:txBody>
      </p:sp>
    </p:spTree>
    <p:extLst>
      <p:ext uri="{BB962C8B-B14F-4D97-AF65-F5344CB8AC3E}">
        <p14:creationId xmlns:p14="http://schemas.microsoft.com/office/powerpoint/2010/main" val="4887068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sv-SE"/>
              <a:t>Department, Name, Document name, Security Class</a:t>
            </a:r>
          </a:p>
        </p:txBody>
      </p:sp>
      <p:sp>
        <p:nvSpPr>
          <p:cNvPr id="3" name="Slide Number Placeholder 2"/>
          <p:cNvSpPr>
            <a:spLocks noGrp="1"/>
          </p:cNvSpPr>
          <p:nvPr>
            <p:ph type="sldNum" sz="quarter" idx="11"/>
          </p:nvPr>
        </p:nvSpPr>
        <p:spPr/>
        <p:txBody>
          <a:bodyPr/>
          <a:lstStyle>
            <a:lvl1pPr>
              <a:defRPr/>
            </a:lvl1pPr>
          </a:lstStyle>
          <a:p>
            <a:fld id="{E5F108B6-ED0B-4CF1-BCB7-F5BE3BDD604C}" type="slidenum">
              <a:rPr lang="sv-SE"/>
              <a:pPr/>
              <a:t>‹#›</a:t>
            </a:fld>
            <a:endParaRPr lang="sv-SE"/>
          </a:p>
        </p:txBody>
      </p:sp>
      <p:sp>
        <p:nvSpPr>
          <p:cNvPr id="4" name="Date Placeholder 3"/>
          <p:cNvSpPr>
            <a:spLocks noGrp="1"/>
          </p:cNvSpPr>
          <p:nvPr>
            <p:ph type="dt" sz="half" idx="12"/>
          </p:nvPr>
        </p:nvSpPr>
        <p:spPr/>
        <p:txBody>
          <a:bodyPr/>
          <a:lstStyle>
            <a:lvl1pPr>
              <a:defRPr/>
            </a:lvl1pPr>
          </a:lstStyle>
          <a:p>
            <a:r>
              <a:rPr lang="sv-SE"/>
              <a:t>Date</a:t>
            </a:r>
          </a:p>
        </p:txBody>
      </p:sp>
    </p:spTree>
    <p:extLst>
      <p:ext uri="{BB962C8B-B14F-4D97-AF65-F5344CB8AC3E}">
        <p14:creationId xmlns:p14="http://schemas.microsoft.com/office/powerpoint/2010/main" val="14224538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sv-SE"/>
              <a:t>Department, Name, Document name, Security Class</a:t>
            </a:r>
          </a:p>
        </p:txBody>
      </p:sp>
      <p:sp>
        <p:nvSpPr>
          <p:cNvPr id="6" name="Slide Number Placeholder 5"/>
          <p:cNvSpPr>
            <a:spLocks noGrp="1"/>
          </p:cNvSpPr>
          <p:nvPr>
            <p:ph type="sldNum" sz="quarter" idx="11"/>
          </p:nvPr>
        </p:nvSpPr>
        <p:spPr/>
        <p:txBody>
          <a:bodyPr/>
          <a:lstStyle>
            <a:lvl1pPr>
              <a:defRPr/>
            </a:lvl1pPr>
          </a:lstStyle>
          <a:p>
            <a:fld id="{F2E142B5-9135-4B2A-AA23-D9F3062440DC}" type="slidenum">
              <a:rPr lang="sv-SE"/>
              <a:pPr/>
              <a:t>‹#›</a:t>
            </a:fld>
            <a:endParaRPr lang="sv-SE"/>
          </a:p>
        </p:txBody>
      </p:sp>
      <p:sp>
        <p:nvSpPr>
          <p:cNvPr id="7" name="Date Placeholder 6"/>
          <p:cNvSpPr>
            <a:spLocks noGrp="1"/>
          </p:cNvSpPr>
          <p:nvPr>
            <p:ph type="dt" sz="half" idx="12"/>
          </p:nvPr>
        </p:nvSpPr>
        <p:spPr/>
        <p:txBody>
          <a:bodyPr/>
          <a:lstStyle>
            <a:lvl1pPr>
              <a:defRPr/>
            </a:lvl1pPr>
          </a:lstStyle>
          <a:p>
            <a:r>
              <a:rPr lang="sv-SE"/>
              <a:t>Date</a:t>
            </a:r>
          </a:p>
        </p:txBody>
      </p:sp>
    </p:spTree>
    <p:extLst>
      <p:ext uri="{BB962C8B-B14F-4D97-AF65-F5344CB8AC3E}">
        <p14:creationId xmlns:p14="http://schemas.microsoft.com/office/powerpoint/2010/main" val="1654339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userDrawn="1">
            <p:custDataLst>
              <p:tags r:id="rId2"/>
            </p:custDataLst>
            <p:extLst>
              <p:ext uri="{D42A27DB-BD31-4B8C-83A1-F6EECF244321}">
                <p14:modId xmlns:p14="http://schemas.microsoft.com/office/powerpoint/2010/main" val="154625201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1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nl-BE" smtClean="0"/>
              <a:t>Click to edit Master title style</a:t>
            </a:r>
            <a:endParaRPr lang="nl-BE"/>
          </a:p>
        </p:txBody>
      </p:sp>
      <p:sp>
        <p:nvSpPr>
          <p:cNvPr id="3" name="Content Placeholder 2"/>
          <p:cNvSpPr>
            <a:spLocks noGrp="1"/>
          </p:cNvSpPr>
          <p:nvPr>
            <p:ph idx="1"/>
          </p:nvPr>
        </p:nvSpPr>
        <p:spPr/>
        <p:txBody>
          <a:body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nl-BE"/>
          </a:p>
        </p:txBody>
      </p:sp>
      <p:sp>
        <p:nvSpPr>
          <p:cNvPr id="4" name="Footer Placeholder 3"/>
          <p:cNvSpPr>
            <a:spLocks noGrp="1"/>
          </p:cNvSpPr>
          <p:nvPr>
            <p:ph type="ftr" sz="quarter" idx="10"/>
          </p:nvPr>
        </p:nvSpPr>
        <p:spPr/>
        <p:txBody>
          <a:bodyPr/>
          <a:lstStyle>
            <a:lvl1pPr>
              <a:defRPr/>
            </a:lvl1pPr>
          </a:lstStyle>
          <a:p>
            <a:r>
              <a:rPr lang="sv-SE"/>
              <a:t>Department, Name, Document name, Security Class</a:t>
            </a:r>
          </a:p>
        </p:txBody>
      </p:sp>
      <p:sp>
        <p:nvSpPr>
          <p:cNvPr id="5" name="Slide Number Placeholder 4"/>
          <p:cNvSpPr>
            <a:spLocks noGrp="1"/>
          </p:cNvSpPr>
          <p:nvPr>
            <p:ph type="sldNum" sz="quarter" idx="11"/>
          </p:nvPr>
        </p:nvSpPr>
        <p:spPr/>
        <p:txBody>
          <a:bodyPr/>
          <a:lstStyle>
            <a:lvl1pPr>
              <a:defRPr/>
            </a:lvl1pPr>
          </a:lstStyle>
          <a:p>
            <a:fld id="{8845EC83-9A96-4D3D-930B-883AF0B9E115}" type="slidenum">
              <a:rPr lang="sv-SE"/>
              <a:pPr/>
              <a:t>‹#›</a:t>
            </a:fld>
            <a:endParaRPr lang="sv-SE"/>
          </a:p>
        </p:txBody>
      </p:sp>
      <p:sp>
        <p:nvSpPr>
          <p:cNvPr id="6" name="Date Placeholder 5"/>
          <p:cNvSpPr>
            <a:spLocks noGrp="1"/>
          </p:cNvSpPr>
          <p:nvPr>
            <p:ph type="dt" sz="half" idx="12"/>
          </p:nvPr>
        </p:nvSpPr>
        <p:spPr/>
        <p:txBody>
          <a:bodyPr/>
          <a:lstStyle>
            <a:lvl1pPr>
              <a:defRPr/>
            </a:lvl1pPr>
          </a:lstStyle>
          <a:p>
            <a:r>
              <a:rPr lang="sv-SE"/>
              <a:t>Date</a:t>
            </a:r>
          </a:p>
        </p:txBody>
      </p:sp>
    </p:spTree>
    <p:extLst>
      <p:ext uri="{BB962C8B-B14F-4D97-AF65-F5344CB8AC3E}">
        <p14:creationId xmlns:p14="http://schemas.microsoft.com/office/powerpoint/2010/main" val="10008015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sv-SE"/>
              <a:t>Department, Name, Document name, Security Class</a:t>
            </a:r>
          </a:p>
        </p:txBody>
      </p:sp>
      <p:sp>
        <p:nvSpPr>
          <p:cNvPr id="6" name="Slide Number Placeholder 5"/>
          <p:cNvSpPr>
            <a:spLocks noGrp="1"/>
          </p:cNvSpPr>
          <p:nvPr>
            <p:ph type="sldNum" sz="quarter" idx="11"/>
          </p:nvPr>
        </p:nvSpPr>
        <p:spPr/>
        <p:txBody>
          <a:bodyPr/>
          <a:lstStyle>
            <a:lvl1pPr>
              <a:defRPr/>
            </a:lvl1pPr>
          </a:lstStyle>
          <a:p>
            <a:fld id="{0FAD91C4-B7AC-4C68-8A53-6FFA68EA1A8B}" type="slidenum">
              <a:rPr lang="sv-SE"/>
              <a:pPr/>
              <a:t>‹#›</a:t>
            </a:fld>
            <a:endParaRPr lang="sv-SE"/>
          </a:p>
        </p:txBody>
      </p:sp>
      <p:sp>
        <p:nvSpPr>
          <p:cNvPr id="7" name="Date Placeholder 6"/>
          <p:cNvSpPr>
            <a:spLocks noGrp="1"/>
          </p:cNvSpPr>
          <p:nvPr>
            <p:ph type="dt" sz="half" idx="12"/>
          </p:nvPr>
        </p:nvSpPr>
        <p:spPr/>
        <p:txBody>
          <a:bodyPr/>
          <a:lstStyle>
            <a:lvl1pPr>
              <a:defRPr/>
            </a:lvl1pPr>
          </a:lstStyle>
          <a:p>
            <a:r>
              <a:rPr lang="sv-SE"/>
              <a:t>Date</a:t>
            </a:r>
          </a:p>
        </p:txBody>
      </p:sp>
    </p:spTree>
    <p:extLst>
      <p:ext uri="{BB962C8B-B14F-4D97-AF65-F5344CB8AC3E}">
        <p14:creationId xmlns:p14="http://schemas.microsoft.com/office/powerpoint/2010/main" val="103650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Footer Placeholder 3"/>
          <p:cNvSpPr>
            <a:spLocks noGrp="1"/>
          </p:cNvSpPr>
          <p:nvPr>
            <p:ph type="ftr" sz="quarter" idx="10"/>
          </p:nvPr>
        </p:nvSpPr>
        <p:spPr/>
        <p:txBody>
          <a:bodyPr/>
          <a:lstStyle>
            <a:lvl1pPr>
              <a:defRPr/>
            </a:lvl1pPr>
          </a:lstStyle>
          <a:p>
            <a:r>
              <a:rPr lang="sv-SE"/>
              <a:t>Department, Name, Document name, Security Class</a:t>
            </a:r>
          </a:p>
        </p:txBody>
      </p:sp>
      <p:sp>
        <p:nvSpPr>
          <p:cNvPr id="5" name="Slide Number Placeholder 4"/>
          <p:cNvSpPr>
            <a:spLocks noGrp="1"/>
          </p:cNvSpPr>
          <p:nvPr>
            <p:ph type="sldNum" sz="quarter" idx="11"/>
          </p:nvPr>
        </p:nvSpPr>
        <p:spPr/>
        <p:txBody>
          <a:bodyPr/>
          <a:lstStyle>
            <a:lvl1pPr>
              <a:defRPr/>
            </a:lvl1pPr>
          </a:lstStyle>
          <a:p>
            <a:fld id="{048DCC70-824B-4E0D-92BD-723D70E46ABA}" type="slidenum">
              <a:rPr lang="sv-SE"/>
              <a:pPr/>
              <a:t>‹#›</a:t>
            </a:fld>
            <a:endParaRPr lang="sv-SE"/>
          </a:p>
        </p:txBody>
      </p:sp>
      <p:sp>
        <p:nvSpPr>
          <p:cNvPr id="6" name="Date Placeholder 5"/>
          <p:cNvSpPr>
            <a:spLocks noGrp="1"/>
          </p:cNvSpPr>
          <p:nvPr>
            <p:ph type="dt" sz="half" idx="12"/>
          </p:nvPr>
        </p:nvSpPr>
        <p:spPr/>
        <p:txBody>
          <a:bodyPr/>
          <a:lstStyle>
            <a:lvl1pPr>
              <a:defRPr/>
            </a:lvl1pPr>
          </a:lstStyle>
          <a:p>
            <a:r>
              <a:rPr lang="sv-SE"/>
              <a:t>Date</a:t>
            </a:r>
          </a:p>
        </p:txBody>
      </p:sp>
    </p:spTree>
    <p:extLst>
      <p:ext uri="{BB962C8B-B14F-4D97-AF65-F5344CB8AC3E}">
        <p14:creationId xmlns:p14="http://schemas.microsoft.com/office/powerpoint/2010/main" val="11395755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5113" y="441325"/>
            <a:ext cx="2097087" cy="53308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319088" y="441325"/>
            <a:ext cx="6143625" cy="53308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Footer Placeholder 3"/>
          <p:cNvSpPr>
            <a:spLocks noGrp="1"/>
          </p:cNvSpPr>
          <p:nvPr>
            <p:ph type="ftr" sz="quarter" idx="10"/>
          </p:nvPr>
        </p:nvSpPr>
        <p:spPr/>
        <p:txBody>
          <a:bodyPr/>
          <a:lstStyle>
            <a:lvl1pPr>
              <a:defRPr/>
            </a:lvl1pPr>
          </a:lstStyle>
          <a:p>
            <a:r>
              <a:rPr lang="sv-SE"/>
              <a:t>Department, Name, Document name, Security Class</a:t>
            </a:r>
          </a:p>
        </p:txBody>
      </p:sp>
      <p:sp>
        <p:nvSpPr>
          <p:cNvPr id="5" name="Slide Number Placeholder 4"/>
          <p:cNvSpPr>
            <a:spLocks noGrp="1"/>
          </p:cNvSpPr>
          <p:nvPr>
            <p:ph type="sldNum" sz="quarter" idx="11"/>
          </p:nvPr>
        </p:nvSpPr>
        <p:spPr/>
        <p:txBody>
          <a:bodyPr/>
          <a:lstStyle>
            <a:lvl1pPr>
              <a:defRPr/>
            </a:lvl1pPr>
          </a:lstStyle>
          <a:p>
            <a:fld id="{45816885-2B7E-4CEE-8F15-345C58575065}" type="slidenum">
              <a:rPr lang="sv-SE"/>
              <a:pPr/>
              <a:t>‹#›</a:t>
            </a:fld>
            <a:endParaRPr lang="sv-SE"/>
          </a:p>
        </p:txBody>
      </p:sp>
      <p:sp>
        <p:nvSpPr>
          <p:cNvPr id="6" name="Date Placeholder 5"/>
          <p:cNvSpPr>
            <a:spLocks noGrp="1"/>
          </p:cNvSpPr>
          <p:nvPr>
            <p:ph type="dt" sz="half" idx="12"/>
          </p:nvPr>
        </p:nvSpPr>
        <p:spPr/>
        <p:txBody>
          <a:bodyPr/>
          <a:lstStyle>
            <a:lvl1pPr>
              <a:defRPr/>
            </a:lvl1pPr>
          </a:lstStyle>
          <a:p>
            <a:r>
              <a:rPr lang="sv-SE"/>
              <a:t>Date</a:t>
            </a:r>
          </a:p>
        </p:txBody>
      </p:sp>
    </p:spTree>
    <p:extLst>
      <p:ext uri="{BB962C8B-B14F-4D97-AF65-F5344CB8AC3E}">
        <p14:creationId xmlns:p14="http://schemas.microsoft.com/office/powerpoint/2010/main" val="27790757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BE"/>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nl-BE"/>
          </a:p>
        </p:txBody>
      </p:sp>
    </p:spTree>
    <p:extLst>
      <p:ext uri="{BB962C8B-B14F-4D97-AF65-F5344CB8AC3E}">
        <p14:creationId xmlns:p14="http://schemas.microsoft.com/office/powerpoint/2010/main" val="38489372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Tree>
    <p:extLst>
      <p:ext uri="{BB962C8B-B14F-4D97-AF65-F5344CB8AC3E}">
        <p14:creationId xmlns:p14="http://schemas.microsoft.com/office/powerpoint/2010/main" val="36646712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38576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Tree>
    <p:extLst>
      <p:ext uri="{BB962C8B-B14F-4D97-AF65-F5344CB8AC3E}">
        <p14:creationId xmlns:p14="http://schemas.microsoft.com/office/powerpoint/2010/main" val="3725819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Tree>
    <p:extLst>
      <p:ext uri="{BB962C8B-B14F-4D97-AF65-F5344CB8AC3E}">
        <p14:creationId xmlns:p14="http://schemas.microsoft.com/office/powerpoint/2010/main" val="20147135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Tree>
    <p:extLst>
      <p:ext uri="{BB962C8B-B14F-4D97-AF65-F5344CB8AC3E}">
        <p14:creationId xmlns:p14="http://schemas.microsoft.com/office/powerpoint/2010/main" val="32868517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0005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nl-BE"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BE" smtClean="0"/>
              <a:t>Click to edit Master text styles</a:t>
            </a:r>
          </a:p>
        </p:txBody>
      </p:sp>
      <p:sp>
        <p:nvSpPr>
          <p:cNvPr id="4" name="Footer Placeholder 3"/>
          <p:cNvSpPr>
            <a:spLocks noGrp="1"/>
          </p:cNvSpPr>
          <p:nvPr>
            <p:ph type="ftr" sz="quarter" idx="10"/>
          </p:nvPr>
        </p:nvSpPr>
        <p:spPr/>
        <p:txBody>
          <a:bodyPr/>
          <a:lstStyle>
            <a:lvl1pPr>
              <a:defRPr/>
            </a:lvl1pPr>
          </a:lstStyle>
          <a:p>
            <a:r>
              <a:rPr lang="sv-SE"/>
              <a:t>Department, Name, Document name, Security Class</a:t>
            </a:r>
          </a:p>
        </p:txBody>
      </p:sp>
      <p:sp>
        <p:nvSpPr>
          <p:cNvPr id="5" name="Slide Number Placeholder 4"/>
          <p:cNvSpPr>
            <a:spLocks noGrp="1"/>
          </p:cNvSpPr>
          <p:nvPr>
            <p:ph type="sldNum" sz="quarter" idx="11"/>
          </p:nvPr>
        </p:nvSpPr>
        <p:spPr/>
        <p:txBody>
          <a:bodyPr/>
          <a:lstStyle>
            <a:lvl1pPr>
              <a:defRPr/>
            </a:lvl1pPr>
          </a:lstStyle>
          <a:p>
            <a:fld id="{59C11083-1FE4-4DEC-8B25-BDA2916E5006}" type="slidenum">
              <a:rPr lang="sv-SE"/>
              <a:pPr/>
              <a:t>‹#›</a:t>
            </a:fld>
            <a:endParaRPr lang="sv-SE"/>
          </a:p>
        </p:txBody>
      </p:sp>
      <p:sp>
        <p:nvSpPr>
          <p:cNvPr id="6" name="Date Placeholder 5"/>
          <p:cNvSpPr>
            <a:spLocks noGrp="1"/>
          </p:cNvSpPr>
          <p:nvPr>
            <p:ph type="dt" sz="half" idx="12"/>
          </p:nvPr>
        </p:nvSpPr>
        <p:spPr/>
        <p:txBody>
          <a:bodyPr/>
          <a:lstStyle>
            <a:lvl1pPr>
              <a:defRPr/>
            </a:lvl1pPr>
          </a:lstStyle>
          <a:p>
            <a:r>
              <a:rPr lang="sv-SE"/>
              <a:t>Date</a:t>
            </a:r>
          </a:p>
        </p:txBody>
      </p:sp>
    </p:spTree>
    <p:extLst>
      <p:ext uri="{BB962C8B-B14F-4D97-AF65-F5344CB8AC3E}">
        <p14:creationId xmlns:p14="http://schemas.microsoft.com/office/powerpoint/2010/main" val="27982434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95089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998976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Tree>
    <p:extLst>
      <p:ext uri="{BB962C8B-B14F-4D97-AF65-F5344CB8AC3E}">
        <p14:creationId xmlns:p14="http://schemas.microsoft.com/office/powerpoint/2010/main" val="4270065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3525" y="403225"/>
            <a:ext cx="2097088" cy="5722938"/>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322263" y="403225"/>
            <a:ext cx="6138862" cy="57229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Tree>
    <p:extLst>
      <p:ext uri="{BB962C8B-B14F-4D97-AF65-F5344CB8AC3E}">
        <p14:creationId xmlns:p14="http://schemas.microsoft.com/office/powerpoint/2010/main" val="1417740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Click to edit Master title style</a:t>
            </a:r>
            <a:endParaRPr lang="nl-BE"/>
          </a:p>
        </p:txBody>
      </p:sp>
      <p:sp>
        <p:nvSpPr>
          <p:cNvPr id="3" name="Content Placeholder 2"/>
          <p:cNvSpPr>
            <a:spLocks noGrp="1"/>
          </p:cNvSpPr>
          <p:nvPr>
            <p:ph sz="half" idx="1"/>
          </p:nvPr>
        </p:nvSpPr>
        <p:spPr>
          <a:xfrm>
            <a:off x="322263" y="1876425"/>
            <a:ext cx="3810000" cy="3895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nl-BE"/>
          </a:p>
        </p:txBody>
      </p:sp>
      <p:sp>
        <p:nvSpPr>
          <p:cNvPr id="4" name="Content Placeholder 3"/>
          <p:cNvSpPr>
            <a:spLocks noGrp="1"/>
          </p:cNvSpPr>
          <p:nvPr>
            <p:ph sz="half" idx="2"/>
          </p:nvPr>
        </p:nvSpPr>
        <p:spPr>
          <a:xfrm>
            <a:off x="4284663" y="1876425"/>
            <a:ext cx="3810000" cy="3895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nl-BE"/>
          </a:p>
        </p:txBody>
      </p:sp>
      <p:sp>
        <p:nvSpPr>
          <p:cNvPr id="5" name="Footer Placeholder 4"/>
          <p:cNvSpPr>
            <a:spLocks noGrp="1"/>
          </p:cNvSpPr>
          <p:nvPr>
            <p:ph type="ftr" sz="quarter" idx="10"/>
          </p:nvPr>
        </p:nvSpPr>
        <p:spPr/>
        <p:txBody>
          <a:bodyPr/>
          <a:lstStyle>
            <a:lvl1pPr>
              <a:defRPr/>
            </a:lvl1pPr>
          </a:lstStyle>
          <a:p>
            <a:r>
              <a:rPr lang="sv-SE"/>
              <a:t>Department, Name, Document name, Security Class</a:t>
            </a:r>
          </a:p>
        </p:txBody>
      </p:sp>
      <p:sp>
        <p:nvSpPr>
          <p:cNvPr id="6" name="Slide Number Placeholder 5"/>
          <p:cNvSpPr>
            <a:spLocks noGrp="1"/>
          </p:cNvSpPr>
          <p:nvPr>
            <p:ph type="sldNum" sz="quarter" idx="11"/>
          </p:nvPr>
        </p:nvSpPr>
        <p:spPr/>
        <p:txBody>
          <a:bodyPr/>
          <a:lstStyle>
            <a:lvl1pPr>
              <a:defRPr/>
            </a:lvl1pPr>
          </a:lstStyle>
          <a:p>
            <a:fld id="{4A9A9AF7-3729-4AFE-B5FE-6E8BF5181F23}" type="slidenum">
              <a:rPr lang="sv-SE"/>
              <a:pPr/>
              <a:t>‹#›</a:t>
            </a:fld>
            <a:endParaRPr lang="sv-SE"/>
          </a:p>
        </p:txBody>
      </p:sp>
      <p:sp>
        <p:nvSpPr>
          <p:cNvPr id="7" name="Date Placeholder 6"/>
          <p:cNvSpPr>
            <a:spLocks noGrp="1"/>
          </p:cNvSpPr>
          <p:nvPr>
            <p:ph type="dt" sz="half" idx="12"/>
          </p:nvPr>
        </p:nvSpPr>
        <p:spPr/>
        <p:txBody>
          <a:bodyPr/>
          <a:lstStyle>
            <a:lvl1pPr>
              <a:defRPr/>
            </a:lvl1pPr>
          </a:lstStyle>
          <a:p>
            <a:r>
              <a:rPr lang="sv-SE"/>
              <a:t>Date</a:t>
            </a:r>
          </a:p>
        </p:txBody>
      </p:sp>
    </p:spTree>
    <p:extLst>
      <p:ext uri="{BB962C8B-B14F-4D97-AF65-F5344CB8AC3E}">
        <p14:creationId xmlns:p14="http://schemas.microsoft.com/office/powerpoint/2010/main" val="1581909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nl-BE"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nl-BE"/>
          </a:p>
        </p:txBody>
      </p:sp>
      <p:sp>
        <p:nvSpPr>
          <p:cNvPr id="7" name="Footer Placeholder 6"/>
          <p:cNvSpPr>
            <a:spLocks noGrp="1"/>
          </p:cNvSpPr>
          <p:nvPr>
            <p:ph type="ftr" sz="quarter" idx="10"/>
          </p:nvPr>
        </p:nvSpPr>
        <p:spPr/>
        <p:txBody>
          <a:bodyPr/>
          <a:lstStyle>
            <a:lvl1pPr>
              <a:defRPr/>
            </a:lvl1pPr>
          </a:lstStyle>
          <a:p>
            <a:r>
              <a:rPr lang="sv-SE"/>
              <a:t>Department, Name, Document name, Security Class</a:t>
            </a:r>
          </a:p>
        </p:txBody>
      </p:sp>
      <p:sp>
        <p:nvSpPr>
          <p:cNvPr id="8" name="Slide Number Placeholder 7"/>
          <p:cNvSpPr>
            <a:spLocks noGrp="1"/>
          </p:cNvSpPr>
          <p:nvPr>
            <p:ph type="sldNum" sz="quarter" idx="11"/>
          </p:nvPr>
        </p:nvSpPr>
        <p:spPr/>
        <p:txBody>
          <a:bodyPr/>
          <a:lstStyle>
            <a:lvl1pPr>
              <a:defRPr/>
            </a:lvl1pPr>
          </a:lstStyle>
          <a:p>
            <a:fld id="{44BE4B3F-BBE1-4973-95C7-461E6155A0B5}" type="slidenum">
              <a:rPr lang="sv-SE"/>
              <a:pPr/>
              <a:t>‹#›</a:t>
            </a:fld>
            <a:endParaRPr lang="sv-SE"/>
          </a:p>
        </p:txBody>
      </p:sp>
      <p:sp>
        <p:nvSpPr>
          <p:cNvPr id="9" name="Date Placeholder 8"/>
          <p:cNvSpPr>
            <a:spLocks noGrp="1"/>
          </p:cNvSpPr>
          <p:nvPr>
            <p:ph type="dt" sz="half" idx="12"/>
          </p:nvPr>
        </p:nvSpPr>
        <p:spPr/>
        <p:txBody>
          <a:bodyPr/>
          <a:lstStyle>
            <a:lvl1pPr>
              <a:defRPr/>
            </a:lvl1pPr>
          </a:lstStyle>
          <a:p>
            <a:r>
              <a:rPr lang="sv-SE"/>
              <a:t>Date</a:t>
            </a:r>
          </a:p>
        </p:txBody>
      </p:sp>
    </p:spTree>
    <p:extLst>
      <p:ext uri="{BB962C8B-B14F-4D97-AF65-F5344CB8AC3E}">
        <p14:creationId xmlns:p14="http://schemas.microsoft.com/office/powerpoint/2010/main" val="2746793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Click to edit Master title style</a:t>
            </a:r>
            <a:endParaRPr lang="nl-BE"/>
          </a:p>
        </p:txBody>
      </p:sp>
      <p:sp>
        <p:nvSpPr>
          <p:cNvPr id="3" name="Footer Placeholder 2"/>
          <p:cNvSpPr>
            <a:spLocks noGrp="1"/>
          </p:cNvSpPr>
          <p:nvPr>
            <p:ph type="ftr" sz="quarter" idx="10"/>
          </p:nvPr>
        </p:nvSpPr>
        <p:spPr/>
        <p:txBody>
          <a:bodyPr/>
          <a:lstStyle>
            <a:lvl1pPr>
              <a:defRPr/>
            </a:lvl1pPr>
          </a:lstStyle>
          <a:p>
            <a:r>
              <a:rPr lang="sv-SE"/>
              <a:t>Department, Name, Document name, Security Class</a:t>
            </a:r>
          </a:p>
        </p:txBody>
      </p:sp>
      <p:sp>
        <p:nvSpPr>
          <p:cNvPr id="4" name="Slide Number Placeholder 3"/>
          <p:cNvSpPr>
            <a:spLocks noGrp="1"/>
          </p:cNvSpPr>
          <p:nvPr>
            <p:ph type="sldNum" sz="quarter" idx="11"/>
          </p:nvPr>
        </p:nvSpPr>
        <p:spPr/>
        <p:txBody>
          <a:bodyPr/>
          <a:lstStyle>
            <a:lvl1pPr>
              <a:defRPr/>
            </a:lvl1pPr>
          </a:lstStyle>
          <a:p>
            <a:fld id="{91A2CFA1-6982-42A8-91E6-46F6F4885F37}" type="slidenum">
              <a:rPr lang="sv-SE"/>
              <a:pPr/>
              <a:t>‹#›</a:t>
            </a:fld>
            <a:endParaRPr lang="sv-SE"/>
          </a:p>
        </p:txBody>
      </p:sp>
      <p:sp>
        <p:nvSpPr>
          <p:cNvPr id="5" name="Date Placeholder 4"/>
          <p:cNvSpPr>
            <a:spLocks noGrp="1"/>
          </p:cNvSpPr>
          <p:nvPr>
            <p:ph type="dt" sz="half" idx="12"/>
          </p:nvPr>
        </p:nvSpPr>
        <p:spPr/>
        <p:txBody>
          <a:bodyPr/>
          <a:lstStyle>
            <a:lvl1pPr>
              <a:defRPr/>
            </a:lvl1pPr>
          </a:lstStyle>
          <a:p>
            <a:r>
              <a:rPr lang="sv-SE"/>
              <a:t>Date</a:t>
            </a:r>
          </a:p>
        </p:txBody>
      </p:sp>
    </p:spTree>
    <p:extLst>
      <p:ext uri="{BB962C8B-B14F-4D97-AF65-F5344CB8AC3E}">
        <p14:creationId xmlns:p14="http://schemas.microsoft.com/office/powerpoint/2010/main" val="90865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sv-SE"/>
              <a:t>Department, Name, Document name, Security Class</a:t>
            </a:r>
          </a:p>
        </p:txBody>
      </p:sp>
      <p:sp>
        <p:nvSpPr>
          <p:cNvPr id="3" name="Slide Number Placeholder 2"/>
          <p:cNvSpPr>
            <a:spLocks noGrp="1"/>
          </p:cNvSpPr>
          <p:nvPr>
            <p:ph type="sldNum" sz="quarter" idx="11"/>
          </p:nvPr>
        </p:nvSpPr>
        <p:spPr/>
        <p:txBody>
          <a:bodyPr/>
          <a:lstStyle>
            <a:lvl1pPr>
              <a:defRPr/>
            </a:lvl1pPr>
          </a:lstStyle>
          <a:p>
            <a:fld id="{DE13D0B3-0315-4A37-9A57-56A12F08F050}" type="slidenum">
              <a:rPr lang="sv-SE"/>
              <a:pPr/>
              <a:t>‹#›</a:t>
            </a:fld>
            <a:endParaRPr lang="sv-SE"/>
          </a:p>
        </p:txBody>
      </p:sp>
      <p:sp>
        <p:nvSpPr>
          <p:cNvPr id="4" name="Date Placeholder 3"/>
          <p:cNvSpPr>
            <a:spLocks noGrp="1"/>
          </p:cNvSpPr>
          <p:nvPr>
            <p:ph type="dt" sz="half" idx="12"/>
          </p:nvPr>
        </p:nvSpPr>
        <p:spPr/>
        <p:txBody>
          <a:bodyPr/>
          <a:lstStyle>
            <a:lvl1pPr>
              <a:defRPr/>
            </a:lvl1pPr>
          </a:lstStyle>
          <a:p>
            <a:r>
              <a:rPr lang="sv-SE"/>
              <a:t>Date</a:t>
            </a:r>
          </a:p>
        </p:txBody>
      </p:sp>
    </p:spTree>
    <p:extLst>
      <p:ext uri="{BB962C8B-B14F-4D97-AF65-F5344CB8AC3E}">
        <p14:creationId xmlns:p14="http://schemas.microsoft.com/office/powerpoint/2010/main" val="605611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nl-BE"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smtClean="0"/>
              <a:t>Click to edit Master text styles</a:t>
            </a:r>
          </a:p>
        </p:txBody>
      </p:sp>
      <p:sp>
        <p:nvSpPr>
          <p:cNvPr id="5" name="Footer Placeholder 4"/>
          <p:cNvSpPr>
            <a:spLocks noGrp="1"/>
          </p:cNvSpPr>
          <p:nvPr>
            <p:ph type="ftr" sz="quarter" idx="10"/>
          </p:nvPr>
        </p:nvSpPr>
        <p:spPr/>
        <p:txBody>
          <a:bodyPr/>
          <a:lstStyle>
            <a:lvl1pPr>
              <a:defRPr/>
            </a:lvl1pPr>
          </a:lstStyle>
          <a:p>
            <a:r>
              <a:rPr lang="sv-SE"/>
              <a:t>Department, Name, Document name, Security Class</a:t>
            </a:r>
          </a:p>
        </p:txBody>
      </p:sp>
      <p:sp>
        <p:nvSpPr>
          <p:cNvPr id="6" name="Slide Number Placeholder 5"/>
          <p:cNvSpPr>
            <a:spLocks noGrp="1"/>
          </p:cNvSpPr>
          <p:nvPr>
            <p:ph type="sldNum" sz="quarter" idx="11"/>
          </p:nvPr>
        </p:nvSpPr>
        <p:spPr/>
        <p:txBody>
          <a:bodyPr/>
          <a:lstStyle>
            <a:lvl1pPr>
              <a:defRPr/>
            </a:lvl1pPr>
          </a:lstStyle>
          <a:p>
            <a:fld id="{C3F45ABF-E5CC-419F-A12B-5ECAB5FC8EB6}" type="slidenum">
              <a:rPr lang="sv-SE"/>
              <a:pPr/>
              <a:t>‹#›</a:t>
            </a:fld>
            <a:endParaRPr lang="sv-SE"/>
          </a:p>
        </p:txBody>
      </p:sp>
      <p:sp>
        <p:nvSpPr>
          <p:cNvPr id="7" name="Date Placeholder 6"/>
          <p:cNvSpPr>
            <a:spLocks noGrp="1"/>
          </p:cNvSpPr>
          <p:nvPr>
            <p:ph type="dt" sz="half" idx="12"/>
          </p:nvPr>
        </p:nvSpPr>
        <p:spPr/>
        <p:txBody>
          <a:bodyPr/>
          <a:lstStyle>
            <a:lvl1pPr>
              <a:defRPr/>
            </a:lvl1pPr>
          </a:lstStyle>
          <a:p>
            <a:r>
              <a:rPr lang="sv-SE"/>
              <a:t>Date</a:t>
            </a:r>
          </a:p>
        </p:txBody>
      </p:sp>
    </p:spTree>
    <p:extLst>
      <p:ext uri="{BB962C8B-B14F-4D97-AF65-F5344CB8AC3E}">
        <p14:creationId xmlns:p14="http://schemas.microsoft.com/office/powerpoint/2010/main" val="1673630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nl-BE"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BE" smtClean="0"/>
              <a:t>Drag picture to placeholder or click icon to add</a:t>
            </a:r>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smtClean="0"/>
              <a:t>Click to edit Master text styles</a:t>
            </a:r>
          </a:p>
        </p:txBody>
      </p:sp>
      <p:sp>
        <p:nvSpPr>
          <p:cNvPr id="5" name="Footer Placeholder 4"/>
          <p:cNvSpPr>
            <a:spLocks noGrp="1"/>
          </p:cNvSpPr>
          <p:nvPr>
            <p:ph type="ftr" sz="quarter" idx="10"/>
          </p:nvPr>
        </p:nvSpPr>
        <p:spPr/>
        <p:txBody>
          <a:bodyPr/>
          <a:lstStyle>
            <a:lvl1pPr>
              <a:defRPr/>
            </a:lvl1pPr>
          </a:lstStyle>
          <a:p>
            <a:r>
              <a:rPr lang="sv-SE"/>
              <a:t>Department, Name, Document name, Security Class</a:t>
            </a:r>
          </a:p>
        </p:txBody>
      </p:sp>
      <p:sp>
        <p:nvSpPr>
          <p:cNvPr id="6" name="Slide Number Placeholder 5"/>
          <p:cNvSpPr>
            <a:spLocks noGrp="1"/>
          </p:cNvSpPr>
          <p:nvPr>
            <p:ph type="sldNum" sz="quarter" idx="11"/>
          </p:nvPr>
        </p:nvSpPr>
        <p:spPr/>
        <p:txBody>
          <a:bodyPr/>
          <a:lstStyle>
            <a:lvl1pPr>
              <a:defRPr/>
            </a:lvl1pPr>
          </a:lstStyle>
          <a:p>
            <a:fld id="{03E765F4-7E7C-43A5-82CE-8AEE2FC66BD2}" type="slidenum">
              <a:rPr lang="sv-SE"/>
              <a:pPr/>
              <a:t>‹#›</a:t>
            </a:fld>
            <a:endParaRPr lang="sv-SE"/>
          </a:p>
        </p:txBody>
      </p:sp>
      <p:sp>
        <p:nvSpPr>
          <p:cNvPr id="7" name="Date Placeholder 6"/>
          <p:cNvSpPr>
            <a:spLocks noGrp="1"/>
          </p:cNvSpPr>
          <p:nvPr>
            <p:ph type="dt" sz="half" idx="12"/>
          </p:nvPr>
        </p:nvSpPr>
        <p:spPr/>
        <p:txBody>
          <a:bodyPr/>
          <a:lstStyle>
            <a:lvl1pPr>
              <a:defRPr/>
            </a:lvl1pPr>
          </a:lstStyle>
          <a:p>
            <a:r>
              <a:rPr lang="sv-SE"/>
              <a:t>Date</a:t>
            </a:r>
          </a:p>
        </p:txBody>
      </p:sp>
    </p:spTree>
    <p:extLst>
      <p:ext uri="{BB962C8B-B14F-4D97-AF65-F5344CB8AC3E}">
        <p14:creationId xmlns:p14="http://schemas.microsoft.com/office/powerpoint/2010/main" val="782660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image" Target="../media/image3.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image" Target="../media/image4.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w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4"/>
            </p:custDataLst>
            <p:extLst>
              <p:ext uri="{D42A27DB-BD31-4B8C-83A1-F6EECF244321}">
                <p14:modId xmlns:p14="http://schemas.microsoft.com/office/powerpoint/2010/main" val="113937133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88" name="think-cell Slide" r:id="rId15" imgW="270" imgH="270" progId="TCLayout.ActiveDocument.1">
                  <p:embed/>
                </p:oleObj>
              </mc:Choice>
              <mc:Fallback>
                <p:oleObj name="think-cell Slide" r:id="rId15" imgW="270" imgH="270" progId="TCLayout.ActiveDocument.1">
                  <p:embed/>
                  <p:pic>
                    <p:nvPicPr>
                      <p:cNvPr id="0" name=""/>
                      <p:cNvPicPr/>
                      <p:nvPr/>
                    </p:nvPicPr>
                    <p:blipFill>
                      <a:blip r:embed="rId16"/>
                      <a:stretch>
                        <a:fillRect/>
                      </a:stretch>
                    </p:blipFill>
                    <p:spPr>
                      <a:xfrm>
                        <a:off x="1588" y="1588"/>
                        <a:ext cx="1587" cy="1587"/>
                      </a:xfrm>
                      <a:prstGeom prst="rect">
                        <a:avLst/>
                      </a:prstGeom>
                    </p:spPr>
                  </p:pic>
                </p:oleObj>
              </mc:Fallback>
            </mc:AlternateContent>
          </a:graphicData>
        </a:graphic>
      </p:graphicFrame>
      <p:grpSp>
        <p:nvGrpSpPr>
          <p:cNvPr id="329743" name="Group 15"/>
          <p:cNvGrpSpPr>
            <a:grpSpLocks/>
          </p:cNvGrpSpPr>
          <p:nvPr/>
        </p:nvGrpSpPr>
        <p:grpSpPr bwMode="auto">
          <a:xfrm>
            <a:off x="0" y="6186488"/>
            <a:ext cx="9144000" cy="671512"/>
            <a:chOff x="0" y="3897"/>
            <a:chExt cx="5760" cy="423"/>
          </a:xfrm>
        </p:grpSpPr>
        <p:pic>
          <p:nvPicPr>
            <p:cNvPr id="329744" name="Picture 16" descr="grått band nertill"/>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0" y="3924"/>
              <a:ext cx="5022" cy="396"/>
            </a:xfrm>
            <a:prstGeom prst="rect">
              <a:avLst/>
            </a:prstGeom>
            <a:noFill/>
            <a:extLst>
              <a:ext uri="{909E8E84-426E-40DD-AFC4-6F175D3DCCD1}">
                <a14:hiddenFill xmlns:a14="http://schemas.microsoft.com/office/drawing/2010/main">
                  <a:solidFill>
                    <a:srgbClr val="FFFFFF"/>
                  </a:solidFill>
                </a14:hiddenFill>
              </a:ext>
            </a:extLst>
          </p:spPr>
        </p:pic>
        <p:sp>
          <p:nvSpPr>
            <p:cNvPr id="329745" name="Line 17"/>
            <p:cNvSpPr>
              <a:spLocks noChangeShapeType="1"/>
            </p:cNvSpPr>
            <p:nvPr userDrawn="1"/>
          </p:nvSpPr>
          <p:spPr bwMode="auto">
            <a:xfrm>
              <a:off x="0" y="3897"/>
              <a:ext cx="576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BE"/>
            </a:p>
          </p:txBody>
        </p:sp>
        <p:pic>
          <p:nvPicPr>
            <p:cNvPr id="329746" name="Picture 18"/>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5025" y="4076"/>
              <a:ext cx="587" cy="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329742" name="Picture 14" descr="ok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371975" y="0"/>
            <a:ext cx="4772025" cy="5195888"/>
          </a:xfrm>
          <a:prstGeom prst="rect">
            <a:avLst/>
          </a:prstGeom>
          <a:noFill/>
          <a:extLst>
            <a:ext uri="{909E8E84-426E-40DD-AFC4-6F175D3DCCD1}">
              <a14:hiddenFill xmlns:a14="http://schemas.microsoft.com/office/drawing/2010/main">
                <a:solidFill>
                  <a:srgbClr val="FFFFFF"/>
                </a:solidFill>
              </a14:hiddenFill>
            </a:ext>
          </a:extLst>
        </p:spPr>
      </p:pic>
      <p:sp>
        <p:nvSpPr>
          <p:cNvPr id="329736" name="Rectangle 8"/>
          <p:cNvSpPr>
            <a:spLocks noGrp="1" noChangeArrowheads="1"/>
          </p:cNvSpPr>
          <p:nvPr>
            <p:ph type="body" idx="1"/>
          </p:nvPr>
        </p:nvSpPr>
        <p:spPr bwMode="auto">
          <a:xfrm>
            <a:off x="322263" y="1876425"/>
            <a:ext cx="7772400" cy="38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sv-SE" smtClean="0"/>
          </a:p>
        </p:txBody>
      </p:sp>
      <p:sp>
        <p:nvSpPr>
          <p:cNvPr id="329737" name="Rectangle 9"/>
          <p:cNvSpPr>
            <a:spLocks noGrp="1" noChangeArrowheads="1"/>
          </p:cNvSpPr>
          <p:nvPr>
            <p:ph type="title"/>
          </p:nvPr>
        </p:nvSpPr>
        <p:spPr bwMode="auto">
          <a:xfrm>
            <a:off x="319088" y="441325"/>
            <a:ext cx="83978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nl-BE" smtClean="0"/>
              <a:t>Click to edit Master title style</a:t>
            </a:r>
            <a:endParaRPr lang="sv-SE" smtClean="0"/>
          </a:p>
        </p:txBody>
      </p:sp>
      <p:sp>
        <p:nvSpPr>
          <p:cNvPr id="329747" name="Rectangle 19"/>
          <p:cNvSpPr>
            <a:spLocks noGrp="1" noChangeArrowheads="1"/>
          </p:cNvSpPr>
          <p:nvPr>
            <p:ph type="ftr" sz="quarter" idx="3"/>
          </p:nvPr>
        </p:nvSpPr>
        <p:spPr bwMode="auto">
          <a:xfrm>
            <a:off x="339725"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sv-SE"/>
              <a:t>Department, Name, Document name, Security Class</a:t>
            </a:r>
          </a:p>
        </p:txBody>
      </p:sp>
      <p:sp>
        <p:nvSpPr>
          <p:cNvPr id="329748" name="Rectangle 20"/>
          <p:cNvSpPr>
            <a:spLocks noGrp="1" noChangeArrowheads="1"/>
          </p:cNvSpPr>
          <p:nvPr>
            <p:ph type="sldNum" sz="quarter" idx="4"/>
          </p:nvPr>
        </p:nvSpPr>
        <p:spPr bwMode="auto">
          <a:xfrm>
            <a:off x="339725" y="6619875"/>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1FADE7FF-ACF1-4572-B813-3CC41434EFE9}" type="slidenum">
              <a:rPr lang="sv-SE"/>
              <a:pPr/>
              <a:t>‹#›</a:t>
            </a:fld>
            <a:endParaRPr lang="sv-SE"/>
          </a:p>
        </p:txBody>
      </p:sp>
      <p:sp>
        <p:nvSpPr>
          <p:cNvPr id="329749" name="Rectangle 21"/>
          <p:cNvSpPr>
            <a:spLocks noChangeArrowheads="1"/>
          </p:cNvSpPr>
          <p:nvPr/>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sv-SE" sz="1100" b="1"/>
              <a:t>Volvo IT</a:t>
            </a:r>
          </a:p>
        </p:txBody>
      </p:sp>
      <p:sp>
        <p:nvSpPr>
          <p:cNvPr id="329750" name="Rectangle 22"/>
          <p:cNvSpPr>
            <a:spLocks noGrp="1" noChangeArrowheads="1"/>
          </p:cNvSpPr>
          <p:nvPr>
            <p:ph type="dt" sz="half" idx="2"/>
          </p:nvPr>
        </p:nvSpPr>
        <p:spPr bwMode="auto">
          <a:xfrm>
            <a:off x="623888"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r>
              <a:rPr lang="sv-SE"/>
              <a:t>Date</a:t>
            </a: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p:txStyles>
    <p:titleStyle>
      <a:lvl1pPr algn="l" rtl="0" eaLnBrk="1" fontAlgn="base" hangingPunct="1">
        <a:lnSpc>
          <a:spcPct val="90000"/>
        </a:lnSpc>
        <a:spcBef>
          <a:spcPct val="0"/>
        </a:spcBef>
        <a:spcAft>
          <a:spcPct val="0"/>
        </a:spcAft>
        <a:defRPr sz="3200" b="1">
          <a:solidFill>
            <a:schemeClr val="tx2"/>
          </a:solidFill>
          <a:latin typeface="+mj-lt"/>
          <a:ea typeface="+mj-ea"/>
          <a:cs typeface="+mj-cs"/>
        </a:defRPr>
      </a:lvl1pPr>
      <a:lvl2pPr algn="l" rtl="0" eaLnBrk="1" fontAlgn="base" hangingPunct="1">
        <a:lnSpc>
          <a:spcPct val="90000"/>
        </a:lnSpc>
        <a:spcBef>
          <a:spcPct val="0"/>
        </a:spcBef>
        <a:spcAft>
          <a:spcPct val="0"/>
        </a:spcAft>
        <a:defRPr sz="3200" b="1">
          <a:solidFill>
            <a:schemeClr val="tx2"/>
          </a:solidFill>
          <a:latin typeface="Arial" charset="0"/>
        </a:defRPr>
      </a:lvl2pPr>
      <a:lvl3pPr algn="l" rtl="0" eaLnBrk="1" fontAlgn="base" hangingPunct="1">
        <a:lnSpc>
          <a:spcPct val="90000"/>
        </a:lnSpc>
        <a:spcBef>
          <a:spcPct val="0"/>
        </a:spcBef>
        <a:spcAft>
          <a:spcPct val="0"/>
        </a:spcAft>
        <a:defRPr sz="3200" b="1">
          <a:solidFill>
            <a:schemeClr val="tx2"/>
          </a:solidFill>
          <a:latin typeface="Arial" charset="0"/>
        </a:defRPr>
      </a:lvl3pPr>
      <a:lvl4pPr algn="l" rtl="0" eaLnBrk="1" fontAlgn="base" hangingPunct="1">
        <a:lnSpc>
          <a:spcPct val="90000"/>
        </a:lnSpc>
        <a:spcBef>
          <a:spcPct val="0"/>
        </a:spcBef>
        <a:spcAft>
          <a:spcPct val="0"/>
        </a:spcAft>
        <a:defRPr sz="3200" b="1">
          <a:solidFill>
            <a:schemeClr val="tx2"/>
          </a:solidFill>
          <a:latin typeface="Arial" charset="0"/>
        </a:defRPr>
      </a:lvl4pPr>
      <a:lvl5pPr algn="l" rtl="0" eaLnBrk="1" fontAlgn="base" hangingPunct="1">
        <a:lnSpc>
          <a:spcPct val="90000"/>
        </a:lnSpc>
        <a:spcBef>
          <a:spcPct val="0"/>
        </a:spcBef>
        <a:spcAft>
          <a:spcPct val="0"/>
        </a:spcAft>
        <a:defRPr sz="3200" b="1">
          <a:solidFill>
            <a:schemeClr val="tx2"/>
          </a:solidFill>
          <a:latin typeface="Arial" charset="0"/>
        </a:defRPr>
      </a:lvl5pPr>
      <a:lvl6pPr marL="457200" algn="l" rtl="0" eaLnBrk="1" fontAlgn="base" hangingPunct="1">
        <a:lnSpc>
          <a:spcPct val="90000"/>
        </a:lnSpc>
        <a:spcBef>
          <a:spcPct val="0"/>
        </a:spcBef>
        <a:spcAft>
          <a:spcPct val="0"/>
        </a:spcAft>
        <a:defRPr sz="3200" b="1">
          <a:solidFill>
            <a:schemeClr val="tx2"/>
          </a:solidFill>
          <a:latin typeface="Arial" charset="0"/>
        </a:defRPr>
      </a:lvl6pPr>
      <a:lvl7pPr marL="914400" algn="l" rtl="0" eaLnBrk="1" fontAlgn="base" hangingPunct="1">
        <a:lnSpc>
          <a:spcPct val="90000"/>
        </a:lnSpc>
        <a:spcBef>
          <a:spcPct val="0"/>
        </a:spcBef>
        <a:spcAft>
          <a:spcPct val="0"/>
        </a:spcAft>
        <a:defRPr sz="3200" b="1">
          <a:solidFill>
            <a:schemeClr val="tx2"/>
          </a:solidFill>
          <a:latin typeface="Arial" charset="0"/>
        </a:defRPr>
      </a:lvl7pPr>
      <a:lvl8pPr marL="1371600" algn="l" rtl="0" eaLnBrk="1" fontAlgn="base" hangingPunct="1">
        <a:lnSpc>
          <a:spcPct val="90000"/>
        </a:lnSpc>
        <a:spcBef>
          <a:spcPct val="0"/>
        </a:spcBef>
        <a:spcAft>
          <a:spcPct val="0"/>
        </a:spcAft>
        <a:defRPr sz="3200" b="1">
          <a:solidFill>
            <a:schemeClr val="tx2"/>
          </a:solidFill>
          <a:latin typeface="Arial" charset="0"/>
        </a:defRPr>
      </a:lvl8pPr>
      <a:lvl9pPr marL="1828800" algn="l" rtl="0" eaLnBrk="1" fontAlgn="base" hangingPunct="1">
        <a:lnSpc>
          <a:spcPct val="90000"/>
        </a:lnSpc>
        <a:spcBef>
          <a:spcPct val="0"/>
        </a:spcBef>
        <a:spcAft>
          <a:spcPct val="0"/>
        </a:spcAft>
        <a:defRPr sz="3200" b="1">
          <a:solidFill>
            <a:schemeClr val="tx2"/>
          </a:solidFill>
          <a:latin typeface="Arial" charset="0"/>
        </a:defRPr>
      </a:lvl9pPr>
    </p:titleStyle>
    <p:bodyStyle>
      <a:lvl1pPr marL="234950" indent="-234950" algn="l" rtl="0" eaLnBrk="1" fontAlgn="base" hangingPunct="1">
        <a:spcBef>
          <a:spcPct val="40000"/>
        </a:spcBef>
        <a:spcAft>
          <a:spcPct val="0"/>
        </a:spcAft>
        <a:buClr>
          <a:schemeClr val="tx2"/>
        </a:buClr>
        <a:buFont typeface="Symbol" pitchFamily="18" charset="2"/>
        <a:buChar char="·"/>
        <a:defRPr sz="2000">
          <a:solidFill>
            <a:schemeClr val="tx1"/>
          </a:solidFill>
          <a:latin typeface="+mn-lt"/>
          <a:ea typeface="+mn-ea"/>
          <a:cs typeface="+mn-cs"/>
        </a:defRPr>
      </a:lvl1pPr>
      <a:lvl2pPr marL="560388" indent="-234950" algn="l" rtl="0" eaLnBrk="1" fontAlgn="base" hangingPunct="1">
        <a:spcBef>
          <a:spcPct val="40000"/>
        </a:spcBef>
        <a:spcAft>
          <a:spcPct val="0"/>
        </a:spcAft>
        <a:buClr>
          <a:schemeClr val="tx2"/>
        </a:buClr>
        <a:buChar char="–"/>
        <a:defRPr sz="2000">
          <a:solidFill>
            <a:schemeClr val="tx1"/>
          </a:solidFill>
          <a:latin typeface="+mn-lt"/>
        </a:defRPr>
      </a:lvl2pPr>
      <a:lvl3pPr marL="860425" indent="-207963" algn="l" rtl="0" eaLnBrk="1" fontAlgn="base" hangingPunct="1">
        <a:spcBef>
          <a:spcPct val="40000"/>
        </a:spcBef>
        <a:spcAft>
          <a:spcPct val="0"/>
        </a:spcAft>
        <a:buClr>
          <a:schemeClr val="tx2"/>
        </a:buClr>
        <a:buFont typeface="Symbol" pitchFamily="18" charset="2"/>
        <a:buChar char="·"/>
        <a:defRPr sz="2000">
          <a:solidFill>
            <a:schemeClr val="tx1"/>
          </a:solidFill>
          <a:latin typeface="+mn-lt"/>
        </a:defRPr>
      </a:lvl3pPr>
      <a:lvl4pPr marL="1109663" indent="-182563" algn="l" rtl="0" eaLnBrk="1" fontAlgn="base" hangingPunct="1">
        <a:spcBef>
          <a:spcPct val="40000"/>
        </a:spcBef>
        <a:spcAft>
          <a:spcPct val="0"/>
        </a:spcAft>
        <a:buClr>
          <a:schemeClr val="tx2"/>
        </a:buClr>
        <a:buChar char="–"/>
        <a:defRPr sz="2000">
          <a:solidFill>
            <a:schemeClr val="tx1"/>
          </a:solidFill>
          <a:latin typeface="+mn-lt"/>
        </a:defRPr>
      </a:lvl4pPr>
      <a:lvl5pPr marL="1382713" indent="-195263" algn="l" rtl="0" eaLnBrk="1" fontAlgn="base" hangingPunct="1">
        <a:spcBef>
          <a:spcPct val="40000"/>
        </a:spcBef>
        <a:spcAft>
          <a:spcPct val="0"/>
        </a:spcAft>
        <a:buClr>
          <a:schemeClr val="tx2"/>
        </a:buClr>
        <a:buChar char="»"/>
        <a:defRPr sz="2000">
          <a:solidFill>
            <a:schemeClr val="tx1"/>
          </a:solidFill>
          <a:latin typeface="+mn-lt"/>
        </a:defRPr>
      </a:lvl5pPr>
      <a:lvl6pPr marL="1839913" indent="-195263" algn="l" rtl="0" eaLnBrk="1" fontAlgn="base" hangingPunct="1">
        <a:spcBef>
          <a:spcPct val="40000"/>
        </a:spcBef>
        <a:spcAft>
          <a:spcPct val="0"/>
        </a:spcAft>
        <a:buClr>
          <a:schemeClr val="tx2"/>
        </a:buClr>
        <a:buChar char="»"/>
        <a:defRPr sz="2000">
          <a:solidFill>
            <a:schemeClr val="tx1"/>
          </a:solidFill>
          <a:latin typeface="+mn-lt"/>
        </a:defRPr>
      </a:lvl6pPr>
      <a:lvl7pPr marL="2297113" indent="-195263" algn="l" rtl="0" eaLnBrk="1" fontAlgn="base" hangingPunct="1">
        <a:spcBef>
          <a:spcPct val="40000"/>
        </a:spcBef>
        <a:spcAft>
          <a:spcPct val="0"/>
        </a:spcAft>
        <a:buClr>
          <a:schemeClr val="tx2"/>
        </a:buClr>
        <a:buChar char="»"/>
        <a:defRPr sz="2000">
          <a:solidFill>
            <a:schemeClr val="tx1"/>
          </a:solidFill>
          <a:latin typeface="+mn-lt"/>
        </a:defRPr>
      </a:lvl7pPr>
      <a:lvl8pPr marL="2754313" indent="-195263" algn="l" rtl="0" eaLnBrk="1" fontAlgn="base" hangingPunct="1">
        <a:spcBef>
          <a:spcPct val="40000"/>
        </a:spcBef>
        <a:spcAft>
          <a:spcPct val="0"/>
        </a:spcAft>
        <a:buClr>
          <a:schemeClr val="tx2"/>
        </a:buClr>
        <a:buChar char="»"/>
        <a:defRPr sz="2000">
          <a:solidFill>
            <a:schemeClr val="tx1"/>
          </a:solidFill>
          <a:latin typeface="+mn-lt"/>
        </a:defRPr>
      </a:lvl8pPr>
      <a:lvl9pPr marL="3211513" indent="-195263" algn="l" rtl="0" eaLnBrk="1" fontAlgn="base" hangingPunct="1">
        <a:spcBef>
          <a:spcPct val="40000"/>
        </a:spcBef>
        <a:spcAft>
          <a:spcPct val="0"/>
        </a:spcAft>
        <a:buClr>
          <a:schemeClr val="tx2"/>
        </a:buClr>
        <a:buChar char="»"/>
        <a:defRPr sz="2000">
          <a:solidFill>
            <a:schemeClr val="tx1"/>
          </a:solidFill>
          <a:latin typeface="+mn-lt"/>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60434" name="Group 18"/>
          <p:cNvGrpSpPr>
            <a:grpSpLocks/>
          </p:cNvGrpSpPr>
          <p:nvPr/>
        </p:nvGrpSpPr>
        <p:grpSpPr bwMode="auto">
          <a:xfrm>
            <a:off x="0" y="6186488"/>
            <a:ext cx="9144000" cy="671512"/>
            <a:chOff x="0" y="3897"/>
            <a:chExt cx="5760" cy="423"/>
          </a:xfrm>
        </p:grpSpPr>
        <p:pic>
          <p:nvPicPr>
            <p:cNvPr id="60435" name="Picture 19" descr="grått band nertill"/>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3924"/>
              <a:ext cx="5022" cy="396"/>
            </a:xfrm>
            <a:prstGeom prst="rect">
              <a:avLst/>
            </a:prstGeom>
            <a:noFill/>
            <a:extLst>
              <a:ext uri="{909E8E84-426E-40DD-AFC4-6F175D3DCCD1}">
                <a14:hiddenFill xmlns:a14="http://schemas.microsoft.com/office/drawing/2010/main">
                  <a:solidFill>
                    <a:srgbClr val="FFFFFF"/>
                  </a:solidFill>
                </a14:hiddenFill>
              </a:ext>
            </a:extLst>
          </p:spPr>
        </p:pic>
        <p:sp>
          <p:nvSpPr>
            <p:cNvPr id="60436" name="Line 20"/>
            <p:cNvSpPr>
              <a:spLocks noChangeShapeType="1"/>
            </p:cNvSpPr>
            <p:nvPr userDrawn="1"/>
          </p:nvSpPr>
          <p:spPr bwMode="auto">
            <a:xfrm>
              <a:off x="0" y="3897"/>
              <a:ext cx="576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BE"/>
            </a:p>
          </p:txBody>
        </p:sp>
        <p:pic>
          <p:nvPicPr>
            <p:cNvPr id="60437" name="Picture 21"/>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5025" y="4076"/>
              <a:ext cx="587" cy="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0421" name="Rectangle 5"/>
          <p:cNvSpPr>
            <a:spLocks noGrp="1" noChangeArrowheads="1"/>
          </p:cNvSpPr>
          <p:nvPr>
            <p:ph type="body" idx="1"/>
          </p:nvPr>
        </p:nvSpPr>
        <p:spPr bwMode="auto">
          <a:xfrm>
            <a:off x="322263" y="1876425"/>
            <a:ext cx="7772400" cy="38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smtClean="0"/>
          </a:p>
        </p:txBody>
      </p:sp>
      <p:sp>
        <p:nvSpPr>
          <p:cNvPr id="60422" name="Rectangle 6"/>
          <p:cNvSpPr>
            <a:spLocks noGrp="1" noChangeArrowheads="1"/>
          </p:cNvSpPr>
          <p:nvPr>
            <p:ph type="title"/>
          </p:nvPr>
        </p:nvSpPr>
        <p:spPr bwMode="auto">
          <a:xfrm>
            <a:off x="319088" y="441325"/>
            <a:ext cx="839311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sv-SE" smtClean="0"/>
          </a:p>
        </p:txBody>
      </p:sp>
      <p:sp>
        <p:nvSpPr>
          <p:cNvPr id="60438" name="Rectangle 22"/>
          <p:cNvSpPr>
            <a:spLocks noGrp="1" noChangeArrowheads="1"/>
          </p:cNvSpPr>
          <p:nvPr>
            <p:ph type="ftr" sz="quarter" idx="3"/>
          </p:nvPr>
        </p:nvSpPr>
        <p:spPr bwMode="auto">
          <a:xfrm>
            <a:off x="339725"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sv-SE"/>
              <a:t>Department, Name, Document name, Security Class</a:t>
            </a:r>
          </a:p>
        </p:txBody>
      </p:sp>
      <p:sp>
        <p:nvSpPr>
          <p:cNvPr id="60439" name="Rectangle 23"/>
          <p:cNvSpPr>
            <a:spLocks noGrp="1" noChangeArrowheads="1"/>
          </p:cNvSpPr>
          <p:nvPr>
            <p:ph type="sldNum" sz="quarter" idx="4"/>
          </p:nvPr>
        </p:nvSpPr>
        <p:spPr bwMode="auto">
          <a:xfrm>
            <a:off x="339725" y="6619875"/>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27206E-2765-4CD4-9963-9AFDB9BF9751}" type="slidenum">
              <a:rPr lang="sv-SE"/>
              <a:pPr/>
              <a:t>‹#›</a:t>
            </a:fld>
            <a:endParaRPr lang="sv-SE"/>
          </a:p>
        </p:txBody>
      </p:sp>
      <p:sp>
        <p:nvSpPr>
          <p:cNvPr id="60440" name="Rectangle 24"/>
          <p:cNvSpPr>
            <a:spLocks noChangeArrowheads="1"/>
          </p:cNvSpPr>
          <p:nvPr/>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sv-SE" sz="1100" b="1"/>
              <a:t>Volvo IT</a:t>
            </a:r>
          </a:p>
        </p:txBody>
      </p:sp>
      <p:sp>
        <p:nvSpPr>
          <p:cNvPr id="60441" name="Rectangle 25"/>
          <p:cNvSpPr>
            <a:spLocks noGrp="1" noChangeArrowheads="1"/>
          </p:cNvSpPr>
          <p:nvPr>
            <p:ph type="dt" sz="half" idx="2"/>
          </p:nvPr>
        </p:nvSpPr>
        <p:spPr bwMode="auto">
          <a:xfrm>
            <a:off x="623888"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r>
              <a:rPr lang="sv-SE"/>
              <a:t>Date</a:t>
            </a:r>
          </a:p>
        </p:txBody>
      </p:sp>
    </p:spTree>
  </p:cSld>
  <p:clrMap bg1="lt1" tx1="dk1" bg2="lt2" tx2="dk2" accent1="accent1" accent2="accent2" accent3="accent3" accent4="accent4" accent5="accent5" accent6="accent6" hlink="hlink" folHlink="folHlink"/>
  <p:sldLayoutIdLst>
    <p:sldLayoutId id="2147483657"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p:txStyles>
    <p:titleStyle>
      <a:lvl1pPr algn="l" rtl="0" fontAlgn="base">
        <a:lnSpc>
          <a:spcPct val="90000"/>
        </a:lnSpc>
        <a:spcBef>
          <a:spcPct val="0"/>
        </a:spcBef>
        <a:spcAft>
          <a:spcPct val="0"/>
        </a:spcAft>
        <a:defRPr sz="3200" b="1">
          <a:solidFill>
            <a:schemeClr val="tx2"/>
          </a:solidFill>
          <a:latin typeface="+mj-lt"/>
          <a:ea typeface="+mj-ea"/>
          <a:cs typeface="+mj-cs"/>
        </a:defRPr>
      </a:lvl1pPr>
      <a:lvl2pPr algn="l" rtl="0" fontAlgn="base">
        <a:lnSpc>
          <a:spcPct val="90000"/>
        </a:lnSpc>
        <a:spcBef>
          <a:spcPct val="0"/>
        </a:spcBef>
        <a:spcAft>
          <a:spcPct val="0"/>
        </a:spcAft>
        <a:defRPr sz="3200" b="1">
          <a:solidFill>
            <a:schemeClr val="tx2"/>
          </a:solidFill>
          <a:latin typeface="Arial" charset="0"/>
        </a:defRPr>
      </a:lvl2pPr>
      <a:lvl3pPr algn="l" rtl="0" fontAlgn="base">
        <a:lnSpc>
          <a:spcPct val="90000"/>
        </a:lnSpc>
        <a:spcBef>
          <a:spcPct val="0"/>
        </a:spcBef>
        <a:spcAft>
          <a:spcPct val="0"/>
        </a:spcAft>
        <a:defRPr sz="3200" b="1">
          <a:solidFill>
            <a:schemeClr val="tx2"/>
          </a:solidFill>
          <a:latin typeface="Arial" charset="0"/>
        </a:defRPr>
      </a:lvl3pPr>
      <a:lvl4pPr algn="l" rtl="0" fontAlgn="base">
        <a:lnSpc>
          <a:spcPct val="90000"/>
        </a:lnSpc>
        <a:spcBef>
          <a:spcPct val="0"/>
        </a:spcBef>
        <a:spcAft>
          <a:spcPct val="0"/>
        </a:spcAft>
        <a:defRPr sz="3200" b="1">
          <a:solidFill>
            <a:schemeClr val="tx2"/>
          </a:solidFill>
          <a:latin typeface="Arial" charset="0"/>
        </a:defRPr>
      </a:lvl4pPr>
      <a:lvl5pPr algn="l" rtl="0" fontAlgn="base">
        <a:lnSpc>
          <a:spcPct val="90000"/>
        </a:lnSpc>
        <a:spcBef>
          <a:spcPct val="0"/>
        </a:spcBef>
        <a:spcAft>
          <a:spcPct val="0"/>
        </a:spcAft>
        <a:defRPr sz="3200" b="1">
          <a:solidFill>
            <a:schemeClr val="tx2"/>
          </a:solidFill>
          <a:latin typeface="Arial" charset="0"/>
        </a:defRPr>
      </a:lvl5pPr>
      <a:lvl6pPr marL="457200" algn="l" rtl="0" fontAlgn="base">
        <a:lnSpc>
          <a:spcPct val="90000"/>
        </a:lnSpc>
        <a:spcBef>
          <a:spcPct val="0"/>
        </a:spcBef>
        <a:spcAft>
          <a:spcPct val="0"/>
        </a:spcAft>
        <a:defRPr sz="3200" b="1">
          <a:solidFill>
            <a:schemeClr val="tx2"/>
          </a:solidFill>
          <a:latin typeface="Arial" charset="0"/>
        </a:defRPr>
      </a:lvl6pPr>
      <a:lvl7pPr marL="914400" algn="l" rtl="0" fontAlgn="base">
        <a:lnSpc>
          <a:spcPct val="90000"/>
        </a:lnSpc>
        <a:spcBef>
          <a:spcPct val="0"/>
        </a:spcBef>
        <a:spcAft>
          <a:spcPct val="0"/>
        </a:spcAft>
        <a:defRPr sz="3200" b="1">
          <a:solidFill>
            <a:schemeClr val="tx2"/>
          </a:solidFill>
          <a:latin typeface="Arial" charset="0"/>
        </a:defRPr>
      </a:lvl7pPr>
      <a:lvl8pPr marL="1371600" algn="l" rtl="0" fontAlgn="base">
        <a:lnSpc>
          <a:spcPct val="90000"/>
        </a:lnSpc>
        <a:spcBef>
          <a:spcPct val="0"/>
        </a:spcBef>
        <a:spcAft>
          <a:spcPct val="0"/>
        </a:spcAft>
        <a:defRPr sz="3200" b="1">
          <a:solidFill>
            <a:schemeClr val="tx2"/>
          </a:solidFill>
          <a:latin typeface="Arial" charset="0"/>
        </a:defRPr>
      </a:lvl8pPr>
      <a:lvl9pPr marL="1828800" algn="l" rtl="0" fontAlgn="base">
        <a:lnSpc>
          <a:spcPct val="90000"/>
        </a:lnSpc>
        <a:spcBef>
          <a:spcPct val="0"/>
        </a:spcBef>
        <a:spcAft>
          <a:spcPct val="0"/>
        </a:spcAft>
        <a:defRPr sz="3200" b="1">
          <a:solidFill>
            <a:schemeClr val="tx2"/>
          </a:solidFill>
          <a:latin typeface="Arial" charset="0"/>
        </a:defRPr>
      </a:lvl9pPr>
    </p:titleStyle>
    <p:bodyStyle>
      <a:lvl1pPr marL="234950" indent="-234950" algn="l" rtl="0" fontAlgn="base">
        <a:spcBef>
          <a:spcPct val="40000"/>
        </a:spcBef>
        <a:spcAft>
          <a:spcPct val="0"/>
        </a:spcAft>
        <a:buClr>
          <a:schemeClr val="tx2"/>
        </a:buClr>
        <a:buFont typeface="Symbol" pitchFamily="18" charset="2"/>
        <a:buChar char="·"/>
        <a:defRPr sz="2000">
          <a:solidFill>
            <a:schemeClr val="tx1"/>
          </a:solidFill>
          <a:latin typeface="+mn-lt"/>
          <a:ea typeface="+mn-ea"/>
          <a:cs typeface="+mn-cs"/>
        </a:defRPr>
      </a:lvl1pPr>
      <a:lvl2pPr marL="560388" indent="-234950" algn="l" rtl="0" fontAlgn="base">
        <a:spcBef>
          <a:spcPct val="40000"/>
        </a:spcBef>
        <a:spcAft>
          <a:spcPct val="0"/>
        </a:spcAft>
        <a:buClr>
          <a:schemeClr val="tx2"/>
        </a:buClr>
        <a:buChar char="–"/>
        <a:defRPr sz="2000">
          <a:solidFill>
            <a:schemeClr val="tx1"/>
          </a:solidFill>
          <a:latin typeface="+mn-lt"/>
        </a:defRPr>
      </a:lvl2pPr>
      <a:lvl3pPr marL="860425" indent="-207963" algn="l" rtl="0" fontAlgn="base">
        <a:spcBef>
          <a:spcPct val="40000"/>
        </a:spcBef>
        <a:spcAft>
          <a:spcPct val="0"/>
        </a:spcAft>
        <a:buClr>
          <a:schemeClr val="tx2"/>
        </a:buClr>
        <a:buFont typeface="Symbol" pitchFamily="18" charset="2"/>
        <a:buChar char="·"/>
        <a:defRPr sz="2000">
          <a:solidFill>
            <a:schemeClr val="tx1"/>
          </a:solidFill>
          <a:latin typeface="+mn-lt"/>
        </a:defRPr>
      </a:lvl3pPr>
      <a:lvl4pPr marL="1109663" indent="-182563" algn="l" rtl="0" fontAlgn="base">
        <a:spcBef>
          <a:spcPct val="40000"/>
        </a:spcBef>
        <a:spcAft>
          <a:spcPct val="0"/>
        </a:spcAft>
        <a:buClr>
          <a:schemeClr val="tx2"/>
        </a:buClr>
        <a:buChar char="–"/>
        <a:defRPr sz="2000">
          <a:solidFill>
            <a:schemeClr val="tx1"/>
          </a:solidFill>
          <a:latin typeface="+mn-lt"/>
        </a:defRPr>
      </a:lvl4pPr>
      <a:lvl5pPr marL="1382713" indent="-195263" algn="l" rtl="0" fontAlgn="base">
        <a:spcBef>
          <a:spcPct val="40000"/>
        </a:spcBef>
        <a:spcAft>
          <a:spcPct val="0"/>
        </a:spcAft>
        <a:buClr>
          <a:schemeClr val="tx2"/>
        </a:buClr>
        <a:buChar char="»"/>
        <a:defRPr sz="2000">
          <a:solidFill>
            <a:schemeClr val="tx1"/>
          </a:solidFill>
          <a:latin typeface="+mn-lt"/>
        </a:defRPr>
      </a:lvl5pPr>
      <a:lvl6pPr marL="1839913" indent="-195263" algn="l" rtl="0" fontAlgn="base">
        <a:spcBef>
          <a:spcPct val="40000"/>
        </a:spcBef>
        <a:spcAft>
          <a:spcPct val="0"/>
        </a:spcAft>
        <a:buClr>
          <a:schemeClr val="tx2"/>
        </a:buClr>
        <a:buChar char="»"/>
        <a:defRPr sz="2000">
          <a:solidFill>
            <a:schemeClr val="tx1"/>
          </a:solidFill>
          <a:latin typeface="+mn-lt"/>
        </a:defRPr>
      </a:lvl6pPr>
      <a:lvl7pPr marL="2297113" indent="-195263" algn="l" rtl="0" fontAlgn="base">
        <a:spcBef>
          <a:spcPct val="40000"/>
        </a:spcBef>
        <a:spcAft>
          <a:spcPct val="0"/>
        </a:spcAft>
        <a:buClr>
          <a:schemeClr val="tx2"/>
        </a:buClr>
        <a:buChar char="»"/>
        <a:defRPr sz="2000">
          <a:solidFill>
            <a:schemeClr val="tx1"/>
          </a:solidFill>
          <a:latin typeface="+mn-lt"/>
        </a:defRPr>
      </a:lvl7pPr>
      <a:lvl8pPr marL="2754313" indent="-195263" algn="l" rtl="0" fontAlgn="base">
        <a:spcBef>
          <a:spcPct val="40000"/>
        </a:spcBef>
        <a:spcAft>
          <a:spcPct val="0"/>
        </a:spcAft>
        <a:buClr>
          <a:schemeClr val="tx2"/>
        </a:buClr>
        <a:buChar char="»"/>
        <a:defRPr sz="2000">
          <a:solidFill>
            <a:schemeClr val="tx1"/>
          </a:solidFill>
          <a:latin typeface="+mn-lt"/>
        </a:defRPr>
      </a:lvl8pPr>
      <a:lvl9pPr marL="3211513" indent="-195263" algn="l" rtl="0" fontAlgn="base">
        <a:spcBef>
          <a:spcPct val="40000"/>
        </a:spcBef>
        <a:spcAft>
          <a:spcPct val="0"/>
        </a:spcAft>
        <a:buClr>
          <a:schemeClr val="tx2"/>
        </a:buClr>
        <a:buChar char="»"/>
        <a:defRPr sz="2000">
          <a:solidFill>
            <a:schemeClr val="tx1"/>
          </a:solidFill>
          <a:latin typeface="+mn-lt"/>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bwMode="auto">
          <a:xfrm>
            <a:off x="322263" y="403225"/>
            <a:ext cx="83883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fontAlgn="base">
        <a:spcBef>
          <a:spcPct val="0"/>
        </a:spcBef>
        <a:spcAft>
          <a:spcPct val="0"/>
        </a:spcAft>
        <a:defRPr sz="3200" b="1">
          <a:solidFill>
            <a:schemeClr val="bg1"/>
          </a:solidFill>
          <a:latin typeface="+mj-lt"/>
          <a:ea typeface="+mj-ea"/>
          <a:cs typeface="+mj-cs"/>
        </a:defRPr>
      </a:lvl1pPr>
      <a:lvl2pPr algn="l" rtl="0" fontAlgn="base">
        <a:spcBef>
          <a:spcPct val="0"/>
        </a:spcBef>
        <a:spcAft>
          <a:spcPct val="0"/>
        </a:spcAft>
        <a:defRPr sz="3200" b="1">
          <a:solidFill>
            <a:schemeClr val="bg1"/>
          </a:solidFill>
          <a:latin typeface="Arial" charset="0"/>
        </a:defRPr>
      </a:lvl2pPr>
      <a:lvl3pPr algn="l" rtl="0" fontAlgn="base">
        <a:spcBef>
          <a:spcPct val="0"/>
        </a:spcBef>
        <a:spcAft>
          <a:spcPct val="0"/>
        </a:spcAft>
        <a:defRPr sz="3200" b="1">
          <a:solidFill>
            <a:schemeClr val="bg1"/>
          </a:solidFill>
          <a:latin typeface="Arial" charset="0"/>
        </a:defRPr>
      </a:lvl3pPr>
      <a:lvl4pPr algn="l" rtl="0" fontAlgn="base">
        <a:spcBef>
          <a:spcPct val="0"/>
        </a:spcBef>
        <a:spcAft>
          <a:spcPct val="0"/>
        </a:spcAft>
        <a:defRPr sz="3200" b="1">
          <a:solidFill>
            <a:schemeClr val="bg1"/>
          </a:solidFill>
          <a:latin typeface="Arial" charset="0"/>
        </a:defRPr>
      </a:lvl4pPr>
      <a:lvl5pPr algn="l" rtl="0" fontAlgn="base">
        <a:spcBef>
          <a:spcPct val="0"/>
        </a:spcBef>
        <a:spcAft>
          <a:spcPct val="0"/>
        </a:spcAft>
        <a:defRPr sz="3200" b="1">
          <a:solidFill>
            <a:schemeClr val="bg1"/>
          </a:solidFill>
          <a:latin typeface="Arial" charset="0"/>
        </a:defRPr>
      </a:lvl5pPr>
      <a:lvl6pPr marL="457200" algn="l" rtl="0" fontAlgn="base">
        <a:spcBef>
          <a:spcPct val="0"/>
        </a:spcBef>
        <a:spcAft>
          <a:spcPct val="0"/>
        </a:spcAft>
        <a:defRPr sz="3200" b="1">
          <a:solidFill>
            <a:schemeClr val="bg1"/>
          </a:solidFill>
          <a:latin typeface="Arial" charset="0"/>
        </a:defRPr>
      </a:lvl6pPr>
      <a:lvl7pPr marL="914400" algn="l" rtl="0" fontAlgn="base">
        <a:spcBef>
          <a:spcPct val="0"/>
        </a:spcBef>
        <a:spcAft>
          <a:spcPct val="0"/>
        </a:spcAft>
        <a:defRPr sz="3200" b="1">
          <a:solidFill>
            <a:schemeClr val="bg1"/>
          </a:solidFill>
          <a:latin typeface="Arial" charset="0"/>
        </a:defRPr>
      </a:lvl7pPr>
      <a:lvl8pPr marL="1371600" algn="l" rtl="0" fontAlgn="base">
        <a:spcBef>
          <a:spcPct val="0"/>
        </a:spcBef>
        <a:spcAft>
          <a:spcPct val="0"/>
        </a:spcAft>
        <a:defRPr sz="3200" b="1">
          <a:solidFill>
            <a:schemeClr val="bg1"/>
          </a:solidFill>
          <a:latin typeface="Arial" charset="0"/>
        </a:defRPr>
      </a:lvl8pPr>
      <a:lvl9pPr marL="1828800" algn="l" rtl="0" fontAlgn="base">
        <a:spcBef>
          <a:spcPct val="0"/>
        </a:spcBef>
        <a:spcAft>
          <a:spcPct val="0"/>
        </a:spcAft>
        <a:defRPr sz="3200" b="1">
          <a:solidFill>
            <a:schemeClr val="bg1"/>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a:spcBef>
                <a:spcPts val="1800"/>
              </a:spcBef>
            </a:pPr>
            <a:r>
              <a:rPr lang="pl-PL" dirty="0" smtClean="0">
                <a:latin typeface="Calibri" panose="020F0502020204030204" pitchFamily="34" charset="0"/>
              </a:rPr>
              <a:t>EDW </a:t>
            </a:r>
            <a:r>
              <a:rPr lang="fr-FR" dirty="0" smtClean="0">
                <a:latin typeface="Calibri" panose="020F0502020204030204" pitchFamily="34" charset="0"/>
              </a:rPr>
              <a:t>Data </a:t>
            </a:r>
            <a:r>
              <a:rPr lang="pl-PL" dirty="0" smtClean="0">
                <a:latin typeface="Calibri" panose="020F0502020204030204" pitchFamily="34" charset="0"/>
              </a:rPr>
              <a:t>Quality</a:t>
            </a:r>
            <a:br>
              <a:rPr lang="pl-PL" dirty="0" smtClean="0">
                <a:latin typeface="Calibri" panose="020F0502020204030204" pitchFamily="34" charset="0"/>
              </a:rPr>
            </a:br>
            <a:r>
              <a:rPr lang="pl-PL" dirty="0" smtClean="0">
                <a:latin typeface="Calibri" panose="020F0502020204030204" pitchFamily="34" charset="0"/>
              </a:rPr>
              <a:t>Overview</a:t>
            </a:r>
            <a:endParaRPr lang="en-US" dirty="0">
              <a:latin typeface="Calibri" panose="020F0502020204030204" pitchFamily="34" charset="0"/>
            </a:endParaRPr>
          </a:p>
        </p:txBody>
      </p:sp>
    </p:spTree>
    <p:extLst>
      <p:ext uri="{BB962C8B-B14F-4D97-AF65-F5344CB8AC3E}">
        <p14:creationId xmlns:p14="http://schemas.microsoft.com/office/powerpoint/2010/main" val="4257194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324680" y="1704975"/>
            <a:ext cx="8470070" cy="4243388"/>
          </a:xfrm>
        </p:spPr>
        <p:txBody>
          <a:bodyPr lIns="0" tIns="0" rIns="0" bIns="0"/>
          <a:lstStyle/>
          <a:p>
            <a:pPr>
              <a:buFont typeface="Wingdings" panose="05000000000000000000" pitchFamily="2" charset="2"/>
              <a:buChar char="§"/>
            </a:pPr>
            <a:r>
              <a:rPr lang="pl-PL" sz="1600" dirty="0"/>
              <a:t>Netezza </a:t>
            </a:r>
            <a:r>
              <a:rPr lang="pl-PL" sz="1600" dirty="0" smtClean="0"/>
              <a:t>limitations</a:t>
            </a:r>
            <a:endParaRPr lang="pl-PL" sz="1600" dirty="0"/>
          </a:p>
          <a:p>
            <a:pPr marL="552450" lvl="1" indent="-285750">
              <a:buFont typeface="Courier New" panose="02070309020205020404" pitchFamily="49" charset="0"/>
              <a:buChar char="o"/>
            </a:pPr>
            <a:r>
              <a:rPr lang="pl-PL" sz="1600" dirty="0"/>
              <a:t>No referential integrity in Netezza</a:t>
            </a:r>
          </a:p>
          <a:p>
            <a:pPr marL="552450" lvl="1" indent="-285750">
              <a:buFont typeface="Courier New" panose="02070309020205020404" pitchFamily="49" charset="0"/>
              <a:buChar char="o"/>
            </a:pPr>
            <a:r>
              <a:rPr lang="pl-PL" sz="1600" dirty="0"/>
              <a:t>Lack of unique constraints / indexes</a:t>
            </a:r>
          </a:p>
          <a:p>
            <a:pPr>
              <a:buFont typeface="Wingdings" panose="05000000000000000000" pitchFamily="2" charset="2"/>
              <a:buChar char="§"/>
            </a:pPr>
            <a:r>
              <a:rPr lang="pl-PL" sz="1600" dirty="0"/>
              <a:t>No visibility over data quality currently</a:t>
            </a:r>
          </a:p>
          <a:p>
            <a:pPr>
              <a:buFont typeface="Wingdings" panose="05000000000000000000" pitchFamily="2" charset="2"/>
              <a:buChar char="§"/>
            </a:pPr>
            <a:r>
              <a:rPr lang="pl-PL" sz="1600" dirty="0"/>
              <a:t>CIL exposes common data to other applications either through STOVs or Common DMs – so it’s especially important to have good data at the start of pipline and not replicate issues downstream</a:t>
            </a:r>
          </a:p>
          <a:p>
            <a:pPr>
              <a:buFont typeface="Wingdings" panose="05000000000000000000" pitchFamily="2" charset="2"/>
              <a:buChar char="§"/>
            </a:pPr>
            <a:r>
              <a:rPr lang="pl-PL" sz="1600" dirty="0"/>
              <a:t>Some data areas are subject of business anxiety due to data quality, which undermine trust in EDW </a:t>
            </a:r>
          </a:p>
          <a:p>
            <a:pPr>
              <a:buFont typeface="Wingdings" panose="05000000000000000000" pitchFamily="2" charset="2"/>
              <a:buChar char="§"/>
            </a:pPr>
            <a:r>
              <a:rPr lang="pl-PL" sz="1600" dirty="0"/>
              <a:t>No automatic way to validate quality of handed over source to CIL; without autometed method process  will be very time-consuming and inefficient</a:t>
            </a:r>
          </a:p>
        </p:txBody>
      </p:sp>
      <p:sp>
        <p:nvSpPr>
          <p:cNvPr id="3" name="Slide Number Placeholder 2"/>
          <p:cNvSpPr>
            <a:spLocks noGrp="1"/>
          </p:cNvSpPr>
          <p:nvPr>
            <p:ph type="sldNum" sz="quarter" idx="11"/>
          </p:nvPr>
        </p:nvSpPr>
        <p:spPr/>
        <p:txBody>
          <a:bodyPr/>
          <a:lstStyle/>
          <a:p>
            <a:fld id="{394AB315-E20E-4D83-BD01-AD3F862EE5EA}" type="slidenum">
              <a:rPr lang="en-US" smtClean="0">
                <a:solidFill>
                  <a:srgbClr val="000000"/>
                </a:solidFill>
              </a:rPr>
              <a:pPr/>
              <a:t>2</a:t>
            </a:fld>
            <a:endParaRPr lang="en-US" dirty="0">
              <a:solidFill>
                <a:srgbClr val="000000"/>
              </a:solidFill>
            </a:endParaRPr>
          </a:p>
        </p:txBody>
      </p:sp>
      <p:sp>
        <p:nvSpPr>
          <p:cNvPr id="5" name="Title 1"/>
          <p:cNvSpPr>
            <a:spLocks noGrp="1"/>
          </p:cNvSpPr>
          <p:nvPr>
            <p:ph type="title"/>
          </p:nvPr>
        </p:nvSpPr>
        <p:spPr>
          <a:xfrm>
            <a:off x="319088" y="111125"/>
            <a:ext cx="8397875" cy="762000"/>
          </a:xfrm>
        </p:spPr>
        <p:txBody>
          <a:bodyPr/>
          <a:lstStyle/>
          <a:p>
            <a:r>
              <a:rPr lang="pl-PL" sz="2800" dirty="0" smtClean="0"/>
              <a:t>Reasons</a:t>
            </a:r>
            <a:endParaRPr lang="en-US" sz="2800" dirty="0"/>
          </a:p>
        </p:txBody>
      </p:sp>
      <p:sp>
        <p:nvSpPr>
          <p:cNvPr id="7" name="Content Placeholder 2"/>
          <p:cNvSpPr txBox="1">
            <a:spLocks/>
          </p:cNvSpPr>
          <p:nvPr/>
        </p:nvSpPr>
        <p:spPr bwMode="auto">
          <a:xfrm>
            <a:off x="322262" y="1179513"/>
            <a:ext cx="8472487" cy="433387"/>
          </a:xfrm>
          <a:prstGeom prst="rect">
            <a:avLst/>
          </a:prstGeom>
          <a:solidFill>
            <a:schemeClr val="accent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anchor="ctr" anchorCtr="0" compatLnSpc="1">
            <a:prstTxWarp prst="textNoShape">
              <a:avLst/>
            </a:prstTxWarp>
          </a:bodyPr>
          <a:lstStyle>
            <a:lvl1pPr marL="234950" indent="-234950" algn="l" rtl="0" eaLnBrk="1" fontAlgn="base" hangingPunct="1">
              <a:spcBef>
                <a:spcPct val="40000"/>
              </a:spcBef>
              <a:spcAft>
                <a:spcPct val="0"/>
              </a:spcAft>
              <a:buClr>
                <a:schemeClr val="tx2"/>
              </a:buClr>
              <a:buFont typeface="Symbol" pitchFamily="18" charset="2"/>
              <a:buChar char="·"/>
              <a:defRPr sz="2000">
                <a:solidFill>
                  <a:schemeClr val="tx1"/>
                </a:solidFill>
                <a:latin typeface="+mn-lt"/>
                <a:ea typeface="+mn-ea"/>
                <a:cs typeface="+mn-cs"/>
              </a:defRPr>
            </a:lvl1pPr>
            <a:lvl2pPr marL="560388" indent="-234950" algn="l" rtl="0" eaLnBrk="1" fontAlgn="base" hangingPunct="1">
              <a:spcBef>
                <a:spcPct val="40000"/>
              </a:spcBef>
              <a:spcAft>
                <a:spcPct val="0"/>
              </a:spcAft>
              <a:buClr>
                <a:schemeClr val="tx2"/>
              </a:buClr>
              <a:buChar char="–"/>
              <a:defRPr sz="2000">
                <a:solidFill>
                  <a:schemeClr val="tx1"/>
                </a:solidFill>
                <a:latin typeface="+mn-lt"/>
              </a:defRPr>
            </a:lvl2pPr>
            <a:lvl3pPr marL="860425" indent="-207963" algn="l" rtl="0" eaLnBrk="1" fontAlgn="base" hangingPunct="1">
              <a:spcBef>
                <a:spcPct val="40000"/>
              </a:spcBef>
              <a:spcAft>
                <a:spcPct val="0"/>
              </a:spcAft>
              <a:buClr>
                <a:schemeClr val="tx2"/>
              </a:buClr>
              <a:buFont typeface="Symbol" pitchFamily="18" charset="2"/>
              <a:buChar char="·"/>
              <a:defRPr sz="2000">
                <a:solidFill>
                  <a:schemeClr val="tx1"/>
                </a:solidFill>
                <a:latin typeface="+mn-lt"/>
              </a:defRPr>
            </a:lvl3pPr>
            <a:lvl4pPr marL="1109663" indent="-182563" algn="l" rtl="0" eaLnBrk="1" fontAlgn="base" hangingPunct="1">
              <a:spcBef>
                <a:spcPct val="40000"/>
              </a:spcBef>
              <a:spcAft>
                <a:spcPct val="0"/>
              </a:spcAft>
              <a:buClr>
                <a:schemeClr val="tx2"/>
              </a:buClr>
              <a:buChar char="–"/>
              <a:defRPr sz="2000">
                <a:solidFill>
                  <a:schemeClr val="tx1"/>
                </a:solidFill>
                <a:latin typeface="+mn-lt"/>
              </a:defRPr>
            </a:lvl4pPr>
            <a:lvl5pPr marL="1382713" indent="-195263" algn="l" rtl="0" eaLnBrk="1" fontAlgn="base" hangingPunct="1">
              <a:spcBef>
                <a:spcPct val="40000"/>
              </a:spcBef>
              <a:spcAft>
                <a:spcPct val="0"/>
              </a:spcAft>
              <a:buClr>
                <a:schemeClr val="tx2"/>
              </a:buClr>
              <a:buChar char="»"/>
              <a:defRPr sz="2000">
                <a:solidFill>
                  <a:schemeClr val="tx1"/>
                </a:solidFill>
                <a:latin typeface="+mn-lt"/>
              </a:defRPr>
            </a:lvl5pPr>
            <a:lvl6pPr marL="1839913" indent="-195263" algn="l" rtl="0" eaLnBrk="1" fontAlgn="base" hangingPunct="1">
              <a:spcBef>
                <a:spcPct val="40000"/>
              </a:spcBef>
              <a:spcAft>
                <a:spcPct val="0"/>
              </a:spcAft>
              <a:buClr>
                <a:schemeClr val="tx2"/>
              </a:buClr>
              <a:buChar char="»"/>
              <a:defRPr sz="2000">
                <a:solidFill>
                  <a:schemeClr val="tx1"/>
                </a:solidFill>
                <a:latin typeface="+mn-lt"/>
              </a:defRPr>
            </a:lvl6pPr>
            <a:lvl7pPr marL="2297113" indent="-195263" algn="l" rtl="0" eaLnBrk="1" fontAlgn="base" hangingPunct="1">
              <a:spcBef>
                <a:spcPct val="40000"/>
              </a:spcBef>
              <a:spcAft>
                <a:spcPct val="0"/>
              </a:spcAft>
              <a:buClr>
                <a:schemeClr val="tx2"/>
              </a:buClr>
              <a:buChar char="»"/>
              <a:defRPr sz="2000">
                <a:solidFill>
                  <a:schemeClr val="tx1"/>
                </a:solidFill>
                <a:latin typeface="+mn-lt"/>
              </a:defRPr>
            </a:lvl7pPr>
            <a:lvl8pPr marL="2754313" indent="-195263" algn="l" rtl="0" eaLnBrk="1" fontAlgn="base" hangingPunct="1">
              <a:spcBef>
                <a:spcPct val="40000"/>
              </a:spcBef>
              <a:spcAft>
                <a:spcPct val="0"/>
              </a:spcAft>
              <a:buClr>
                <a:schemeClr val="tx2"/>
              </a:buClr>
              <a:buChar char="»"/>
              <a:defRPr sz="2000">
                <a:solidFill>
                  <a:schemeClr val="tx1"/>
                </a:solidFill>
                <a:latin typeface="+mn-lt"/>
              </a:defRPr>
            </a:lvl8pPr>
            <a:lvl9pPr marL="3211513" indent="-195263" algn="l" rtl="0" eaLnBrk="1" fontAlgn="base" hangingPunct="1">
              <a:spcBef>
                <a:spcPct val="40000"/>
              </a:spcBef>
              <a:spcAft>
                <a:spcPct val="0"/>
              </a:spcAft>
              <a:buClr>
                <a:schemeClr val="tx2"/>
              </a:buClr>
              <a:buChar char="»"/>
              <a:defRPr sz="2000">
                <a:solidFill>
                  <a:schemeClr val="tx1"/>
                </a:solidFill>
                <a:latin typeface="+mn-lt"/>
              </a:defRPr>
            </a:lvl9pPr>
          </a:lstStyle>
          <a:p>
            <a:pPr marL="0" indent="0">
              <a:buFont typeface="Symbol" pitchFamily="18" charset="2"/>
              <a:buNone/>
            </a:pPr>
            <a:endParaRPr lang="en-US" sz="1400" kern="0" dirty="0">
              <a:solidFill>
                <a:schemeClr val="bg1"/>
              </a:solidFill>
            </a:endParaRPr>
          </a:p>
        </p:txBody>
      </p:sp>
    </p:spTree>
    <p:extLst>
      <p:ext uri="{BB962C8B-B14F-4D97-AF65-F5344CB8AC3E}">
        <p14:creationId xmlns:p14="http://schemas.microsoft.com/office/powerpoint/2010/main" val="29848240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sv-SE" smtClean="0"/>
              <a:t>Department, Name, Document name, Security Class</a:t>
            </a:r>
            <a:endParaRPr lang="sv-SE"/>
          </a:p>
        </p:txBody>
      </p:sp>
      <p:sp>
        <p:nvSpPr>
          <p:cNvPr id="5" name="Slide Number Placeholder 4"/>
          <p:cNvSpPr>
            <a:spLocks noGrp="1"/>
          </p:cNvSpPr>
          <p:nvPr>
            <p:ph type="sldNum" sz="quarter" idx="11"/>
          </p:nvPr>
        </p:nvSpPr>
        <p:spPr/>
        <p:txBody>
          <a:bodyPr/>
          <a:lstStyle/>
          <a:p>
            <a:fld id="{8845EC83-9A96-4D3D-930B-883AF0B9E115}" type="slidenum">
              <a:rPr lang="sv-SE" smtClean="0"/>
              <a:pPr/>
              <a:t>3</a:t>
            </a:fld>
            <a:endParaRPr lang="sv-SE"/>
          </a:p>
        </p:txBody>
      </p:sp>
      <p:sp>
        <p:nvSpPr>
          <p:cNvPr id="6" name="Date Placeholder 5"/>
          <p:cNvSpPr>
            <a:spLocks noGrp="1"/>
          </p:cNvSpPr>
          <p:nvPr>
            <p:ph type="dt" sz="half" idx="12"/>
          </p:nvPr>
        </p:nvSpPr>
        <p:spPr/>
        <p:txBody>
          <a:bodyPr/>
          <a:lstStyle/>
          <a:p>
            <a:r>
              <a:rPr lang="sv-SE" smtClean="0"/>
              <a:t>Date</a:t>
            </a:r>
            <a:endParaRPr lang="sv-SE"/>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410" y="519497"/>
            <a:ext cx="7640516" cy="5608742"/>
          </a:xfrm>
          <a:prstGeom prst="rect">
            <a:avLst/>
          </a:prstGeom>
        </p:spPr>
      </p:pic>
      <p:sp>
        <p:nvSpPr>
          <p:cNvPr id="8" name="Title 7"/>
          <p:cNvSpPr>
            <a:spLocks noGrp="1"/>
          </p:cNvSpPr>
          <p:nvPr>
            <p:ph type="title"/>
          </p:nvPr>
        </p:nvSpPr>
        <p:spPr>
          <a:xfrm>
            <a:off x="275127" y="80840"/>
            <a:ext cx="8397875" cy="481867"/>
          </a:xfrm>
        </p:spPr>
        <p:txBody>
          <a:bodyPr/>
          <a:lstStyle/>
          <a:p>
            <a:r>
              <a:rPr lang="pl-PL" dirty="0" smtClean="0"/>
              <a:t>Diagram</a:t>
            </a:r>
            <a:endParaRPr lang="pl-PL" dirty="0"/>
          </a:p>
        </p:txBody>
      </p:sp>
    </p:spTree>
    <p:extLst>
      <p:ext uri="{BB962C8B-B14F-4D97-AF65-F5344CB8AC3E}">
        <p14:creationId xmlns:p14="http://schemas.microsoft.com/office/powerpoint/2010/main" val="739884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94AB315-E20E-4D83-BD01-AD3F862EE5EA}" type="slidenum">
              <a:rPr lang="en-US" smtClean="0">
                <a:solidFill>
                  <a:srgbClr val="000000"/>
                </a:solidFill>
              </a:rPr>
              <a:pPr/>
              <a:t>4</a:t>
            </a:fld>
            <a:endParaRPr lang="en-US" dirty="0">
              <a:solidFill>
                <a:srgbClr val="000000"/>
              </a:solidFill>
            </a:endParaRPr>
          </a:p>
        </p:txBody>
      </p:sp>
      <p:sp>
        <p:nvSpPr>
          <p:cNvPr id="5" name="Title 1"/>
          <p:cNvSpPr>
            <a:spLocks noGrp="1"/>
          </p:cNvSpPr>
          <p:nvPr>
            <p:ph type="title"/>
          </p:nvPr>
        </p:nvSpPr>
        <p:spPr>
          <a:xfrm>
            <a:off x="319088" y="111125"/>
            <a:ext cx="8397875" cy="762000"/>
          </a:xfrm>
        </p:spPr>
        <p:txBody>
          <a:bodyPr/>
          <a:lstStyle/>
          <a:p>
            <a:r>
              <a:rPr lang="pl-PL" sz="2800" dirty="0" smtClean="0"/>
              <a:t>Tables</a:t>
            </a:r>
            <a:endParaRPr lang="en-US" sz="28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835077904"/>
              </p:ext>
            </p:extLst>
          </p:nvPr>
        </p:nvGraphicFramePr>
        <p:xfrm>
          <a:off x="169861" y="589491"/>
          <a:ext cx="8881005" cy="5297805"/>
        </p:xfrm>
        <a:graphic>
          <a:graphicData uri="http://schemas.openxmlformats.org/drawingml/2006/table">
            <a:tbl>
              <a:tblPr firstRow="1" bandRow="1">
                <a:tableStyleId>{5C22544A-7EE6-4342-B048-85BDC9FD1C3A}</a:tableStyleId>
              </a:tblPr>
              <a:tblGrid>
                <a:gridCol w="1447272"/>
                <a:gridCol w="7433733"/>
              </a:tblGrid>
              <a:tr h="370840">
                <a:tc>
                  <a:txBody>
                    <a:bodyPr/>
                    <a:lstStyle/>
                    <a:p>
                      <a:pPr algn="l" fontAlgn="b"/>
                      <a:r>
                        <a:rPr lang="pl-PL" sz="1100" b="1" i="0" u="none" strike="noStrike" dirty="0">
                          <a:solidFill>
                            <a:srgbClr val="000000"/>
                          </a:solidFill>
                          <a:effectLst/>
                          <a:latin typeface="Calibri"/>
                        </a:rPr>
                        <a:t>TABLENAME</a:t>
                      </a:r>
                    </a:p>
                  </a:txBody>
                  <a:tcPr marL="9525" marR="9525" marT="9525" marB="0" anchor="b"/>
                </a:tc>
                <a:tc>
                  <a:txBody>
                    <a:bodyPr/>
                    <a:lstStyle/>
                    <a:p>
                      <a:pPr algn="l" fontAlgn="b"/>
                      <a:r>
                        <a:rPr lang="pl-PL" sz="1100" b="1" i="0" u="none" strike="noStrike">
                          <a:solidFill>
                            <a:srgbClr val="000000"/>
                          </a:solidFill>
                          <a:effectLst/>
                          <a:latin typeface="Calibri"/>
                        </a:rPr>
                        <a:t>DESCRIPTION</a:t>
                      </a:r>
                    </a:p>
                  </a:txBody>
                  <a:tcPr marL="9525" marR="9525" marT="9525" marB="0" anchor="b"/>
                </a:tc>
              </a:tr>
              <a:tr h="370840">
                <a:tc>
                  <a:txBody>
                    <a:bodyPr/>
                    <a:lstStyle/>
                    <a:p>
                      <a:pPr algn="l" fontAlgn="b"/>
                      <a:r>
                        <a:rPr lang="pl-PL" sz="1100" b="0" i="0" u="none" strike="noStrike">
                          <a:solidFill>
                            <a:srgbClr val="000000"/>
                          </a:solidFill>
                          <a:effectLst/>
                          <a:latin typeface="Calibri"/>
                        </a:rPr>
                        <a:t>D_DATE</a:t>
                      </a:r>
                    </a:p>
                  </a:txBody>
                  <a:tcPr marL="9525" marR="9525" marT="9525" marB="0" anchor="ctr"/>
                </a:tc>
                <a:tc>
                  <a:txBody>
                    <a:bodyPr/>
                    <a:lstStyle/>
                    <a:p>
                      <a:pPr algn="l" fontAlgn="b"/>
                      <a:r>
                        <a:rPr lang="pl-PL" sz="1100" b="0" i="0" u="none" strike="noStrike" dirty="0">
                          <a:solidFill>
                            <a:srgbClr val="000000"/>
                          </a:solidFill>
                          <a:effectLst/>
                          <a:latin typeface="Calibri"/>
                        </a:rPr>
                        <a:t>Generic date dimension</a:t>
                      </a:r>
                    </a:p>
                  </a:txBody>
                  <a:tcPr marL="9525" marR="9525" marT="9525" marB="0" anchor="ctr"/>
                </a:tc>
              </a:tr>
              <a:tr h="370840">
                <a:tc>
                  <a:txBody>
                    <a:bodyPr/>
                    <a:lstStyle/>
                    <a:p>
                      <a:pPr algn="l" fontAlgn="b"/>
                      <a:r>
                        <a:rPr lang="pl-PL" sz="1100" b="0" i="0" u="none" strike="noStrike">
                          <a:solidFill>
                            <a:srgbClr val="000000"/>
                          </a:solidFill>
                          <a:effectLst/>
                          <a:latin typeface="Calibri"/>
                        </a:rPr>
                        <a:t>D_TABLE</a:t>
                      </a:r>
                    </a:p>
                  </a:txBody>
                  <a:tcPr marL="9525" marR="9525" marT="9525" marB="0" anchor="ctr"/>
                </a:tc>
                <a:tc>
                  <a:txBody>
                    <a:bodyPr/>
                    <a:lstStyle/>
                    <a:p>
                      <a:pPr algn="l" fontAlgn="b"/>
                      <a:r>
                        <a:rPr lang="en-US" sz="1100" b="0" i="0" u="none" strike="noStrike" dirty="0">
                          <a:solidFill>
                            <a:srgbClr val="000000"/>
                          </a:solidFill>
                          <a:effectLst/>
                          <a:latin typeface="Calibri"/>
                        </a:rPr>
                        <a:t>Dimension listing EDW tables; There needs to be one 'N/A' record added for screens not applicable on table / view level.</a:t>
                      </a:r>
                    </a:p>
                  </a:txBody>
                  <a:tcPr marL="9525" marR="9525" marT="9525" marB="0" anchor="ctr"/>
                </a:tc>
              </a:tr>
              <a:tr h="370840">
                <a:tc>
                  <a:txBody>
                    <a:bodyPr/>
                    <a:lstStyle/>
                    <a:p>
                      <a:pPr algn="l" fontAlgn="b"/>
                      <a:r>
                        <a:rPr lang="pl-PL" sz="1100" b="0" i="0" u="none" strike="noStrike">
                          <a:solidFill>
                            <a:srgbClr val="000000"/>
                          </a:solidFill>
                          <a:effectLst/>
                          <a:latin typeface="Calibri"/>
                        </a:rPr>
                        <a:t>D_TABLE_COLUMN_DV</a:t>
                      </a:r>
                    </a:p>
                  </a:txBody>
                  <a:tcPr marL="9525" marR="9525" marT="9525" marB="0" anchor="ctr"/>
                </a:tc>
                <a:tc>
                  <a:txBody>
                    <a:bodyPr/>
                    <a:lstStyle/>
                    <a:p>
                      <a:pPr algn="l" fontAlgn="b"/>
                      <a:r>
                        <a:rPr lang="pl-PL" sz="1100" b="0" i="0" u="none" strike="noStrike" dirty="0">
                          <a:solidFill>
                            <a:srgbClr val="000000"/>
                          </a:solidFill>
                          <a:effectLst/>
                          <a:latin typeface="Calibri"/>
                        </a:rPr>
                        <a:t>Table storing Wherescape Metadata</a:t>
                      </a:r>
                    </a:p>
                  </a:txBody>
                  <a:tcPr marL="9525" marR="9525" marT="9525" marB="0" anchor="ctr"/>
                </a:tc>
              </a:tr>
              <a:tr h="370840">
                <a:tc>
                  <a:txBody>
                    <a:bodyPr/>
                    <a:lstStyle/>
                    <a:p>
                      <a:pPr algn="l" fontAlgn="b"/>
                      <a:r>
                        <a:rPr lang="pl-PL" sz="1100" b="0" i="0" u="none" strike="noStrike">
                          <a:solidFill>
                            <a:srgbClr val="000000"/>
                          </a:solidFill>
                          <a:effectLst/>
                          <a:latin typeface="Calibri"/>
                        </a:rPr>
                        <a:t>F_TABLE_RELATIONS</a:t>
                      </a:r>
                    </a:p>
                  </a:txBody>
                  <a:tcPr marL="9525" marR="9525" marT="9525" marB="0" anchor="ctr"/>
                </a:tc>
                <a:tc>
                  <a:txBody>
                    <a:bodyPr/>
                    <a:lstStyle/>
                    <a:p>
                      <a:pPr algn="l" fontAlgn="b"/>
                      <a:r>
                        <a:rPr lang="en-US" sz="1100" b="0" i="0" u="none" strike="noStrike" dirty="0">
                          <a:solidFill>
                            <a:srgbClr val="000000"/>
                          </a:solidFill>
                          <a:effectLst/>
                          <a:latin typeface="Calibri"/>
                        </a:rPr>
                        <a:t>Table storing relations between tables, like Table A is a source for Table B</a:t>
                      </a:r>
                    </a:p>
                  </a:txBody>
                  <a:tcPr marL="9525" marR="9525" marT="9525" marB="0" anchor="ctr"/>
                </a:tc>
              </a:tr>
              <a:tr h="370840">
                <a:tc>
                  <a:txBody>
                    <a:bodyPr/>
                    <a:lstStyle/>
                    <a:p>
                      <a:pPr algn="l" fontAlgn="b"/>
                      <a:r>
                        <a:rPr lang="pl-PL" sz="1100" b="0" i="0" u="none" strike="noStrike">
                          <a:solidFill>
                            <a:srgbClr val="000000"/>
                          </a:solidFill>
                          <a:effectLst/>
                          <a:latin typeface="Calibri"/>
                        </a:rPr>
                        <a:t>D_SCREEN_CATEGORY</a:t>
                      </a:r>
                    </a:p>
                  </a:txBody>
                  <a:tcPr marL="9525" marR="9525" marT="9525" marB="0" anchor="ctr"/>
                </a:tc>
                <a:tc>
                  <a:txBody>
                    <a:bodyPr/>
                    <a:lstStyle/>
                    <a:p>
                      <a:pPr algn="l" fontAlgn="b"/>
                      <a:r>
                        <a:rPr lang="en-US" sz="1100" b="0" i="0" u="none" strike="noStrike" dirty="0">
                          <a:solidFill>
                            <a:srgbClr val="000000"/>
                          </a:solidFill>
                          <a:effectLst/>
                          <a:latin typeface="Calibri"/>
                        </a:rPr>
                        <a:t>Configuration table storing screen categories, types and generic definition.</a:t>
                      </a:r>
                    </a:p>
                  </a:txBody>
                  <a:tcPr marL="9525" marR="9525" marT="9525" marB="0" anchor="ctr"/>
                </a:tc>
              </a:tr>
              <a:tr h="370840">
                <a:tc>
                  <a:txBody>
                    <a:bodyPr/>
                    <a:lstStyle/>
                    <a:p>
                      <a:pPr algn="l" fontAlgn="b"/>
                      <a:r>
                        <a:rPr lang="pl-PL" sz="1100" b="0" i="0" u="none" strike="noStrike">
                          <a:solidFill>
                            <a:srgbClr val="000000"/>
                          </a:solidFill>
                          <a:effectLst/>
                          <a:latin typeface="Calibri"/>
                        </a:rPr>
                        <a:t>D_SCREEN</a:t>
                      </a:r>
                    </a:p>
                  </a:txBody>
                  <a:tcPr marL="9525" marR="9525" marT="9525" marB="0" anchor="ctr"/>
                </a:tc>
                <a:tc>
                  <a:txBody>
                    <a:bodyPr/>
                    <a:lstStyle/>
                    <a:p>
                      <a:pPr algn="l" fontAlgn="b"/>
                      <a:r>
                        <a:rPr lang="en-US" sz="1100" b="0" i="0" u="none" strike="noStrike" dirty="0">
                          <a:solidFill>
                            <a:srgbClr val="000000"/>
                          </a:solidFill>
                          <a:effectLst/>
                          <a:latin typeface="Calibri"/>
                        </a:rPr>
                        <a:t>Configuration table storing screen definition.</a:t>
                      </a:r>
                    </a:p>
                  </a:txBody>
                  <a:tcPr marL="9525" marR="9525" marT="9525" marB="0" anchor="ctr"/>
                </a:tc>
              </a:tr>
              <a:tr h="370840">
                <a:tc>
                  <a:txBody>
                    <a:bodyPr/>
                    <a:lstStyle/>
                    <a:p>
                      <a:pPr algn="l" fontAlgn="b"/>
                      <a:r>
                        <a:rPr lang="pl-PL" sz="1100" b="0" i="0" u="none" strike="noStrike">
                          <a:solidFill>
                            <a:srgbClr val="000000"/>
                          </a:solidFill>
                          <a:effectLst/>
                          <a:latin typeface="Calibri"/>
                        </a:rPr>
                        <a:t>D_JOB</a:t>
                      </a:r>
                    </a:p>
                  </a:txBody>
                  <a:tcPr marL="9525" marR="9525" marT="9525" marB="0" anchor="ctr"/>
                </a:tc>
                <a:tc>
                  <a:txBody>
                    <a:bodyPr/>
                    <a:lstStyle/>
                    <a:p>
                      <a:pPr algn="l" fontAlgn="b"/>
                      <a:r>
                        <a:rPr lang="en-US" sz="1100" b="0" i="0" u="none" strike="noStrike" dirty="0">
                          <a:solidFill>
                            <a:srgbClr val="000000"/>
                          </a:solidFill>
                          <a:effectLst/>
                          <a:latin typeface="Calibri"/>
                        </a:rPr>
                        <a:t>Configuration table, storing job </a:t>
                      </a:r>
                      <a:r>
                        <a:rPr lang="en-US" sz="1100" b="0" i="0" u="none" strike="noStrike" dirty="0" err="1">
                          <a:solidFill>
                            <a:srgbClr val="000000"/>
                          </a:solidFill>
                          <a:effectLst/>
                          <a:latin typeface="Calibri"/>
                        </a:rPr>
                        <a:t>specifc</a:t>
                      </a:r>
                      <a:r>
                        <a:rPr lang="en-US" sz="1100" b="0" i="0" u="none" strike="noStrike" dirty="0">
                          <a:solidFill>
                            <a:srgbClr val="000000"/>
                          </a:solidFill>
                          <a:effectLst/>
                          <a:latin typeface="Calibri"/>
                        </a:rPr>
                        <a:t> parameters, description , meaningful code, notification email etc.</a:t>
                      </a:r>
                      <a:br>
                        <a:rPr lang="en-US" sz="1100" b="0" i="0" u="none" strike="noStrike" dirty="0">
                          <a:solidFill>
                            <a:srgbClr val="000000"/>
                          </a:solidFill>
                          <a:effectLst/>
                          <a:latin typeface="Calibri"/>
                        </a:rPr>
                      </a:br>
                      <a:r>
                        <a:rPr lang="en-US" sz="1100" b="0" i="0" u="none" strike="noStrike" dirty="0" smtClean="0">
                          <a:solidFill>
                            <a:srgbClr val="000000"/>
                          </a:solidFill>
                          <a:effectLst/>
                          <a:latin typeface="Calibri"/>
                        </a:rPr>
                        <a:t>It's </a:t>
                      </a:r>
                      <a:r>
                        <a:rPr lang="en-US" sz="1100" b="0" i="0" u="none" strike="noStrike" dirty="0">
                          <a:solidFill>
                            <a:srgbClr val="000000"/>
                          </a:solidFill>
                          <a:effectLst/>
                          <a:latin typeface="Calibri"/>
                        </a:rPr>
                        <a:t>needed to server as for grouping of screens that need to be executed within one job</a:t>
                      </a:r>
                    </a:p>
                  </a:txBody>
                  <a:tcPr marL="9525" marR="9525" marT="9525" marB="0" anchor="ctr"/>
                </a:tc>
              </a:tr>
              <a:tr h="370840">
                <a:tc>
                  <a:txBody>
                    <a:bodyPr/>
                    <a:lstStyle/>
                    <a:p>
                      <a:pPr algn="l" fontAlgn="b"/>
                      <a:r>
                        <a:rPr lang="pl-PL" sz="1100" b="0" i="0" u="none" strike="noStrike">
                          <a:solidFill>
                            <a:srgbClr val="000000"/>
                          </a:solidFill>
                          <a:effectLst/>
                          <a:latin typeface="Calibri"/>
                        </a:rPr>
                        <a:t>H_JOB_SCREEN</a:t>
                      </a:r>
                    </a:p>
                  </a:txBody>
                  <a:tcPr marL="9525" marR="9525" marT="9525" marB="0" anchor="ctr"/>
                </a:tc>
                <a:tc>
                  <a:txBody>
                    <a:bodyPr/>
                    <a:lstStyle/>
                    <a:p>
                      <a:pPr algn="l" fontAlgn="b"/>
                      <a:r>
                        <a:rPr lang="en-US" sz="1100" b="0" i="0" u="none" strike="noStrike" dirty="0">
                          <a:solidFill>
                            <a:srgbClr val="000000"/>
                          </a:solidFill>
                          <a:effectLst/>
                          <a:latin typeface="Calibri"/>
                        </a:rPr>
                        <a:t>Configuration table storing screens that should be performed within one execution of the job.</a:t>
                      </a:r>
                    </a:p>
                  </a:txBody>
                  <a:tcPr marL="9525" marR="9525" marT="9525" marB="0" anchor="ctr"/>
                </a:tc>
              </a:tr>
              <a:tr h="370840">
                <a:tc>
                  <a:txBody>
                    <a:bodyPr/>
                    <a:lstStyle/>
                    <a:p>
                      <a:pPr algn="l" fontAlgn="b"/>
                      <a:r>
                        <a:rPr lang="pl-PL" sz="1100" b="0" i="0" u="none" strike="noStrike">
                          <a:solidFill>
                            <a:srgbClr val="000000"/>
                          </a:solidFill>
                          <a:effectLst/>
                          <a:latin typeface="Calibri"/>
                        </a:rPr>
                        <a:t>H_SOLUTION_BI_JOB</a:t>
                      </a:r>
                    </a:p>
                  </a:txBody>
                  <a:tcPr marL="9525" marR="9525" marT="9525" marB="0" anchor="ctr"/>
                </a:tc>
                <a:tc>
                  <a:txBody>
                    <a:bodyPr/>
                    <a:lstStyle/>
                    <a:p>
                      <a:pPr algn="l" fontAlgn="b"/>
                      <a:r>
                        <a:rPr lang="en-US" sz="1100" b="0" i="0" u="none" strike="noStrike" dirty="0">
                          <a:solidFill>
                            <a:srgbClr val="000000"/>
                          </a:solidFill>
                          <a:effectLst/>
                          <a:latin typeface="Calibri"/>
                        </a:rPr>
                        <a:t>Table linking JOBs with BI Solution from MONITORING_DM.BI_SOLUTIONS </a:t>
                      </a:r>
                    </a:p>
                  </a:txBody>
                  <a:tcPr marL="9525" marR="9525" marT="9525" marB="0" anchor="ctr"/>
                </a:tc>
              </a:tr>
              <a:tr h="370840">
                <a:tc>
                  <a:txBody>
                    <a:bodyPr/>
                    <a:lstStyle/>
                    <a:p>
                      <a:pPr algn="l" fontAlgn="b"/>
                      <a:r>
                        <a:rPr lang="pl-PL" sz="1100" b="0" i="0" u="none" strike="noStrike">
                          <a:solidFill>
                            <a:srgbClr val="000000"/>
                          </a:solidFill>
                          <a:effectLst/>
                          <a:latin typeface="Calibri"/>
                        </a:rPr>
                        <a:t>F_JOB_SCREEN_RUN</a:t>
                      </a:r>
                    </a:p>
                  </a:txBody>
                  <a:tcPr marL="9525" marR="9525" marT="9525" marB="0" anchor="ctr"/>
                </a:tc>
                <a:tc>
                  <a:txBody>
                    <a:bodyPr/>
                    <a:lstStyle/>
                    <a:p>
                      <a:pPr algn="l" fontAlgn="b"/>
                      <a:r>
                        <a:rPr lang="en-US" sz="1100" b="0" i="0" u="none" strike="noStrike" dirty="0">
                          <a:solidFill>
                            <a:srgbClr val="000000"/>
                          </a:solidFill>
                          <a:effectLst/>
                          <a:latin typeface="Calibri"/>
                        </a:rPr>
                        <a:t>Each row in this table </a:t>
                      </a:r>
                      <a:r>
                        <a:rPr lang="en-US" sz="1100" b="0" i="0" u="none" strike="noStrike" dirty="0" err="1">
                          <a:solidFill>
                            <a:srgbClr val="000000"/>
                          </a:solidFill>
                          <a:effectLst/>
                          <a:latin typeface="Calibri"/>
                        </a:rPr>
                        <a:t>correspondes</a:t>
                      </a:r>
                      <a:r>
                        <a:rPr lang="en-US" sz="1100" b="0" i="0" u="none" strike="noStrike" dirty="0">
                          <a:solidFill>
                            <a:srgbClr val="000000"/>
                          </a:solidFill>
                          <a:effectLst/>
                          <a:latin typeface="Calibri"/>
                        </a:rPr>
                        <a:t> to a screen run, giving details such as screen run result and total number of error records.</a:t>
                      </a:r>
                    </a:p>
                  </a:txBody>
                  <a:tcPr marL="9525" marR="9525" marT="9525" marB="0" anchor="ctr"/>
                </a:tc>
              </a:tr>
              <a:tr h="370840">
                <a:tc>
                  <a:txBody>
                    <a:bodyPr/>
                    <a:lstStyle/>
                    <a:p>
                      <a:pPr algn="l" fontAlgn="b"/>
                      <a:r>
                        <a:rPr lang="pl-PL" sz="1100" b="0" i="0" u="none" strike="noStrike">
                          <a:solidFill>
                            <a:srgbClr val="000000"/>
                          </a:solidFill>
                          <a:effectLst/>
                          <a:latin typeface="Calibri"/>
                        </a:rPr>
                        <a:t>F_SCREEN_EVENTS</a:t>
                      </a:r>
                    </a:p>
                  </a:txBody>
                  <a:tcPr marL="9525" marR="9525" marT="9525" marB="0" anchor="ctr"/>
                </a:tc>
                <a:tc>
                  <a:txBody>
                    <a:bodyPr/>
                    <a:lstStyle/>
                    <a:p>
                      <a:pPr algn="l" fontAlgn="b"/>
                      <a:r>
                        <a:rPr lang="en-US" sz="1100" b="0" i="0" u="none" strike="noStrike" dirty="0">
                          <a:solidFill>
                            <a:srgbClr val="000000"/>
                          </a:solidFill>
                          <a:effectLst/>
                          <a:latin typeface="Calibri"/>
                        </a:rPr>
                        <a:t>Each data-quality </a:t>
                      </a:r>
                      <a:r>
                        <a:rPr lang="en-US" sz="1100" b="0" i="0" u="none" strike="noStrike" dirty="0" err="1">
                          <a:solidFill>
                            <a:srgbClr val="000000"/>
                          </a:solidFill>
                          <a:effectLst/>
                          <a:latin typeface="Calibri"/>
                        </a:rPr>
                        <a:t>vialation</a:t>
                      </a:r>
                      <a:r>
                        <a:rPr lang="en-US" sz="1100" b="0" i="0" u="none" strike="noStrike" dirty="0">
                          <a:solidFill>
                            <a:srgbClr val="000000"/>
                          </a:solidFill>
                          <a:effectLst/>
                          <a:latin typeface="Calibri"/>
                        </a:rPr>
                        <a:t> within a single screen is captured as a row in the event fact table. One screen can return as many records as there a table records for table / column screens. Sometimes one error is reflected by 2, 3 or more records for complex structure or business rule screen, where a single event generates many rows in this error event  fact table. Thus, SCREEN_EVENT# helps to group records accountable for one screen event. Most of the time however it will be one record per registered error, for example one record for each NULL record in specific column.</a:t>
                      </a:r>
                    </a:p>
                  </a:txBody>
                  <a:tcPr marL="9525" marR="9525" marT="9525" marB="0" anchor="ctr"/>
                </a:tc>
              </a:tr>
              <a:tr h="370840">
                <a:tc>
                  <a:txBody>
                    <a:bodyPr/>
                    <a:lstStyle/>
                    <a:p>
                      <a:pPr algn="l" fontAlgn="b"/>
                      <a:r>
                        <a:rPr lang="pl-PL" sz="1100" b="0" i="0" u="none" strike="noStrike">
                          <a:solidFill>
                            <a:srgbClr val="000000"/>
                          </a:solidFill>
                          <a:effectLst/>
                          <a:latin typeface="Calibri"/>
                        </a:rPr>
                        <a:t>L_JOB_RUN_ERRORS</a:t>
                      </a:r>
                    </a:p>
                  </a:txBody>
                  <a:tcPr marL="9525" marR="9525" marT="9525" marB="0" anchor="ctr"/>
                </a:tc>
                <a:tc>
                  <a:txBody>
                    <a:bodyPr/>
                    <a:lstStyle/>
                    <a:p>
                      <a:pPr algn="l" fontAlgn="b"/>
                      <a:r>
                        <a:rPr lang="en-US" sz="1100" b="0" i="0" u="none" strike="noStrike" dirty="0">
                          <a:solidFill>
                            <a:srgbClr val="000000"/>
                          </a:solidFill>
                          <a:effectLst/>
                          <a:latin typeface="Calibri"/>
                        </a:rPr>
                        <a:t>Log table informing about failed screen runs from within job execution;</a:t>
                      </a:r>
                    </a:p>
                  </a:txBody>
                  <a:tcPr marL="9525" marR="9525" marT="9525" marB="0" anchor="ctr"/>
                </a:tc>
              </a:tr>
            </a:tbl>
          </a:graphicData>
        </a:graphic>
      </p:graphicFrame>
    </p:spTree>
    <p:extLst>
      <p:ext uri="{BB962C8B-B14F-4D97-AF65-F5344CB8AC3E}">
        <p14:creationId xmlns:p14="http://schemas.microsoft.com/office/powerpoint/2010/main" val="9033181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Solution</a:t>
            </a:r>
            <a:endParaRPr lang="pl-PL" dirty="0"/>
          </a:p>
        </p:txBody>
      </p:sp>
      <p:sp>
        <p:nvSpPr>
          <p:cNvPr id="4" name="Footer Placeholder 3"/>
          <p:cNvSpPr>
            <a:spLocks noGrp="1"/>
          </p:cNvSpPr>
          <p:nvPr>
            <p:ph type="ftr" sz="quarter" idx="10"/>
          </p:nvPr>
        </p:nvSpPr>
        <p:spPr/>
        <p:txBody>
          <a:bodyPr/>
          <a:lstStyle/>
          <a:p>
            <a:r>
              <a:rPr lang="sv-SE" smtClean="0"/>
              <a:t>Department, Name, Document name, Security Class</a:t>
            </a:r>
            <a:endParaRPr lang="sv-SE"/>
          </a:p>
        </p:txBody>
      </p:sp>
      <p:sp>
        <p:nvSpPr>
          <p:cNvPr id="5" name="Slide Number Placeholder 4"/>
          <p:cNvSpPr>
            <a:spLocks noGrp="1"/>
          </p:cNvSpPr>
          <p:nvPr>
            <p:ph type="sldNum" sz="quarter" idx="11"/>
          </p:nvPr>
        </p:nvSpPr>
        <p:spPr/>
        <p:txBody>
          <a:bodyPr/>
          <a:lstStyle/>
          <a:p>
            <a:fld id="{8845EC83-9A96-4D3D-930B-883AF0B9E115}" type="slidenum">
              <a:rPr lang="sv-SE" smtClean="0"/>
              <a:pPr/>
              <a:t>5</a:t>
            </a:fld>
            <a:endParaRPr lang="sv-SE"/>
          </a:p>
        </p:txBody>
      </p:sp>
      <p:sp>
        <p:nvSpPr>
          <p:cNvPr id="6" name="Date Placeholder 5"/>
          <p:cNvSpPr>
            <a:spLocks noGrp="1"/>
          </p:cNvSpPr>
          <p:nvPr>
            <p:ph type="dt" sz="half" idx="12"/>
          </p:nvPr>
        </p:nvSpPr>
        <p:spPr/>
        <p:txBody>
          <a:bodyPr/>
          <a:lstStyle/>
          <a:p>
            <a:r>
              <a:rPr lang="sv-SE" smtClean="0"/>
              <a:t>Date</a:t>
            </a:r>
            <a:endParaRPr lang="sv-SE"/>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146" y="1028700"/>
            <a:ext cx="8707980" cy="48302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496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94AB315-E20E-4D83-BD01-AD3F862EE5EA}" type="slidenum">
              <a:rPr lang="en-US" smtClean="0">
                <a:solidFill>
                  <a:srgbClr val="000000"/>
                </a:solidFill>
              </a:rPr>
              <a:pPr/>
              <a:t>6</a:t>
            </a:fld>
            <a:endParaRPr lang="en-US" dirty="0">
              <a:solidFill>
                <a:srgbClr val="000000"/>
              </a:solidFill>
            </a:endParaRPr>
          </a:p>
        </p:txBody>
      </p:sp>
      <p:sp>
        <p:nvSpPr>
          <p:cNvPr id="2" name="Title 1"/>
          <p:cNvSpPr>
            <a:spLocks noGrp="1"/>
          </p:cNvSpPr>
          <p:nvPr>
            <p:ph type="title"/>
          </p:nvPr>
        </p:nvSpPr>
        <p:spPr>
          <a:xfrm>
            <a:off x="327024" y="111125"/>
            <a:ext cx="8467725" cy="762000"/>
          </a:xfrm>
        </p:spPr>
        <p:txBody>
          <a:bodyPr/>
          <a:lstStyle/>
          <a:p>
            <a:r>
              <a:rPr lang="pl-PL" sz="2800" dirty="0" smtClean="0"/>
              <a:t>Results – stats</a:t>
            </a:r>
            <a:endParaRPr lang="pl-PL" sz="2800" dirty="0"/>
          </a:p>
        </p:txBody>
      </p:sp>
      <p:graphicFrame>
        <p:nvGraphicFramePr>
          <p:cNvPr id="35" name="Content Placeholder 34"/>
          <p:cNvGraphicFramePr>
            <a:graphicFrameLocks noGrp="1"/>
          </p:cNvGraphicFramePr>
          <p:nvPr>
            <p:ph idx="1"/>
            <p:extLst>
              <p:ext uri="{D42A27DB-BD31-4B8C-83A1-F6EECF244321}">
                <p14:modId xmlns:p14="http://schemas.microsoft.com/office/powerpoint/2010/main" val="3456023632"/>
              </p:ext>
            </p:extLst>
          </p:nvPr>
        </p:nvGraphicFramePr>
        <p:xfrm>
          <a:off x="431800" y="1083734"/>
          <a:ext cx="8517468" cy="4301066"/>
        </p:xfrm>
        <a:graphic>
          <a:graphicData uri="http://schemas.openxmlformats.org/drawingml/2006/table">
            <a:tbl>
              <a:tblPr firstRow="1" firstCol="1" bandRow="1">
                <a:tableStyleId>{5C22544A-7EE6-4342-B048-85BDC9FD1C3A}</a:tableStyleId>
              </a:tblPr>
              <a:tblGrid>
                <a:gridCol w="1716572"/>
                <a:gridCol w="1735099"/>
                <a:gridCol w="3187067"/>
                <a:gridCol w="775082"/>
                <a:gridCol w="1103648"/>
              </a:tblGrid>
              <a:tr h="391006">
                <a:tc>
                  <a:txBody>
                    <a:bodyPr/>
                    <a:lstStyle/>
                    <a:p>
                      <a:pPr>
                        <a:spcAft>
                          <a:spcPts val="0"/>
                        </a:spcAft>
                      </a:pPr>
                      <a:r>
                        <a:rPr lang="pl-PL" sz="900" dirty="0">
                          <a:effectLst/>
                        </a:rPr>
                        <a:t>SCREEN_NAME</a:t>
                      </a:r>
                      <a:endParaRPr lang="pl-PL" sz="900" dirty="0">
                        <a:effectLst/>
                        <a:latin typeface="Calibri"/>
                        <a:ea typeface="Calibri"/>
                        <a:cs typeface="Times New Roman"/>
                      </a:endParaRPr>
                    </a:p>
                  </a:txBody>
                  <a:tcPr marL="26907" marR="26907" marT="0" marB="0" anchor="b"/>
                </a:tc>
                <a:tc>
                  <a:txBody>
                    <a:bodyPr/>
                    <a:lstStyle/>
                    <a:p>
                      <a:pPr>
                        <a:spcAft>
                          <a:spcPts val="0"/>
                        </a:spcAft>
                      </a:pPr>
                      <a:r>
                        <a:rPr lang="pl-PL" sz="900">
                          <a:effectLst/>
                        </a:rPr>
                        <a:t>NAME</a:t>
                      </a:r>
                      <a:endParaRPr lang="pl-PL" sz="900">
                        <a:effectLst/>
                        <a:latin typeface="Calibri"/>
                        <a:ea typeface="Calibri"/>
                        <a:cs typeface="Times New Roman"/>
                      </a:endParaRPr>
                    </a:p>
                  </a:txBody>
                  <a:tcPr marL="26907" marR="26907" marT="0" marB="0" anchor="b"/>
                </a:tc>
                <a:tc>
                  <a:txBody>
                    <a:bodyPr/>
                    <a:lstStyle/>
                    <a:p>
                      <a:pPr>
                        <a:spcAft>
                          <a:spcPts val="0"/>
                        </a:spcAft>
                      </a:pPr>
                      <a:r>
                        <a:rPr lang="pl-PL" sz="900" dirty="0" smtClean="0">
                          <a:effectLst/>
                        </a:rPr>
                        <a:t>SCREEN_DESCRIPTION</a:t>
                      </a:r>
                      <a:endParaRPr lang="pl-PL" sz="900" dirty="0">
                        <a:effectLst/>
                        <a:latin typeface="Calibri"/>
                        <a:ea typeface="Calibri"/>
                        <a:cs typeface="Times New Roman"/>
                      </a:endParaRPr>
                    </a:p>
                  </a:txBody>
                  <a:tcPr marL="26907" marR="26907" marT="0" marB="0" anchor="b"/>
                </a:tc>
                <a:tc>
                  <a:txBody>
                    <a:bodyPr/>
                    <a:lstStyle/>
                    <a:p>
                      <a:pPr>
                        <a:spcAft>
                          <a:spcPts val="0"/>
                        </a:spcAft>
                      </a:pPr>
                      <a:r>
                        <a:rPr lang="pl-PL" sz="900" dirty="0" smtClean="0">
                          <a:effectLst/>
                        </a:rPr>
                        <a:t>SCREEN RESULT</a:t>
                      </a:r>
                      <a:endParaRPr lang="pl-PL" sz="900" dirty="0">
                        <a:effectLst/>
                        <a:latin typeface="Calibri"/>
                        <a:ea typeface="Calibri"/>
                        <a:cs typeface="Times New Roman"/>
                      </a:endParaRPr>
                    </a:p>
                  </a:txBody>
                  <a:tcPr marL="26907" marR="26907" marT="0" marB="0" anchor="b"/>
                </a:tc>
                <a:tc>
                  <a:txBody>
                    <a:bodyPr/>
                    <a:lstStyle/>
                    <a:p>
                      <a:pPr>
                        <a:spcAft>
                          <a:spcPts val="0"/>
                        </a:spcAft>
                      </a:pPr>
                      <a:r>
                        <a:rPr lang="pl-PL" sz="900" dirty="0" smtClean="0">
                          <a:effectLst/>
                        </a:rPr>
                        <a:t>VIOLATED RECORDS_QT</a:t>
                      </a:r>
                      <a:endParaRPr lang="pl-PL" sz="900" dirty="0">
                        <a:effectLst/>
                        <a:latin typeface="Calibri"/>
                        <a:ea typeface="Calibri"/>
                        <a:cs typeface="Times New Roman"/>
                      </a:endParaRPr>
                    </a:p>
                  </a:txBody>
                  <a:tcPr marL="26907" marR="26907" marT="0" marB="0" anchor="b"/>
                </a:tc>
              </a:tr>
              <a:tr h="391006">
                <a:tc>
                  <a:txBody>
                    <a:bodyPr/>
                    <a:lstStyle/>
                    <a:p>
                      <a:pPr>
                        <a:spcAft>
                          <a:spcPts val="0"/>
                        </a:spcAft>
                      </a:pPr>
                      <a:r>
                        <a:rPr lang="pl-PL" sz="900" dirty="0">
                          <a:effectLst/>
                        </a:rPr>
                        <a:t>Unique combination of columns</a:t>
                      </a:r>
                      <a:endParaRPr lang="pl-PL" sz="900" dirty="0">
                        <a:effectLst/>
                        <a:latin typeface="Calibri"/>
                        <a:ea typeface="Calibri"/>
                        <a:cs typeface="Times New Roman"/>
                      </a:endParaRPr>
                    </a:p>
                  </a:txBody>
                  <a:tcPr marL="26907" marR="26907" marT="0" marB="0" anchor="b"/>
                </a:tc>
                <a:tc>
                  <a:txBody>
                    <a:bodyPr/>
                    <a:lstStyle/>
                    <a:p>
                      <a:pPr>
                        <a:spcAft>
                          <a:spcPts val="0"/>
                        </a:spcAft>
                      </a:pPr>
                      <a:r>
                        <a:rPr lang="en-US" sz="900">
                          <a:effectLst/>
                        </a:rPr>
                        <a:t>SAT_GLOPPS_DCN_ACCOUNT_CON</a:t>
                      </a:r>
                      <a:endParaRPr lang="pl-PL" sz="900">
                        <a:effectLst/>
                        <a:latin typeface="Calibri"/>
                        <a:ea typeface="Calibri"/>
                        <a:cs typeface="Times New Roman"/>
                      </a:endParaRPr>
                    </a:p>
                  </a:txBody>
                  <a:tcPr marL="26907" marR="26907" marT="0" marB="0" anchor="b"/>
                </a:tc>
                <a:tc>
                  <a:txBody>
                    <a:bodyPr/>
                    <a:lstStyle/>
                    <a:p>
                      <a:pPr>
                        <a:spcAft>
                          <a:spcPts val="0"/>
                        </a:spcAft>
                      </a:pPr>
                      <a:r>
                        <a:rPr lang="en-US" sz="900">
                          <a:effectLst/>
                        </a:rPr>
                        <a:t>Unique columns: DV_VERSION, HUB_DCN_ACCOUNT_CON_SID</a:t>
                      </a:r>
                      <a:endParaRPr lang="pl-PL" sz="900">
                        <a:effectLst/>
                        <a:latin typeface="Calibri"/>
                        <a:ea typeface="Calibri"/>
                        <a:cs typeface="Times New Roman"/>
                      </a:endParaRPr>
                    </a:p>
                  </a:txBody>
                  <a:tcPr marL="26907" marR="26907" marT="0" marB="0" anchor="b"/>
                </a:tc>
                <a:tc>
                  <a:txBody>
                    <a:bodyPr/>
                    <a:lstStyle/>
                    <a:p>
                      <a:pPr>
                        <a:spcAft>
                          <a:spcPts val="0"/>
                        </a:spcAft>
                      </a:pPr>
                      <a:r>
                        <a:rPr lang="pl-PL" sz="900">
                          <a:effectLst/>
                        </a:rPr>
                        <a:t>Violated</a:t>
                      </a:r>
                      <a:endParaRPr lang="pl-PL" sz="900">
                        <a:effectLst/>
                        <a:latin typeface="Calibri"/>
                        <a:ea typeface="Calibri"/>
                        <a:cs typeface="Times New Roman"/>
                      </a:endParaRPr>
                    </a:p>
                  </a:txBody>
                  <a:tcPr marL="26907" marR="26907" marT="0" marB="0" anchor="b"/>
                </a:tc>
                <a:tc>
                  <a:txBody>
                    <a:bodyPr/>
                    <a:lstStyle/>
                    <a:p>
                      <a:pPr algn="r">
                        <a:spcAft>
                          <a:spcPts val="0"/>
                        </a:spcAft>
                      </a:pPr>
                      <a:r>
                        <a:rPr lang="pl-PL" sz="900">
                          <a:effectLst/>
                        </a:rPr>
                        <a:t>2</a:t>
                      </a:r>
                      <a:endParaRPr lang="pl-PL" sz="900">
                        <a:effectLst/>
                        <a:latin typeface="Calibri"/>
                        <a:ea typeface="Calibri"/>
                        <a:cs typeface="Times New Roman"/>
                      </a:endParaRPr>
                    </a:p>
                  </a:txBody>
                  <a:tcPr marL="26907" marR="26907" marT="0" marB="0" anchor="b"/>
                </a:tc>
              </a:tr>
              <a:tr h="391006">
                <a:tc>
                  <a:txBody>
                    <a:bodyPr/>
                    <a:lstStyle/>
                    <a:p>
                      <a:pPr>
                        <a:spcAft>
                          <a:spcPts val="0"/>
                        </a:spcAft>
                      </a:pPr>
                      <a:r>
                        <a:rPr lang="en-US" sz="900">
                          <a:effectLst/>
                        </a:rPr>
                        <a:t>DV_CURRENT_FLAG correct values</a:t>
                      </a:r>
                      <a:endParaRPr lang="pl-PL" sz="900">
                        <a:effectLst/>
                        <a:latin typeface="Calibri"/>
                        <a:ea typeface="Calibri"/>
                        <a:cs typeface="Times New Roman"/>
                      </a:endParaRPr>
                    </a:p>
                  </a:txBody>
                  <a:tcPr marL="26907" marR="26907" marT="0" marB="0" anchor="b"/>
                </a:tc>
                <a:tc>
                  <a:txBody>
                    <a:bodyPr/>
                    <a:lstStyle/>
                    <a:p>
                      <a:pPr>
                        <a:spcAft>
                          <a:spcPts val="0"/>
                        </a:spcAft>
                      </a:pPr>
                      <a:r>
                        <a:rPr lang="en-US" sz="900">
                          <a:effectLst/>
                        </a:rPr>
                        <a:t>SAT_GLOPPS_DCN_ACCOUNT_CON</a:t>
                      </a:r>
                      <a:endParaRPr lang="pl-PL" sz="900">
                        <a:effectLst/>
                        <a:latin typeface="Calibri"/>
                        <a:ea typeface="Calibri"/>
                        <a:cs typeface="Times New Roman"/>
                      </a:endParaRPr>
                    </a:p>
                  </a:txBody>
                  <a:tcPr marL="26907" marR="26907" marT="0" marB="0" anchor="b"/>
                </a:tc>
                <a:tc>
                  <a:txBody>
                    <a:bodyPr/>
                    <a:lstStyle/>
                    <a:p>
                      <a:pPr>
                        <a:spcAft>
                          <a:spcPts val="0"/>
                        </a:spcAft>
                      </a:pPr>
                      <a:r>
                        <a:rPr lang="en-US" sz="900">
                          <a:effectLst/>
                        </a:rPr>
                        <a:t>DV_CURRENT_FLAG correct values screen for: SAT_GLOPPS_DCN_ACCOUNT_CON</a:t>
                      </a:r>
                      <a:endParaRPr lang="pl-PL" sz="900">
                        <a:effectLst/>
                        <a:latin typeface="Calibri"/>
                        <a:ea typeface="Calibri"/>
                        <a:cs typeface="Times New Roman"/>
                      </a:endParaRPr>
                    </a:p>
                  </a:txBody>
                  <a:tcPr marL="26907" marR="26907" marT="0" marB="0" anchor="b"/>
                </a:tc>
                <a:tc>
                  <a:txBody>
                    <a:bodyPr/>
                    <a:lstStyle/>
                    <a:p>
                      <a:pPr>
                        <a:spcAft>
                          <a:spcPts val="0"/>
                        </a:spcAft>
                      </a:pPr>
                      <a:r>
                        <a:rPr lang="pl-PL" sz="900">
                          <a:effectLst/>
                        </a:rPr>
                        <a:t>Violated</a:t>
                      </a:r>
                      <a:endParaRPr lang="pl-PL" sz="900">
                        <a:effectLst/>
                        <a:latin typeface="Calibri"/>
                        <a:ea typeface="Calibri"/>
                        <a:cs typeface="Times New Roman"/>
                      </a:endParaRPr>
                    </a:p>
                  </a:txBody>
                  <a:tcPr marL="26907" marR="26907" marT="0" marB="0" anchor="b"/>
                </a:tc>
                <a:tc>
                  <a:txBody>
                    <a:bodyPr/>
                    <a:lstStyle/>
                    <a:p>
                      <a:pPr algn="r">
                        <a:spcAft>
                          <a:spcPts val="0"/>
                        </a:spcAft>
                      </a:pPr>
                      <a:r>
                        <a:rPr lang="pl-PL" sz="900">
                          <a:effectLst/>
                        </a:rPr>
                        <a:t>2</a:t>
                      </a:r>
                      <a:endParaRPr lang="pl-PL" sz="900">
                        <a:effectLst/>
                        <a:latin typeface="Calibri"/>
                        <a:ea typeface="Calibri"/>
                        <a:cs typeface="Times New Roman"/>
                      </a:endParaRPr>
                    </a:p>
                  </a:txBody>
                  <a:tcPr marL="26907" marR="26907" marT="0" marB="0" anchor="b"/>
                </a:tc>
              </a:tr>
              <a:tr h="391006">
                <a:tc>
                  <a:txBody>
                    <a:bodyPr/>
                    <a:lstStyle/>
                    <a:p>
                      <a:pPr>
                        <a:spcAft>
                          <a:spcPts val="0"/>
                        </a:spcAft>
                      </a:pPr>
                      <a:r>
                        <a:rPr lang="pl-PL" sz="900">
                          <a:effectLst/>
                        </a:rPr>
                        <a:t>Unique combination of columns</a:t>
                      </a:r>
                      <a:endParaRPr lang="pl-PL" sz="900">
                        <a:effectLst/>
                        <a:latin typeface="Calibri"/>
                        <a:ea typeface="Calibri"/>
                        <a:cs typeface="Times New Roman"/>
                      </a:endParaRPr>
                    </a:p>
                  </a:txBody>
                  <a:tcPr marL="26907" marR="26907" marT="0" marB="0" anchor="b"/>
                </a:tc>
                <a:tc>
                  <a:txBody>
                    <a:bodyPr/>
                    <a:lstStyle/>
                    <a:p>
                      <a:pPr>
                        <a:spcAft>
                          <a:spcPts val="0"/>
                        </a:spcAft>
                      </a:pPr>
                      <a:r>
                        <a:rPr lang="pl-PL" sz="900">
                          <a:effectLst/>
                        </a:rPr>
                        <a:t>SAT_GLOPPS_PARTSUPPLIERCROSS</a:t>
                      </a:r>
                      <a:endParaRPr lang="pl-PL" sz="900">
                        <a:effectLst/>
                        <a:latin typeface="Calibri"/>
                        <a:ea typeface="Calibri"/>
                        <a:cs typeface="Times New Roman"/>
                      </a:endParaRPr>
                    </a:p>
                  </a:txBody>
                  <a:tcPr marL="26907" marR="26907" marT="0" marB="0" anchor="b"/>
                </a:tc>
                <a:tc>
                  <a:txBody>
                    <a:bodyPr/>
                    <a:lstStyle/>
                    <a:p>
                      <a:pPr>
                        <a:spcAft>
                          <a:spcPts val="0"/>
                        </a:spcAft>
                      </a:pPr>
                      <a:r>
                        <a:rPr lang="en-US" sz="900">
                          <a:effectLst/>
                        </a:rPr>
                        <a:t>Unique columns: DV_VERSION, HUB_PARTSUPPLIERCROSS_SID</a:t>
                      </a:r>
                      <a:endParaRPr lang="pl-PL" sz="900">
                        <a:effectLst/>
                        <a:latin typeface="Calibri"/>
                        <a:ea typeface="Calibri"/>
                        <a:cs typeface="Times New Roman"/>
                      </a:endParaRPr>
                    </a:p>
                  </a:txBody>
                  <a:tcPr marL="26907" marR="26907" marT="0" marB="0" anchor="b"/>
                </a:tc>
                <a:tc>
                  <a:txBody>
                    <a:bodyPr/>
                    <a:lstStyle/>
                    <a:p>
                      <a:pPr>
                        <a:spcAft>
                          <a:spcPts val="0"/>
                        </a:spcAft>
                      </a:pPr>
                      <a:r>
                        <a:rPr lang="pl-PL" sz="900">
                          <a:effectLst/>
                        </a:rPr>
                        <a:t>Violated</a:t>
                      </a:r>
                      <a:endParaRPr lang="pl-PL" sz="900">
                        <a:effectLst/>
                        <a:latin typeface="Calibri"/>
                        <a:ea typeface="Calibri"/>
                        <a:cs typeface="Times New Roman"/>
                      </a:endParaRPr>
                    </a:p>
                  </a:txBody>
                  <a:tcPr marL="26907" marR="26907" marT="0" marB="0" anchor="b"/>
                </a:tc>
                <a:tc>
                  <a:txBody>
                    <a:bodyPr/>
                    <a:lstStyle/>
                    <a:p>
                      <a:pPr algn="r">
                        <a:spcAft>
                          <a:spcPts val="0"/>
                        </a:spcAft>
                      </a:pPr>
                      <a:r>
                        <a:rPr lang="pl-PL" sz="900">
                          <a:effectLst/>
                        </a:rPr>
                        <a:t>17958297</a:t>
                      </a:r>
                      <a:endParaRPr lang="pl-PL" sz="900">
                        <a:effectLst/>
                        <a:latin typeface="Calibri"/>
                        <a:ea typeface="Calibri"/>
                        <a:cs typeface="Times New Roman"/>
                      </a:endParaRPr>
                    </a:p>
                  </a:txBody>
                  <a:tcPr marL="26907" marR="26907" marT="0" marB="0" anchor="b"/>
                </a:tc>
              </a:tr>
              <a:tr h="391006">
                <a:tc>
                  <a:txBody>
                    <a:bodyPr/>
                    <a:lstStyle/>
                    <a:p>
                      <a:pPr>
                        <a:spcAft>
                          <a:spcPts val="0"/>
                        </a:spcAft>
                      </a:pPr>
                      <a:r>
                        <a:rPr lang="en-US" sz="900">
                          <a:effectLst/>
                        </a:rPr>
                        <a:t>DV_CURRENT_FLAG correct values</a:t>
                      </a:r>
                      <a:endParaRPr lang="pl-PL" sz="900">
                        <a:effectLst/>
                        <a:latin typeface="Calibri"/>
                        <a:ea typeface="Calibri"/>
                        <a:cs typeface="Times New Roman"/>
                      </a:endParaRPr>
                    </a:p>
                  </a:txBody>
                  <a:tcPr marL="26907" marR="26907" marT="0" marB="0" anchor="b"/>
                </a:tc>
                <a:tc>
                  <a:txBody>
                    <a:bodyPr/>
                    <a:lstStyle/>
                    <a:p>
                      <a:pPr>
                        <a:spcAft>
                          <a:spcPts val="0"/>
                        </a:spcAft>
                      </a:pPr>
                      <a:r>
                        <a:rPr lang="pl-PL" sz="900">
                          <a:effectLst/>
                        </a:rPr>
                        <a:t>SAT_GLOPPS_PARTSUPPLIERCROSS</a:t>
                      </a:r>
                      <a:endParaRPr lang="pl-PL" sz="900">
                        <a:effectLst/>
                        <a:latin typeface="Calibri"/>
                        <a:ea typeface="Calibri"/>
                        <a:cs typeface="Times New Roman"/>
                      </a:endParaRPr>
                    </a:p>
                  </a:txBody>
                  <a:tcPr marL="26907" marR="26907" marT="0" marB="0" anchor="b"/>
                </a:tc>
                <a:tc>
                  <a:txBody>
                    <a:bodyPr/>
                    <a:lstStyle/>
                    <a:p>
                      <a:pPr>
                        <a:spcAft>
                          <a:spcPts val="0"/>
                        </a:spcAft>
                      </a:pPr>
                      <a:r>
                        <a:rPr lang="en-US" sz="900">
                          <a:effectLst/>
                        </a:rPr>
                        <a:t>DV_CURRENT_FLAG correct values screen for: SAT_GLOPPS_PARTSUPPLIERCROSS</a:t>
                      </a:r>
                      <a:endParaRPr lang="pl-PL" sz="900">
                        <a:effectLst/>
                        <a:latin typeface="Calibri"/>
                        <a:ea typeface="Calibri"/>
                        <a:cs typeface="Times New Roman"/>
                      </a:endParaRPr>
                    </a:p>
                  </a:txBody>
                  <a:tcPr marL="26907" marR="26907" marT="0" marB="0" anchor="b"/>
                </a:tc>
                <a:tc>
                  <a:txBody>
                    <a:bodyPr/>
                    <a:lstStyle/>
                    <a:p>
                      <a:pPr>
                        <a:spcAft>
                          <a:spcPts val="0"/>
                        </a:spcAft>
                      </a:pPr>
                      <a:r>
                        <a:rPr lang="pl-PL" sz="900">
                          <a:effectLst/>
                        </a:rPr>
                        <a:t>Violated</a:t>
                      </a:r>
                      <a:endParaRPr lang="pl-PL" sz="900">
                        <a:effectLst/>
                        <a:latin typeface="Calibri"/>
                        <a:ea typeface="Calibri"/>
                        <a:cs typeface="Times New Roman"/>
                      </a:endParaRPr>
                    </a:p>
                  </a:txBody>
                  <a:tcPr marL="26907" marR="26907" marT="0" marB="0" anchor="b"/>
                </a:tc>
                <a:tc>
                  <a:txBody>
                    <a:bodyPr/>
                    <a:lstStyle/>
                    <a:p>
                      <a:pPr algn="r">
                        <a:spcAft>
                          <a:spcPts val="0"/>
                        </a:spcAft>
                      </a:pPr>
                      <a:r>
                        <a:rPr lang="pl-PL" sz="900">
                          <a:effectLst/>
                        </a:rPr>
                        <a:t>17958389</a:t>
                      </a:r>
                      <a:endParaRPr lang="pl-PL" sz="900">
                        <a:effectLst/>
                        <a:latin typeface="Calibri"/>
                        <a:ea typeface="Calibri"/>
                        <a:cs typeface="Times New Roman"/>
                      </a:endParaRPr>
                    </a:p>
                  </a:txBody>
                  <a:tcPr marL="26907" marR="26907" marT="0" marB="0" anchor="b"/>
                </a:tc>
              </a:tr>
              <a:tr h="391006">
                <a:tc>
                  <a:txBody>
                    <a:bodyPr/>
                    <a:lstStyle/>
                    <a:p>
                      <a:pPr>
                        <a:spcAft>
                          <a:spcPts val="0"/>
                        </a:spcAft>
                      </a:pPr>
                      <a:r>
                        <a:rPr lang="pl-PL" sz="900">
                          <a:effectLst/>
                        </a:rPr>
                        <a:t>Unique combination of columns</a:t>
                      </a:r>
                      <a:endParaRPr lang="pl-PL" sz="900">
                        <a:effectLst/>
                        <a:latin typeface="Calibri"/>
                        <a:ea typeface="Calibri"/>
                        <a:cs typeface="Times New Roman"/>
                      </a:endParaRPr>
                    </a:p>
                  </a:txBody>
                  <a:tcPr marL="26907" marR="26907" marT="0" marB="0" anchor="b"/>
                </a:tc>
                <a:tc>
                  <a:txBody>
                    <a:bodyPr/>
                    <a:lstStyle/>
                    <a:p>
                      <a:pPr>
                        <a:spcAft>
                          <a:spcPts val="0"/>
                        </a:spcAft>
                      </a:pPr>
                      <a:r>
                        <a:rPr lang="en-US" sz="900">
                          <a:effectLst/>
                        </a:rPr>
                        <a:t>SAT_GLOPPS_PART_JOB_QUEUE</a:t>
                      </a:r>
                      <a:endParaRPr lang="pl-PL" sz="900">
                        <a:effectLst/>
                        <a:latin typeface="Calibri"/>
                        <a:ea typeface="Calibri"/>
                        <a:cs typeface="Times New Roman"/>
                      </a:endParaRPr>
                    </a:p>
                  </a:txBody>
                  <a:tcPr marL="26907" marR="26907" marT="0" marB="0" anchor="b"/>
                </a:tc>
                <a:tc>
                  <a:txBody>
                    <a:bodyPr/>
                    <a:lstStyle/>
                    <a:p>
                      <a:pPr>
                        <a:spcAft>
                          <a:spcPts val="0"/>
                        </a:spcAft>
                      </a:pPr>
                      <a:r>
                        <a:rPr lang="en-US" sz="900">
                          <a:effectLst/>
                        </a:rPr>
                        <a:t>Unique columns: DV_VERSION, HUB_PART_JOB_QUEUE_SID</a:t>
                      </a:r>
                      <a:endParaRPr lang="pl-PL" sz="900">
                        <a:effectLst/>
                        <a:latin typeface="Calibri"/>
                        <a:ea typeface="Calibri"/>
                        <a:cs typeface="Times New Roman"/>
                      </a:endParaRPr>
                    </a:p>
                  </a:txBody>
                  <a:tcPr marL="26907" marR="26907" marT="0" marB="0" anchor="b"/>
                </a:tc>
                <a:tc>
                  <a:txBody>
                    <a:bodyPr/>
                    <a:lstStyle/>
                    <a:p>
                      <a:pPr>
                        <a:spcAft>
                          <a:spcPts val="0"/>
                        </a:spcAft>
                      </a:pPr>
                      <a:r>
                        <a:rPr lang="pl-PL" sz="900">
                          <a:effectLst/>
                        </a:rPr>
                        <a:t>Violated</a:t>
                      </a:r>
                      <a:endParaRPr lang="pl-PL" sz="900">
                        <a:effectLst/>
                        <a:latin typeface="Calibri"/>
                        <a:ea typeface="Calibri"/>
                        <a:cs typeface="Times New Roman"/>
                      </a:endParaRPr>
                    </a:p>
                  </a:txBody>
                  <a:tcPr marL="26907" marR="26907" marT="0" marB="0" anchor="b"/>
                </a:tc>
                <a:tc>
                  <a:txBody>
                    <a:bodyPr/>
                    <a:lstStyle/>
                    <a:p>
                      <a:pPr algn="r">
                        <a:spcAft>
                          <a:spcPts val="0"/>
                        </a:spcAft>
                      </a:pPr>
                      <a:r>
                        <a:rPr lang="pl-PL" sz="900">
                          <a:effectLst/>
                        </a:rPr>
                        <a:t>22992279</a:t>
                      </a:r>
                      <a:endParaRPr lang="pl-PL" sz="900">
                        <a:effectLst/>
                        <a:latin typeface="Calibri"/>
                        <a:ea typeface="Calibri"/>
                        <a:cs typeface="Times New Roman"/>
                      </a:endParaRPr>
                    </a:p>
                  </a:txBody>
                  <a:tcPr marL="26907" marR="26907" marT="0" marB="0" anchor="b"/>
                </a:tc>
              </a:tr>
              <a:tr h="391006">
                <a:tc>
                  <a:txBody>
                    <a:bodyPr/>
                    <a:lstStyle/>
                    <a:p>
                      <a:pPr>
                        <a:spcAft>
                          <a:spcPts val="0"/>
                        </a:spcAft>
                      </a:pPr>
                      <a:r>
                        <a:rPr lang="en-US" sz="900">
                          <a:effectLst/>
                        </a:rPr>
                        <a:t>DV_CURRENT_FLAG correct values</a:t>
                      </a:r>
                      <a:endParaRPr lang="pl-PL" sz="900">
                        <a:effectLst/>
                        <a:latin typeface="Calibri"/>
                        <a:ea typeface="Calibri"/>
                        <a:cs typeface="Times New Roman"/>
                      </a:endParaRPr>
                    </a:p>
                  </a:txBody>
                  <a:tcPr marL="26907" marR="26907" marT="0" marB="0" anchor="b"/>
                </a:tc>
                <a:tc>
                  <a:txBody>
                    <a:bodyPr/>
                    <a:lstStyle/>
                    <a:p>
                      <a:pPr>
                        <a:spcAft>
                          <a:spcPts val="0"/>
                        </a:spcAft>
                      </a:pPr>
                      <a:r>
                        <a:rPr lang="en-US" sz="900">
                          <a:effectLst/>
                        </a:rPr>
                        <a:t>SAT_GLOPPS_PART_JOB_QUEUE</a:t>
                      </a:r>
                      <a:endParaRPr lang="pl-PL" sz="900">
                        <a:effectLst/>
                        <a:latin typeface="Calibri"/>
                        <a:ea typeface="Calibri"/>
                        <a:cs typeface="Times New Roman"/>
                      </a:endParaRPr>
                    </a:p>
                  </a:txBody>
                  <a:tcPr marL="26907" marR="26907" marT="0" marB="0" anchor="b"/>
                </a:tc>
                <a:tc>
                  <a:txBody>
                    <a:bodyPr/>
                    <a:lstStyle/>
                    <a:p>
                      <a:pPr>
                        <a:spcAft>
                          <a:spcPts val="0"/>
                        </a:spcAft>
                      </a:pPr>
                      <a:r>
                        <a:rPr lang="en-US" sz="900">
                          <a:effectLst/>
                        </a:rPr>
                        <a:t>DV_CURRENT_FLAG correct values screen for: SAT_GLOPPS_PART_JOB_QUEUE</a:t>
                      </a:r>
                      <a:endParaRPr lang="pl-PL" sz="900">
                        <a:effectLst/>
                        <a:latin typeface="Calibri"/>
                        <a:ea typeface="Calibri"/>
                        <a:cs typeface="Times New Roman"/>
                      </a:endParaRPr>
                    </a:p>
                  </a:txBody>
                  <a:tcPr marL="26907" marR="26907" marT="0" marB="0" anchor="b"/>
                </a:tc>
                <a:tc>
                  <a:txBody>
                    <a:bodyPr/>
                    <a:lstStyle/>
                    <a:p>
                      <a:pPr>
                        <a:spcAft>
                          <a:spcPts val="0"/>
                        </a:spcAft>
                      </a:pPr>
                      <a:r>
                        <a:rPr lang="pl-PL" sz="900">
                          <a:effectLst/>
                        </a:rPr>
                        <a:t>Violated</a:t>
                      </a:r>
                      <a:endParaRPr lang="pl-PL" sz="900">
                        <a:effectLst/>
                        <a:latin typeface="Calibri"/>
                        <a:ea typeface="Calibri"/>
                        <a:cs typeface="Times New Roman"/>
                      </a:endParaRPr>
                    </a:p>
                  </a:txBody>
                  <a:tcPr marL="26907" marR="26907" marT="0" marB="0" anchor="b"/>
                </a:tc>
                <a:tc>
                  <a:txBody>
                    <a:bodyPr/>
                    <a:lstStyle/>
                    <a:p>
                      <a:pPr algn="r">
                        <a:spcAft>
                          <a:spcPts val="0"/>
                        </a:spcAft>
                      </a:pPr>
                      <a:r>
                        <a:rPr lang="pl-PL" sz="900">
                          <a:effectLst/>
                        </a:rPr>
                        <a:t>22419215</a:t>
                      </a:r>
                      <a:endParaRPr lang="pl-PL" sz="900">
                        <a:effectLst/>
                        <a:latin typeface="Calibri"/>
                        <a:ea typeface="Calibri"/>
                        <a:cs typeface="Times New Roman"/>
                      </a:endParaRPr>
                    </a:p>
                  </a:txBody>
                  <a:tcPr marL="26907" marR="26907" marT="0" marB="0" anchor="b"/>
                </a:tc>
              </a:tr>
              <a:tr h="391006">
                <a:tc>
                  <a:txBody>
                    <a:bodyPr/>
                    <a:lstStyle/>
                    <a:p>
                      <a:pPr>
                        <a:spcAft>
                          <a:spcPts val="0"/>
                        </a:spcAft>
                      </a:pPr>
                      <a:r>
                        <a:rPr lang="pl-PL" sz="900">
                          <a:effectLst/>
                        </a:rPr>
                        <a:t>Unique combination of columns</a:t>
                      </a:r>
                      <a:endParaRPr lang="pl-PL" sz="900">
                        <a:effectLst/>
                        <a:latin typeface="Calibri"/>
                        <a:ea typeface="Calibri"/>
                        <a:cs typeface="Times New Roman"/>
                      </a:endParaRPr>
                    </a:p>
                  </a:txBody>
                  <a:tcPr marL="26907" marR="26907" marT="0" marB="0" anchor="b"/>
                </a:tc>
                <a:tc>
                  <a:txBody>
                    <a:bodyPr/>
                    <a:lstStyle/>
                    <a:p>
                      <a:pPr>
                        <a:spcAft>
                          <a:spcPts val="0"/>
                        </a:spcAft>
                      </a:pPr>
                      <a:r>
                        <a:rPr lang="pl-PL" sz="900">
                          <a:effectLst/>
                        </a:rPr>
                        <a:t>SAT_GLOPPS_STRUCTURE_ROW</a:t>
                      </a:r>
                      <a:endParaRPr lang="pl-PL" sz="900">
                        <a:effectLst/>
                        <a:latin typeface="Calibri"/>
                        <a:ea typeface="Calibri"/>
                        <a:cs typeface="Times New Roman"/>
                      </a:endParaRPr>
                    </a:p>
                  </a:txBody>
                  <a:tcPr marL="26907" marR="26907" marT="0" marB="0" anchor="b"/>
                </a:tc>
                <a:tc>
                  <a:txBody>
                    <a:bodyPr/>
                    <a:lstStyle/>
                    <a:p>
                      <a:pPr>
                        <a:spcAft>
                          <a:spcPts val="0"/>
                        </a:spcAft>
                      </a:pPr>
                      <a:r>
                        <a:rPr lang="en-US" sz="900">
                          <a:effectLst/>
                        </a:rPr>
                        <a:t>Unique columns: DV_VERSION, HUB_STRUCTURE_ROW_SID</a:t>
                      </a:r>
                      <a:endParaRPr lang="pl-PL" sz="900">
                        <a:effectLst/>
                        <a:latin typeface="Calibri"/>
                        <a:ea typeface="Calibri"/>
                        <a:cs typeface="Times New Roman"/>
                      </a:endParaRPr>
                    </a:p>
                  </a:txBody>
                  <a:tcPr marL="26907" marR="26907" marT="0" marB="0" anchor="b"/>
                </a:tc>
                <a:tc>
                  <a:txBody>
                    <a:bodyPr/>
                    <a:lstStyle/>
                    <a:p>
                      <a:pPr>
                        <a:spcAft>
                          <a:spcPts val="0"/>
                        </a:spcAft>
                      </a:pPr>
                      <a:r>
                        <a:rPr lang="pl-PL" sz="900">
                          <a:effectLst/>
                        </a:rPr>
                        <a:t>Violated</a:t>
                      </a:r>
                      <a:endParaRPr lang="pl-PL" sz="900">
                        <a:effectLst/>
                        <a:latin typeface="Calibri"/>
                        <a:ea typeface="Calibri"/>
                        <a:cs typeface="Times New Roman"/>
                      </a:endParaRPr>
                    </a:p>
                  </a:txBody>
                  <a:tcPr marL="26907" marR="26907" marT="0" marB="0" anchor="b"/>
                </a:tc>
                <a:tc>
                  <a:txBody>
                    <a:bodyPr/>
                    <a:lstStyle/>
                    <a:p>
                      <a:pPr algn="r">
                        <a:spcAft>
                          <a:spcPts val="0"/>
                        </a:spcAft>
                      </a:pPr>
                      <a:r>
                        <a:rPr lang="pl-PL" sz="900">
                          <a:effectLst/>
                        </a:rPr>
                        <a:t>6282894</a:t>
                      </a:r>
                      <a:endParaRPr lang="pl-PL" sz="900">
                        <a:effectLst/>
                        <a:latin typeface="Calibri"/>
                        <a:ea typeface="Calibri"/>
                        <a:cs typeface="Times New Roman"/>
                      </a:endParaRPr>
                    </a:p>
                  </a:txBody>
                  <a:tcPr marL="26907" marR="26907" marT="0" marB="0" anchor="b"/>
                </a:tc>
              </a:tr>
              <a:tr h="391006">
                <a:tc>
                  <a:txBody>
                    <a:bodyPr/>
                    <a:lstStyle/>
                    <a:p>
                      <a:pPr>
                        <a:spcAft>
                          <a:spcPts val="0"/>
                        </a:spcAft>
                      </a:pPr>
                      <a:r>
                        <a:rPr lang="en-US" sz="900">
                          <a:effectLst/>
                        </a:rPr>
                        <a:t>DV_CURRENT_FLAG correct values</a:t>
                      </a:r>
                      <a:endParaRPr lang="pl-PL" sz="900">
                        <a:effectLst/>
                        <a:latin typeface="Calibri"/>
                        <a:ea typeface="Calibri"/>
                        <a:cs typeface="Times New Roman"/>
                      </a:endParaRPr>
                    </a:p>
                  </a:txBody>
                  <a:tcPr marL="26907" marR="26907" marT="0" marB="0" anchor="b"/>
                </a:tc>
                <a:tc>
                  <a:txBody>
                    <a:bodyPr/>
                    <a:lstStyle/>
                    <a:p>
                      <a:pPr>
                        <a:spcAft>
                          <a:spcPts val="0"/>
                        </a:spcAft>
                      </a:pPr>
                      <a:r>
                        <a:rPr lang="pl-PL" sz="900">
                          <a:effectLst/>
                        </a:rPr>
                        <a:t>SAT_GLOPPS_STRUCTURE_ROW</a:t>
                      </a:r>
                      <a:endParaRPr lang="pl-PL" sz="900">
                        <a:effectLst/>
                        <a:latin typeface="Calibri"/>
                        <a:ea typeface="Calibri"/>
                        <a:cs typeface="Times New Roman"/>
                      </a:endParaRPr>
                    </a:p>
                  </a:txBody>
                  <a:tcPr marL="26907" marR="26907" marT="0" marB="0" anchor="b"/>
                </a:tc>
                <a:tc>
                  <a:txBody>
                    <a:bodyPr/>
                    <a:lstStyle/>
                    <a:p>
                      <a:pPr>
                        <a:spcAft>
                          <a:spcPts val="0"/>
                        </a:spcAft>
                      </a:pPr>
                      <a:r>
                        <a:rPr lang="en-US" sz="900">
                          <a:effectLst/>
                        </a:rPr>
                        <a:t>DV_CURRENT_FLAG correct values screen for: SAT_GLOPPS_STRUCTURE_ROW</a:t>
                      </a:r>
                      <a:endParaRPr lang="pl-PL" sz="900">
                        <a:effectLst/>
                        <a:latin typeface="Calibri"/>
                        <a:ea typeface="Calibri"/>
                        <a:cs typeface="Times New Roman"/>
                      </a:endParaRPr>
                    </a:p>
                  </a:txBody>
                  <a:tcPr marL="26907" marR="26907" marT="0" marB="0" anchor="b"/>
                </a:tc>
                <a:tc>
                  <a:txBody>
                    <a:bodyPr/>
                    <a:lstStyle/>
                    <a:p>
                      <a:pPr>
                        <a:spcAft>
                          <a:spcPts val="0"/>
                        </a:spcAft>
                      </a:pPr>
                      <a:r>
                        <a:rPr lang="pl-PL" sz="900">
                          <a:effectLst/>
                        </a:rPr>
                        <a:t>Violated</a:t>
                      </a:r>
                      <a:endParaRPr lang="pl-PL" sz="900">
                        <a:effectLst/>
                        <a:latin typeface="Calibri"/>
                        <a:ea typeface="Calibri"/>
                        <a:cs typeface="Times New Roman"/>
                      </a:endParaRPr>
                    </a:p>
                  </a:txBody>
                  <a:tcPr marL="26907" marR="26907" marT="0" marB="0" anchor="b"/>
                </a:tc>
                <a:tc>
                  <a:txBody>
                    <a:bodyPr/>
                    <a:lstStyle/>
                    <a:p>
                      <a:pPr algn="r">
                        <a:spcAft>
                          <a:spcPts val="0"/>
                        </a:spcAft>
                      </a:pPr>
                      <a:r>
                        <a:rPr lang="pl-PL" sz="900">
                          <a:effectLst/>
                        </a:rPr>
                        <a:t>6436916</a:t>
                      </a:r>
                      <a:endParaRPr lang="pl-PL" sz="900">
                        <a:effectLst/>
                        <a:latin typeface="Calibri"/>
                        <a:ea typeface="Calibri"/>
                        <a:cs typeface="Times New Roman"/>
                      </a:endParaRPr>
                    </a:p>
                  </a:txBody>
                  <a:tcPr marL="26907" marR="26907" marT="0" marB="0" anchor="b"/>
                </a:tc>
              </a:tr>
              <a:tr h="391006">
                <a:tc>
                  <a:txBody>
                    <a:bodyPr/>
                    <a:lstStyle/>
                    <a:p>
                      <a:pPr>
                        <a:spcAft>
                          <a:spcPts val="0"/>
                        </a:spcAft>
                      </a:pPr>
                      <a:r>
                        <a:rPr lang="pl-PL" sz="900">
                          <a:effectLst/>
                        </a:rPr>
                        <a:t>Unique combination of columns</a:t>
                      </a:r>
                      <a:endParaRPr lang="pl-PL" sz="900">
                        <a:effectLst/>
                        <a:latin typeface="Calibri"/>
                        <a:ea typeface="Calibri"/>
                        <a:cs typeface="Times New Roman"/>
                      </a:endParaRPr>
                    </a:p>
                  </a:txBody>
                  <a:tcPr marL="26907" marR="26907" marT="0" marB="0" anchor="b"/>
                </a:tc>
                <a:tc>
                  <a:txBody>
                    <a:bodyPr/>
                    <a:lstStyle/>
                    <a:p>
                      <a:pPr>
                        <a:spcAft>
                          <a:spcPts val="0"/>
                        </a:spcAft>
                      </a:pPr>
                      <a:r>
                        <a:rPr lang="en-US" sz="900">
                          <a:effectLst/>
                        </a:rPr>
                        <a:t>SAT_GLOPPS_STRUCTURE_VERSION_INFO</a:t>
                      </a:r>
                      <a:endParaRPr lang="pl-PL" sz="900">
                        <a:effectLst/>
                        <a:latin typeface="Calibri"/>
                        <a:ea typeface="Calibri"/>
                        <a:cs typeface="Times New Roman"/>
                      </a:endParaRPr>
                    </a:p>
                  </a:txBody>
                  <a:tcPr marL="26907" marR="26907" marT="0" marB="0" anchor="b"/>
                </a:tc>
                <a:tc>
                  <a:txBody>
                    <a:bodyPr/>
                    <a:lstStyle/>
                    <a:p>
                      <a:pPr>
                        <a:spcAft>
                          <a:spcPts val="0"/>
                        </a:spcAft>
                      </a:pPr>
                      <a:r>
                        <a:rPr lang="en-US" sz="900">
                          <a:effectLst/>
                        </a:rPr>
                        <a:t>Unique columns: DV_VERSION, HUB_STRUCTURE_VERSION_INFO_SID</a:t>
                      </a:r>
                      <a:endParaRPr lang="pl-PL" sz="900">
                        <a:effectLst/>
                        <a:latin typeface="Calibri"/>
                        <a:ea typeface="Calibri"/>
                        <a:cs typeface="Times New Roman"/>
                      </a:endParaRPr>
                    </a:p>
                  </a:txBody>
                  <a:tcPr marL="26907" marR="26907" marT="0" marB="0" anchor="b"/>
                </a:tc>
                <a:tc>
                  <a:txBody>
                    <a:bodyPr/>
                    <a:lstStyle/>
                    <a:p>
                      <a:pPr>
                        <a:spcAft>
                          <a:spcPts val="0"/>
                        </a:spcAft>
                      </a:pPr>
                      <a:r>
                        <a:rPr lang="pl-PL" sz="900">
                          <a:effectLst/>
                        </a:rPr>
                        <a:t>Violated</a:t>
                      </a:r>
                      <a:endParaRPr lang="pl-PL" sz="900">
                        <a:effectLst/>
                        <a:latin typeface="Calibri"/>
                        <a:ea typeface="Calibri"/>
                        <a:cs typeface="Times New Roman"/>
                      </a:endParaRPr>
                    </a:p>
                  </a:txBody>
                  <a:tcPr marL="26907" marR="26907" marT="0" marB="0" anchor="b"/>
                </a:tc>
                <a:tc>
                  <a:txBody>
                    <a:bodyPr/>
                    <a:lstStyle/>
                    <a:p>
                      <a:pPr algn="r">
                        <a:spcAft>
                          <a:spcPts val="0"/>
                        </a:spcAft>
                      </a:pPr>
                      <a:r>
                        <a:rPr lang="pl-PL" sz="900">
                          <a:effectLst/>
                        </a:rPr>
                        <a:t>6450</a:t>
                      </a:r>
                      <a:endParaRPr lang="pl-PL" sz="900">
                        <a:effectLst/>
                        <a:latin typeface="Calibri"/>
                        <a:ea typeface="Calibri"/>
                        <a:cs typeface="Times New Roman"/>
                      </a:endParaRPr>
                    </a:p>
                  </a:txBody>
                  <a:tcPr marL="26907" marR="26907" marT="0" marB="0" anchor="b"/>
                </a:tc>
              </a:tr>
              <a:tr h="391006">
                <a:tc>
                  <a:txBody>
                    <a:bodyPr/>
                    <a:lstStyle/>
                    <a:p>
                      <a:pPr>
                        <a:spcAft>
                          <a:spcPts val="0"/>
                        </a:spcAft>
                      </a:pPr>
                      <a:r>
                        <a:rPr lang="en-US" sz="900">
                          <a:effectLst/>
                        </a:rPr>
                        <a:t>DV_CURRENT_FLAG correct values</a:t>
                      </a:r>
                      <a:endParaRPr lang="pl-PL" sz="900">
                        <a:effectLst/>
                        <a:latin typeface="Calibri"/>
                        <a:ea typeface="Calibri"/>
                        <a:cs typeface="Times New Roman"/>
                      </a:endParaRPr>
                    </a:p>
                  </a:txBody>
                  <a:tcPr marL="26907" marR="26907" marT="0" marB="0" anchor="b"/>
                </a:tc>
                <a:tc>
                  <a:txBody>
                    <a:bodyPr/>
                    <a:lstStyle/>
                    <a:p>
                      <a:pPr>
                        <a:spcAft>
                          <a:spcPts val="0"/>
                        </a:spcAft>
                      </a:pPr>
                      <a:r>
                        <a:rPr lang="en-US" sz="900">
                          <a:effectLst/>
                        </a:rPr>
                        <a:t>SAT_GLOPPS_STRUCTURE_VERSION_INFO</a:t>
                      </a:r>
                      <a:endParaRPr lang="pl-PL" sz="900">
                        <a:effectLst/>
                        <a:latin typeface="Calibri"/>
                        <a:ea typeface="Calibri"/>
                        <a:cs typeface="Times New Roman"/>
                      </a:endParaRPr>
                    </a:p>
                  </a:txBody>
                  <a:tcPr marL="26907" marR="26907" marT="0" marB="0" anchor="b"/>
                </a:tc>
                <a:tc>
                  <a:txBody>
                    <a:bodyPr/>
                    <a:lstStyle/>
                    <a:p>
                      <a:pPr>
                        <a:spcAft>
                          <a:spcPts val="0"/>
                        </a:spcAft>
                      </a:pPr>
                      <a:r>
                        <a:rPr lang="en-US" sz="900">
                          <a:effectLst/>
                        </a:rPr>
                        <a:t>DV_CURRENT_FLAG correct values screen for: SAT_GLOPPS_STRUCTURE_VERSION_INFO</a:t>
                      </a:r>
                      <a:endParaRPr lang="pl-PL" sz="900">
                        <a:effectLst/>
                        <a:latin typeface="Calibri"/>
                        <a:ea typeface="Calibri"/>
                        <a:cs typeface="Times New Roman"/>
                      </a:endParaRPr>
                    </a:p>
                  </a:txBody>
                  <a:tcPr marL="26907" marR="26907" marT="0" marB="0" anchor="b"/>
                </a:tc>
                <a:tc>
                  <a:txBody>
                    <a:bodyPr/>
                    <a:lstStyle/>
                    <a:p>
                      <a:pPr>
                        <a:spcAft>
                          <a:spcPts val="0"/>
                        </a:spcAft>
                      </a:pPr>
                      <a:r>
                        <a:rPr lang="pl-PL" sz="900">
                          <a:effectLst/>
                        </a:rPr>
                        <a:t>Violated</a:t>
                      </a:r>
                      <a:endParaRPr lang="pl-PL" sz="900">
                        <a:effectLst/>
                        <a:latin typeface="Calibri"/>
                        <a:ea typeface="Calibri"/>
                        <a:cs typeface="Times New Roman"/>
                      </a:endParaRPr>
                    </a:p>
                  </a:txBody>
                  <a:tcPr marL="26907" marR="26907" marT="0" marB="0" anchor="b"/>
                </a:tc>
                <a:tc>
                  <a:txBody>
                    <a:bodyPr/>
                    <a:lstStyle/>
                    <a:p>
                      <a:pPr algn="r">
                        <a:spcAft>
                          <a:spcPts val="0"/>
                        </a:spcAft>
                      </a:pPr>
                      <a:r>
                        <a:rPr lang="pl-PL" sz="900" dirty="0">
                          <a:effectLst/>
                        </a:rPr>
                        <a:t>6818</a:t>
                      </a:r>
                      <a:endParaRPr lang="pl-PL" sz="900" dirty="0">
                        <a:effectLst/>
                        <a:latin typeface="Calibri"/>
                        <a:ea typeface="Calibri"/>
                        <a:cs typeface="Times New Roman"/>
                      </a:endParaRPr>
                    </a:p>
                  </a:txBody>
                  <a:tcPr marL="26907" marR="26907" marT="0" marB="0" anchor="b"/>
                </a:tc>
              </a:tr>
            </a:tbl>
          </a:graphicData>
        </a:graphic>
      </p:graphicFrame>
    </p:spTree>
    <p:extLst>
      <p:ext uri="{BB962C8B-B14F-4D97-AF65-F5344CB8AC3E}">
        <p14:creationId xmlns:p14="http://schemas.microsoft.com/office/powerpoint/2010/main" val="5749947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94AB315-E20E-4D83-BD01-AD3F862EE5EA}" type="slidenum">
              <a:rPr lang="en-US" smtClean="0">
                <a:solidFill>
                  <a:srgbClr val="000000"/>
                </a:solidFill>
              </a:rPr>
              <a:pPr/>
              <a:t>7</a:t>
            </a:fld>
            <a:endParaRPr lang="en-US" dirty="0">
              <a:solidFill>
                <a:srgbClr val="000000"/>
              </a:solidFill>
            </a:endParaRPr>
          </a:p>
        </p:txBody>
      </p:sp>
      <p:sp>
        <p:nvSpPr>
          <p:cNvPr id="2" name="Title 1"/>
          <p:cNvSpPr>
            <a:spLocks noGrp="1"/>
          </p:cNvSpPr>
          <p:nvPr>
            <p:ph type="title"/>
          </p:nvPr>
        </p:nvSpPr>
        <p:spPr>
          <a:xfrm>
            <a:off x="327024" y="111125"/>
            <a:ext cx="8467725" cy="762000"/>
          </a:xfrm>
        </p:spPr>
        <p:txBody>
          <a:bodyPr/>
          <a:lstStyle/>
          <a:p>
            <a:r>
              <a:rPr lang="pl-PL" sz="2800" dirty="0" smtClean="0"/>
              <a:t>Results – queries</a:t>
            </a:r>
            <a:endParaRPr lang="pl-PL" sz="2800" dirty="0"/>
          </a:p>
        </p:txBody>
      </p:sp>
      <p:sp>
        <p:nvSpPr>
          <p:cNvPr id="5" name="Content Placeholder 4"/>
          <p:cNvSpPr>
            <a:spLocks noGrp="1"/>
          </p:cNvSpPr>
          <p:nvPr>
            <p:ph idx="1"/>
          </p:nvPr>
        </p:nvSpPr>
        <p:spPr>
          <a:xfrm>
            <a:off x="288396" y="1063625"/>
            <a:ext cx="7772400" cy="4651375"/>
          </a:xfrm>
        </p:spPr>
        <p:txBody>
          <a:bodyPr/>
          <a:lstStyle/>
          <a:p>
            <a:pPr marL="0" indent="0">
              <a:spcAft>
                <a:spcPts val="0"/>
              </a:spcAft>
              <a:buNone/>
            </a:pPr>
            <a:r>
              <a:rPr lang="en-US" sz="900" dirty="0">
                <a:solidFill>
                  <a:srgbClr val="008080"/>
                </a:solidFill>
                <a:latin typeface="Courier New"/>
                <a:ea typeface="Calibri"/>
                <a:cs typeface="Times New Roman"/>
              </a:rPr>
              <a:t>/***SAT_GLOPPS_DCN_ACCOUNT_CON: DV_CURRENT_FLAG correct values screen for: SAT_GLOPPS_DCN_ACCOUNT_CON***/</a:t>
            </a:r>
            <a:endParaRPr lang="pl-PL" sz="900" dirty="0">
              <a:latin typeface="Calibri"/>
              <a:ea typeface="Calibri"/>
              <a:cs typeface="Times New Roman"/>
            </a:endParaRPr>
          </a:p>
          <a:p>
            <a:pPr marL="0" indent="0">
              <a:spcAft>
                <a:spcPts val="0"/>
              </a:spcAft>
              <a:buNone/>
            </a:pPr>
            <a:r>
              <a:rPr lang="en-US" sz="900" dirty="0">
                <a:solidFill>
                  <a:srgbClr val="008080"/>
                </a:solidFill>
                <a:latin typeface="Courier New"/>
                <a:ea typeface="Calibri"/>
                <a:cs typeface="Times New Roman"/>
              </a:rPr>
              <a:t>/* Example: 1*/</a:t>
            </a:r>
            <a:endParaRPr lang="pl-PL" sz="900" dirty="0">
              <a:latin typeface="Calibri"/>
              <a:ea typeface="Calibri"/>
              <a:cs typeface="Times New Roman"/>
            </a:endParaRPr>
          </a:p>
          <a:p>
            <a:pPr marL="0" indent="0">
              <a:spcAft>
                <a:spcPts val="0"/>
              </a:spcAft>
              <a:buNone/>
            </a:pPr>
            <a:r>
              <a:rPr lang="en-US" sz="900" dirty="0">
                <a:solidFill>
                  <a:srgbClr val="0000FF"/>
                </a:solidFill>
                <a:latin typeface="Courier New"/>
                <a:ea typeface="Calibri"/>
                <a:cs typeface="Times New Roman"/>
              </a:rPr>
              <a:t>SELECT</a:t>
            </a:r>
            <a:r>
              <a:rPr lang="en-US" sz="900" dirty="0">
                <a:solidFill>
                  <a:srgbClr val="000000"/>
                </a:solidFill>
                <a:latin typeface="Courier New"/>
                <a:ea typeface="Calibri"/>
                <a:cs typeface="Times New Roman"/>
              </a:rPr>
              <a:t> </a:t>
            </a:r>
            <a:r>
              <a:rPr lang="en-US" sz="900" dirty="0">
                <a:solidFill>
                  <a:srgbClr val="808080"/>
                </a:solidFill>
                <a:latin typeface="Courier New"/>
                <a:ea typeface="Calibri"/>
                <a:cs typeface="Times New Roman"/>
              </a:rPr>
              <a:t>*</a:t>
            </a:r>
            <a:r>
              <a:rPr lang="en-US" sz="900" dirty="0">
                <a:solidFill>
                  <a:srgbClr val="000000"/>
                </a:solidFill>
                <a:latin typeface="Courier New"/>
                <a:ea typeface="Calibri"/>
                <a:cs typeface="Times New Roman"/>
              </a:rPr>
              <a:t> </a:t>
            </a:r>
            <a:r>
              <a:rPr lang="en-US" sz="900" dirty="0">
                <a:solidFill>
                  <a:srgbClr val="0000FF"/>
                </a:solidFill>
                <a:latin typeface="Courier New"/>
                <a:ea typeface="Calibri"/>
                <a:cs typeface="Times New Roman"/>
              </a:rPr>
              <a:t>FROM</a:t>
            </a:r>
            <a:r>
              <a:rPr lang="en-US" sz="900" dirty="0">
                <a:solidFill>
                  <a:srgbClr val="000000"/>
                </a:solidFill>
                <a:latin typeface="Courier New"/>
                <a:ea typeface="Calibri"/>
                <a:cs typeface="Times New Roman"/>
              </a:rPr>
              <a:t> PROD_EDW_DATAVAULT..SAT_GLOPPS_DCN_ACCOUNT_CON A </a:t>
            </a:r>
            <a:r>
              <a:rPr lang="en-US" sz="900" dirty="0">
                <a:solidFill>
                  <a:srgbClr val="0000FF"/>
                </a:solidFill>
                <a:latin typeface="Courier New"/>
                <a:ea typeface="Calibri"/>
                <a:cs typeface="Times New Roman"/>
              </a:rPr>
              <a:t>WHERE</a:t>
            </a:r>
            <a:r>
              <a:rPr lang="en-US" sz="900" dirty="0">
                <a:solidFill>
                  <a:srgbClr val="000000"/>
                </a:solidFill>
                <a:latin typeface="Courier New"/>
                <a:ea typeface="Calibri"/>
                <a:cs typeface="Times New Roman"/>
              </a:rPr>
              <a:t> </a:t>
            </a:r>
            <a:r>
              <a:rPr lang="en-US" sz="900" dirty="0">
                <a:solidFill>
                  <a:srgbClr val="0000FF"/>
                </a:solidFill>
                <a:latin typeface="Courier New"/>
                <a:ea typeface="Calibri"/>
                <a:cs typeface="Times New Roman"/>
              </a:rPr>
              <a:t>ROWID</a:t>
            </a:r>
            <a:r>
              <a:rPr lang="en-US" sz="900" dirty="0">
                <a:solidFill>
                  <a:srgbClr val="000000"/>
                </a:solidFill>
                <a:latin typeface="Courier New"/>
                <a:ea typeface="Calibri"/>
                <a:cs typeface="Times New Roman"/>
              </a:rPr>
              <a:t> </a:t>
            </a:r>
            <a:r>
              <a:rPr lang="en-US" sz="900" dirty="0">
                <a:solidFill>
                  <a:srgbClr val="808080"/>
                </a:solidFill>
                <a:latin typeface="Courier New"/>
                <a:ea typeface="Calibri"/>
                <a:cs typeface="Times New Roman"/>
              </a:rPr>
              <a:t>IN</a:t>
            </a:r>
            <a:r>
              <a:rPr lang="en-US" sz="900" dirty="0">
                <a:solidFill>
                  <a:srgbClr val="000000"/>
                </a:solidFill>
                <a:latin typeface="Courier New"/>
                <a:ea typeface="Calibri"/>
                <a:cs typeface="Times New Roman"/>
              </a:rPr>
              <a:t> (</a:t>
            </a:r>
            <a:r>
              <a:rPr lang="en-US" sz="900" dirty="0">
                <a:solidFill>
                  <a:srgbClr val="800000"/>
                </a:solidFill>
                <a:latin typeface="Courier New"/>
                <a:ea typeface="Calibri"/>
                <a:cs typeface="Times New Roman"/>
              </a:rPr>
              <a:t>3904981639303080204</a:t>
            </a:r>
            <a:endParaRPr lang="pl-PL" sz="900" dirty="0">
              <a:latin typeface="Calibri"/>
              <a:ea typeface="Calibri"/>
              <a:cs typeface="Times New Roman"/>
            </a:endParaRPr>
          </a:p>
          <a:p>
            <a:pPr marL="0" indent="0">
              <a:spcAft>
                <a:spcPts val="0"/>
              </a:spcAft>
              <a:buNone/>
            </a:pPr>
            <a:r>
              <a:rPr lang="en-US" sz="900" dirty="0">
                <a:solidFill>
                  <a:srgbClr val="000000"/>
                </a:solidFill>
                <a:latin typeface="Courier New"/>
                <a:ea typeface="Calibri"/>
                <a:cs typeface="Times New Roman"/>
              </a:rPr>
              <a:t>, </a:t>
            </a:r>
            <a:r>
              <a:rPr lang="en-US" sz="900" dirty="0">
                <a:solidFill>
                  <a:srgbClr val="800000"/>
                </a:solidFill>
                <a:latin typeface="Courier New"/>
                <a:ea typeface="Calibri"/>
                <a:cs typeface="Times New Roman"/>
              </a:rPr>
              <a:t>3904981639303080224</a:t>
            </a:r>
            <a:r>
              <a:rPr lang="en-US" sz="900" dirty="0">
                <a:solidFill>
                  <a:srgbClr val="000000"/>
                </a:solidFill>
                <a:latin typeface="Courier New"/>
                <a:ea typeface="Calibri"/>
                <a:cs typeface="Times New Roman"/>
              </a:rPr>
              <a:t>) </a:t>
            </a:r>
            <a:r>
              <a:rPr lang="en-US" sz="900" dirty="0">
                <a:solidFill>
                  <a:srgbClr val="0000FF"/>
                </a:solidFill>
                <a:latin typeface="Courier New"/>
                <a:ea typeface="Calibri"/>
                <a:cs typeface="Times New Roman"/>
              </a:rPr>
              <a:t>ORDER</a:t>
            </a:r>
            <a:r>
              <a:rPr lang="en-US" sz="900" dirty="0">
                <a:solidFill>
                  <a:srgbClr val="000000"/>
                </a:solidFill>
                <a:latin typeface="Courier New"/>
                <a:ea typeface="Calibri"/>
                <a:cs typeface="Times New Roman"/>
              </a:rPr>
              <a:t> </a:t>
            </a:r>
            <a:r>
              <a:rPr lang="en-US" sz="900" dirty="0">
                <a:solidFill>
                  <a:srgbClr val="0000FF"/>
                </a:solidFill>
                <a:latin typeface="Courier New"/>
                <a:ea typeface="Calibri"/>
                <a:cs typeface="Times New Roman"/>
              </a:rPr>
              <a:t>BY</a:t>
            </a:r>
            <a:r>
              <a:rPr lang="en-US" sz="900" dirty="0">
                <a:solidFill>
                  <a:srgbClr val="000000"/>
                </a:solidFill>
                <a:latin typeface="Courier New"/>
                <a:ea typeface="Calibri"/>
                <a:cs typeface="Times New Roman"/>
              </a:rPr>
              <a:t> A.</a:t>
            </a:r>
            <a:r>
              <a:rPr lang="en-US" sz="900" dirty="0">
                <a:solidFill>
                  <a:srgbClr val="0000FF"/>
                </a:solidFill>
                <a:latin typeface="Courier New"/>
                <a:ea typeface="Calibri"/>
                <a:cs typeface="Times New Roman"/>
              </a:rPr>
              <a:t>ROWID</a:t>
            </a:r>
            <a:r>
              <a:rPr lang="en-US" sz="900" dirty="0">
                <a:solidFill>
                  <a:srgbClr val="000000"/>
                </a:solidFill>
                <a:latin typeface="Courier New"/>
                <a:ea typeface="Calibri"/>
                <a:cs typeface="Times New Roman"/>
              </a:rPr>
              <a:t> ; </a:t>
            </a:r>
            <a:endParaRPr lang="pl-PL" sz="900" dirty="0">
              <a:latin typeface="Calibri"/>
              <a:ea typeface="Calibri"/>
              <a:cs typeface="Times New Roman"/>
            </a:endParaRPr>
          </a:p>
          <a:p>
            <a:pPr marL="0" indent="0">
              <a:spcAft>
                <a:spcPts val="0"/>
              </a:spcAft>
              <a:buNone/>
            </a:pPr>
            <a:r>
              <a:rPr lang="en-US" sz="900" dirty="0">
                <a:solidFill>
                  <a:srgbClr val="000000"/>
                </a:solidFill>
                <a:latin typeface="Courier New"/>
                <a:ea typeface="Calibri"/>
                <a:cs typeface="Times New Roman"/>
              </a:rPr>
              <a:t> </a:t>
            </a:r>
            <a:endParaRPr lang="pl-PL" sz="900" dirty="0">
              <a:latin typeface="Calibri"/>
              <a:ea typeface="Calibri"/>
              <a:cs typeface="Times New Roman"/>
            </a:endParaRPr>
          </a:p>
          <a:p>
            <a:pPr marL="0" indent="0">
              <a:spcAft>
                <a:spcPts val="0"/>
              </a:spcAft>
              <a:buNone/>
            </a:pPr>
            <a:r>
              <a:rPr lang="en-US" sz="900" dirty="0">
                <a:solidFill>
                  <a:srgbClr val="008080"/>
                </a:solidFill>
                <a:latin typeface="Courier New"/>
                <a:ea typeface="Calibri"/>
                <a:cs typeface="Times New Roman"/>
              </a:rPr>
              <a:t>/***SAT_GLOPPS_DCN_ACCOUNT_CON: Unique columns: DV_VERSION, HUB_DCN_ACCOUNT_CON_SID***/</a:t>
            </a:r>
            <a:endParaRPr lang="pl-PL" sz="900" dirty="0">
              <a:latin typeface="Calibri"/>
              <a:ea typeface="Calibri"/>
              <a:cs typeface="Times New Roman"/>
            </a:endParaRPr>
          </a:p>
          <a:p>
            <a:pPr marL="0" indent="0">
              <a:spcAft>
                <a:spcPts val="0"/>
              </a:spcAft>
              <a:buNone/>
            </a:pPr>
            <a:r>
              <a:rPr lang="en-US" sz="900" dirty="0">
                <a:solidFill>
                  <a:srgbClr val="008080"/>
                </a:solidFill>
                <a:latin typeface="Courier New"/>
                <a:ea typeface="Calibri"/>
                <a:cs typeface="Times New Roman"/>
              </a:rPr>
              <a:t>/* Example: 1*/</a:t>
            </a:r>
            <a:endParaRPr lang="pl-PL" sz="900" dirty="0">
              <a:latin typeface="Calibri"/>
              <a:ea typeface="Calibri"/>
              <a:cs typeface="Times New Roman"/>
            </a:endParaRPr>
          </a:p>
          <a:p>
            <a:pPr marL="0" indent="0">
              <a:spcAft>
                <a:spcPts val="0"/>
              </a:spcAft>
              <a:buNone/>
            </a:pPr>
            <a:r>
              <a:rPr lang="en-US" sz="900" dirty="0">
                <a:solidFill>
                  <a:srgbClr val="0000FF"/>
                </a:solidFill>
                <a:latin typeface="Courier New"/>
                <a:ea typeface="Calibri"/>
                <a:cs typeface="Times New Roman"/>
              </a:rPr>
              <a:t>SELECT</a:t>
            </a:r>
            <a:r>
              <a:rPr lang="en-US" sz="900" dirty="0">
                <a:solidFill>
                  <a:srgbClr val="000000"/>
                </a:solidFill>
                <a:latin typeface="Courier New"/>
                <a:ea typeface="Calibri"/>
                <a:cs typeface="Times New Roman"/>
              </a:rPr>
              <a:t> </a:t>
            </a:r>
            <a:r>
              <a:rPr lang="en-US" sz="900" dirty="0">
                <a:solidFill>
                  <a:srgbClr val="808080"/>
                </a:solidFill>
                <a:latin typeface="Courier New"/>
                <a:ea typeface="Calibri"/>
                <a:cs typeface="Times New Roman"/>
              </a:rPr>
              <a:t>*</a:t>
            </a:r>
            <a:r>
              <a:rPr lang="en-US" sz="900" dirty="0">
                <a:solidFill>
                  <a:srgbClr val="000000"/>
                </a:solidFill>
                <a:latin typeface="Courier New"/>
                <a:ea typeface="Calibri"/>
                <a:cs typeface="Times New Roman"/>
              </a:rPr>
              <a:t> </a:t>
            </a:r>
            <a:r>
              <a:rPr lang="en-US" sz="900" dirty="0">
                <a:solidFill>
                  <a:srgbClr val="0000FF"/>
                </a:solidFill>
                <a:latin typeface="Courier New"/>
                <a:ea typeface="Calibri"/>
                <a:cs typeface="Times New Roman"/>
              </a:rPr>
              <a:t>FROM</a:t>
            </a:r>
            <a:r>
              <a:rPr lang="en-US" sz="900" dirty="0">
                <a:solidFill>
                  <a:srgbClr val="000000"/>
                </a:solidFill>
                <a:latin typeface="Courier New"/>
                <a:ea typeface="Calibri"/>
                <a:cs typeface="Times New Roman"/>
              </a:rPr>
              <a:t> PROD_EDW_DATAVAULT..SAT_GLOPPS_DCN_ACCOUNT_CON A </a:t>
            </a:r>
            <a:r>
              <a:rPr lang="en-US" sz="900" dirty="0">
                <a:solidFill>
                  <a:srgbClr val="0000FF"/>
                </a:solidFill>
                <a:latin typeface="Courier New"/>
                <a:ea typeface="Calibri"/>
                <a:cs typeface="Times New Roman"/>
              </a:rPr>
              <a:t>WHERE</a:t>
            </a:r>
            <a:r>
              <a:rPr lang="en-US" sz="900" dirty="0">
                <a:solidFill>
                  <a:srgbClr val="000000"/>
                </a:solidFill>
                <a:latin typeface="Courier New"/>
                <a:ea typeface="Calibri"/>
                <a:cs typeface="Times New Roman"/>
              </a:rPr>
              <a:t> </a:t>
            </a:r>
            <a:r>
              <a:rPr lang="en-US" sz="900" dirty="0">
                <a:solidFill>
                  <a:srgbClr val="0000FF"/>
                </a:solidFill>
                <a:latin typeface="Courier New"/>
                <a:ea typeface="Calibri"/>
                <a:cs typeface="Times New Roman"/>
              </a:rPr>
              <a:t>ROWID</a:t>
            </a:r>
            <a:r>
              <a:rPr lang="en-US" sz="900" dirty="0">
                <a:solidFill>
                  <a:srgbClr val="000000"/>
                </a:solidFill>
                <a:latin typeface="Courier New"/>
                <a:ea typeface="Calibri"/>
                <a:cs typeface="Times New Roman"/>
              </a:rPr>
              <a:t> </a:t>
            </a:r>
            <a:r>
              <a:rPr lang="en-US" sz="900" dirty="0">
                <a:solidFill>
                  <a:srgbClr val="808080"/>
                </a:solidFill>
                <a:latin typeface="Courier New"/>
                <a:ea typeface="Calibri"/>
                <a:cs typeface="Times New Roman"/>
              </a:rPr>
              <a:t>IN</a:t>
            </a:r>
            <a:r>
              <a:rPr lang="en-US" sz="900" dirty="0">
                <a:solidFill>
                  <a:srgbClr val="000000"/>
                </a:solidFill>
                <a:latin typeface="Courier New"/>
                <a:ea typeface="Calibri"/>
                <a:cs typeface="Times New Roman"/>
              </a:rPr>
              <a:t> (</a:t>
            </a:r>
            <a:r>
              <a:rPr lang="en-US" sz="900" dirty="0">
                <a:solidFill>
                  <a:srgbClr val="800000"/>
                </a:solidFill>
                <a:latin typeface="Courier New"/>
                <a:ea typeface="Calibri"/>
                <a:cs typeface="Times New Roman"/>
              </a:rPr>
              <a:t>3904981639303080204</a:t>
            </a:r>
            <a:endParaRPr lang="pl-PL" sz="900" dirty="0">
              <a:latin typeface="Calibri"/>
              <a:ea typeface="Calibri"/>
              <a:cs typeface="Times New Roman"/>
            </a:endParaRPr>
          </a:p>
          <a:p>
            <a:pPr marL="0" indent="0">
              <a:spcAft>
                <a:spcPts val="0"/>
              </a:spcAft>
              <a:buNone/>
            </a:pPr>
            <a:r>
              <a:rPr lang="en-US" sz="900" dirty="0">
                <a:solidFill>
                  <a:srgbClr val="000000"/>
                </a:solidFill>
                <a:latin typeface="Courier New"/>
                <a:ea typeface="Calibri"/>
                <a:cs typeface="Times New Roman"/>
              </a:rPr>
              <a:t>, </a:t>
            </a:r>
            <a:r>
              <a:rPr lang="en-US" sz="900" dirty="0">
                <a:solidFill>
                  <a:srgbClr val="800000"/>
                </a:solidFill>
                <a:latin typeface="Courier New"/>
                <a:ea typeface="Calibri"/>
                <a:cs typeface="Times New Roman"/>
              </a:rPr>
              <a:t>3904981639303080224</a:t>
            </a:r>
            <a:r>
              <a:rPr lang="en-US" sz="900" dirty="0">
                <a:solidFill>
                  <a:srgbClr val="000000"/>
                </a:solidFill>
                <a:latin typeface="Courier New"/>
                <a:ea typeface="Calibri"/>
                <a:cs typeface="Times New Roman"/>
              </a:rPr>
              <a:t>) </a:t>
            </a:r>
            <a:r>
              <a:rPr lang="en-US" sz="900" dirty="0">
                <a:solidFill>
                  <a:srgbClr val="0000FF"/>
                </a:solidFill>
                <a:latin typeface="Courier New"/>
                <a:ea typeface="Calibri"/>
                <a:cs typeface="Times New Roman"/>
              </a:rPr>
              <a:t>ORDER</a:t>
            </a:r>
            <a:r>
              <a:rPr lang="en-US" sz="900" dirty="0">
                <a:solidFill>
                  <a:srgbClr val="000000"/>
                </a:solidFill>
                <a:latin typeface="Courier New"/>
                <a:ea typeface="Calibri"/>
                <a:cs typeface="Times New Roman"/>
              </a:rPr>
              <a:t> </a:t>
            </a:r>
            <a:r>
              <a:rPr lang="en-US" sz="900" dirty="0">
                <a:solidFill>
                  <a:srgbClr val="0000FF"/>
                </a:solidFill>
                <a:latin typeface="Courier New"/>
                <a:ea typeface="Calibri"/>
                <a:cs typeface="Times New Roman"/>
              </a:rPr>
              <a:t>BY</a:t>
            </a:r>
            <a:r>
              <a:rPr lang="en-US" sz="900" dirty="0">
                <a:solidFill>
                  <a:srgbClr val="000000"/>
                </a:solidFill>
                <a:latin typeface="Courier New"/>
                <a:ea typeface="Calibri"/>
                <a:cs typeface="Times New Roman"/>
              </a:rPr>
              <a:t> A.</a:t>
            </a:r>
            <a:r>
              <a:rPr lang="en-US" sz="900" dirty="0">
                <a:solidFill>
                  <a:srgbClr val="0000FF"/>
                </a:solidFill>
                <a:latin typeface="Courier New"/>
                <a:ea typeface="Calibri"/>
                <a:cs typeface="Times New Roman"/>
              </a:rPr>
              <a:t>ROWID</a:t>
            </a:r>
            <a:r>
              <a:rPr lang="en-US" sz="900" dirty="0">
                <a:solidFill>
                  <a:srgbClr val="000000"/>
                </a:solidFill>
                <a:latin typeface="Courier New"/>
                <a:ea typeface="Calibri"/>
                <a:cs typeface="Times New Roman"/>
              </a:rPr>
              <a:t> ; </a:t>
            </a:r>
            <a:endParaRPr lang="pl-PL" sz="900" dirty="0">
              <a:latin typeface="Calibri"/>
              <a:ea typeface="Calibri"/>
              <a:cs typeface="Times New Roman"/>
            </a:endParaRPr>
          </a:p>
          <a:p>
            <a:pPr marL="0" indent="0">
              <a:spcAft>
                <a:spcPts val="0"/>
              </a:spcAft>
              <a:buNone/>
            </a:pPr>
            <a:r>
              <a:rPr lang="en-US" sz="900" dirty="0">
                <a:solidFill>
                  <a:srgbClr val="000000"/>
                </a:solidFill>
                <a:latin typeface="Courier New"/>
                <a:ea typeface="Calibri"/>
                <a:cs typeface="Times New Roman"/>
              </a:rPr>
              <a:t> </a:t>
            </a:r>
            <a:endParaRPr lang="pl-PL" sz="900" dirty="0">
              <a:latin typeface="Calibri"/>
              <a:ea typeface="Calibri"/>
              <a:cs typeface="Times New Roman"/>
            </a:endParaRPr>
          </a:p>
          <a:p>
            <a:pPr marL="0" indent="0">
              <a:spcAft>
                <a:spcPts val="0"/>
              </a:spcAft>
              <a:buNone/>
            </a:pPr>
            <a:r>
              <a:rPr lang="en-US" sz="900" dirty="0">
                <a:solidFill>
                  <a:srgbClr val="008080"/>
                </a:solidFill>
                <a:latin typeface="Courier New"/>
                <a:ea typeface="Calibri"/>
                <a:cs typeface="Times New Roman"/>
              </a:rPr>
              <a:t>/***SAT_GLOPPS_PARTSUPPLIERCROSS: DV_CURRENT_FLAG correct values screen for: SAT_GLOPPS_PARTSUPPLIERCROSS***/</a:t>
            </a:r>
            <a:endParaRPr lang="pl-PL" sz="900" dirty="0">
              <a:latin typeface="Calibri"/>
              <a:ea typeface="Calibri"/>
              <a:cs typeface="Times New Roman"/>
            </a:endParaRPr>
          </a:p>
          <a:p>
            <a:pPr marL="0" indent="0">
              <a:spcAft>
                <a:spcPts val="0"/>
              </a:spcAft>
              <a:buNone/>
            </a:pPr>
            <a:r>
              <a:rPr lang="en-US" sz="900" dirty="0">
                <a:solidFill>
                  <a:srgbClr val="008080"/>
                </a:solidFill>
                <a:latin typeface="Courier New"/>
                <a:ea typeface="Calibri"/>
                <a:cs typeface="Times New Roman"/>
              </a:rPr>
              <a:t>/* Example: 1*/</a:t>
            </a:r>
            <a:endParaRPr lang="pl-PL" sz="900" dirty="0">
              <a:latin typeface="Calibri"/>
              <a:ea typeface="Calibri"/>
              <a:cs typeface="Times New Roman"/>
            </a:endParaRPr>
          </a:p>
          <a:p>
            <a:pPr marL="0" indent="0">
              <a:spcAft>
                <a:spcPts val="0"/>
              </a:spcAft>
              <a:buNone/>
            </a:pPr>
            <a:r>
              <a:rPr lang="en-US" sz="900" dirty="0">
                <a:solidFill>
                  <a:srgbClr val="0000FF"/>
                </a:solidFill>
                <a:latin typeface="Courier New"/>
                <a:ea typeface="Calibri"/>
                <a:cs typeface="Times New Roman"/>
              </a:rPr>
              <a:t>SELECT</a:t>
            </a:r>
            <a:r>
              <a:rPr lang="en-US" sz="900" dirty="0">
                <a:solidFill>
                  <a:srgbClr val="000000"/>
                </a:solidFill>
                <a:latin typeface="Courier New"/>
                <a:ea typeface="Calibri"/>
                <a:cs typeface="Times New Roman"/>
              </a:rPr>
              <a:t> </a:t>
            </a:r>
            <a:r>
              <a:rPr lang="en-US" sz="900" dirty="0" smtClean="0">
                <a:solidFill>
                  <a:srgbClr val="808080"/>
                </a:solidFill>
                <a:latin typeface="Courier New"/>
                <a:ea typeface="Calibri"/>
                <a:cs typeface="Times New Roman"/>
              </a:rPr>
              <a:t>*</a:t>
            </a:r>
            <a:r>
              <a:rPr lang="en-US" sz="900" dirty="0" smtClean="0">
                <a:solidFill>
                  <a:srgbClr val="000000"/>
                </a:solidFill>
                <a:latin typeface="Courier New"/>
                <a:ea typeface="Calibri"/>
                <a:cs typeface="Times New Roman"/>
              </a:rPr>
              <a:t> </a:t>
            </a:r>
            <a:r>
              <a:rPr lang="en-US" sz="900" dirty="0">
                <a:solidFill>
                  <a:srgbClr val="0000FF"/>
                </a:solidFill>
                <a:latin typeface="Courier New"/>
                <a:ea typeface="Calibri"/>
                <a:cs typeface="Times New Roman"/>
              </a:rPr>
              <a:t>FROM</a:t>
            </a:r>
            <a:r>
              <a:rPr lang="en-US" sz="900" dirty="0">
                <a:solidFill>
                  <a:srgbClr val="000000"/>
                </a:solidFill>
                <a:latin typeface="Courier New"/>
                <a:ea typeface="Calibri"/>
                <a:cs typeface="Times New Roman"/>
              </a:rPr>
              <a:t> PROD_EDW_DATAVAULT..SAT_GLOPPS_PARTSUPPLIERCROSS A </a:t>
            </a:r>
            <a:r>
              <a:rPr lang="en-US" sz="900" dirty="0">
                <a:solidFill>
                  <a:srgbClr val="0000FF"/>
                </a:solidFill>
                <a:latin typeface="Courier New"/>
                <a:ea typeface="Calibri"/>
                <a:cs typeface="Times New Roman"/>
              </a:rPr>
              <a:t>WHERE</a:t>
            </a:r>
            <a:r>
              <a:rPr lang="en-US" sz="900" dirty="0">
                <a:solidFill>
                  <a:srgbClr val="000000"/>
                </a:solidFill>
                <a:latin typeface="Courier New"/>
                <a:ea typeface="Calibri"/>
                <a:cs typeface="Times New Roman"/>
              </a:rPr>
              <a:t> </a:t>
            </a:r>
            <a:r>
              <a:rPr lang="en-US" sz="900" dirty="0">
                <a:solidFill>
                  <a:srgbClr val="0000FF"/>
                </a:solidFill>
                <a:latin typeface="Courier New"/>
                <a:ea typeface="Calibri"/>
                <a:cs typeface="Times New Roman"/>
              </a:rPr>
              <a:t>ROWID</a:t>
            </a:r>
            <a:r>
              <a:rPr lang="en-US" sz="900" dirty="0">
                <a:solidFill>
                  <a:srgbClr val="000000"/>
                </a:solidFill>
                <a:latin typeface="Courier New"/>
                <a:ea typeface="Calibri"/>
                <a:cs typeface="Times New Roman"/>
              </a:rPr>
              <a:t> </a:t>
            </a:r>
            <a:r>
              <a:rPr lang="en-US" sz="900" dirty="0">
                <a:solidFill>
                  <a:srgbClr val="808080"/>
                </a:solidFill>
                <a:latin typeface="Courier New"/>
                <a:ea typeface="Calibri"/>
                <a:cs typeface="Times New Roman"/>
              </a:rPr>
              <a:t>IN</a:t>
            </a:r>
            <a:r>
              <a:rPr lang="en-US" sz="900" dirty="0">
                <a:solidFill>
                  <a:srgbClr val="000000"/>
                </a:solidFill>
                <a:latin typeface="Courier New"/>
                <a:ea typeface="Calibri"/>
                <a:cs typeface="Times New Roman"/>
              </a:rPr>
              <a:t> (</a:t>
            </a:r>
            <a:r>
              <a:rPr lang="en-US" sz="900" dirty="0" smtClean="0">
                <a:solidFill>
                  <a:srgbClr val="800000"/>
                </a:solidFill>
                <a:latin typeface="Courier New"/>
                <a:ea typeface="Calibri"/>
                <a:cs typeface="Times New Roman"/>
              </a:rPr>
              <a:t>3904981639354040641</a:t>
            </a:r>
            <a:r>
              <a:rPr lang="pl-PL" sz="900" dirty="0" smtClean="0"/>
              <a:t>)</a:t>
            </a:r>
          </a:p>
          <a:p>
            <a:pPr marL="0" indent="0">
              <a:spcAft>
                <a:spcPts val="0"/>
              </a:spcAft>
              <a:buNone/>
            </a:pPr>
            <a:endParaRPr lang="pl-PL" sz="900" dirty="0" smtClean="0"/>
          </a:p>
          <a:p>
            <a:pPr marL="0" indent="0">
              <a:spcAft>
                <a:spcPts val="0"/>
              </a:spcAft>
              <a:buNone/>
            </a:pPr>
            <a:r>
              <a:rPr lang="en-US" sz="900" dirty="0">
                <a:solidFill>
                  <a:srgbClr val="008080"/>
                </a:solidFill>
                <a:latin typeface="Courier New"/>
                <a:ea typeface="Calibri"/>
                <a:cs typeface="Times New Roman"/>
              </a:rPr>
              <a:t>/***SAT_GLOPPS_PARTSUPPLIERCROSS: Unique columns: DV_VERSION, HUB_PARTSUPPLIERCROSS_SID***/</a:t>
            </a:r>
            <a:endParaRPr lang="pl-PL" sz="1100" dirty="0">
              <a:latin typeface="Calibri"/>
              <a:ea typeface="Calibri"/>
              <a:cs typeface="Times New Roman"/>
            </a:endParaRPr>
          </a:p>
          <a:p>
            <a:pPr marL="0" indent="0">
              <a:spcAft>
                <a:spcPts val="0"/>
              </a:spcAft>
              <a:buNone/>
            </a:pPr>
            <a:r>
              <a:rPr lang="en-US" sz="900" dirty="0">
                <a:solidFill>
                  <a:srgbClr val="008080"/>
                </a:solidFill>
                <a:latin typeface="Courier New"/>
                <a:ea typeface="Calibri"/>
                <a:cs typeface="Times New Roman"/>
              </a:rPr>
              <a:t>/* Example: 1*/</a:t>
            </a:r>
            <a:endParaRPr lang="pl-PL" sz="1100" dirty="0">
              <a:latin typeface="Calibri"/>
              <a:ea typeface="Calibri"/>
              <a:cs typeface="Times New Roman"/>
            </a:endParaRPr>
          </a:p>
          <a:p>
            <a:pPr marL="0" indent="0">
              <a:spcAft>
                <a:spcPts val="0"/>
              </a:spcAft>
              <a:buNone/>
            </a:pPr>
            <a:r>
              <a:rPr lang="en-US" sz="900" dirty="0">
                <a:solidFill>
                  <a:srgbClr val="0000FF"/>
                </a:solidFill>
                <a:latin typeface="Courier New"/>
                <a:ea typeface="Calibri"/>
                <a:cs typeface="Times New Roman"/>
              </a:rPr>
              <a:t>SELECT</a:t>
            </a:r>
            <a:r>
              <a:rPr lang="en-US" sz="900" dirty="0">
                <a:solidFill>
                  <a:srgbClr val="000000"/>
                </a:solidFill>
                <a:latin typeface="Courier New"/>
                <a:ea typeface="Calibri"/>
                <a:cs typeface="Times New Roman"/>
              </a:rPr>
              <a:t> </a:t>
            </a:r>
            <a:r>
              <a:rPr lang="en-US" sz="900" dirty="0">
                <a:solidFill>
                  <a:srgbClr val="808080"/>
                </a:solidFill>
                <a:latin typeface="Courier New"/>
                <a:ea typeface="Calibri"/>
                <a:cs typeface="Times New Roman"/>
              </a:rPr>
              <a:t>*</a:t>
            </a:r>
            <a:r>
              <a:rPr lang="en-US" sz="900" dirty="0">
                <a:solidFill>
                  <a:srgbClr val="000000"/>
                </a:solidFill>
                <a:latin typeface="Courier New"/>
                <a:ea typeface="Calibri"/>
                <a:cs typeface="Times New Roman"/>
              </a:rPr>
              <a:t> </a:t>
            </a:r>
            <a:r>
              <a:rPr lang="en-US" sz="900" dirty="0">
                <a:solidFill>
                  <a:srgbClr val="0000FF"/>
                </a:solidFill>
                <a:latin typeface="Courier New"/>
                <a:ea typeface="Calibri"/>
                <a:cs typeface="Times New Roman"/>
              </a:rPr>
              <a:t>FROM</a:t>
            </a:r>
            <a:r>
              <a:rPr lang="en-US" sz="900" dirty="0">
                <a:solidFill>
                  <a:srgbClr val="000000"/>
                </a:solidFill>
                <a:latin typeface="Courier New"/>
                <a:ea typeface="Calibri"/>
                <a:cs typeface="Times New Roman"/>
              </a:rPr>
              <a:t> PROD_EDW_DATAVAULT..SAT_GLOPPS_PARTSUPPLIERCROSS A </a:t>
            </a:r>
            <a:r>
              <a:rPr lang="en-US" sz="900" dirty="0">
                <a:solidFill>
                  <a:srgbClr val="0000FF"/>
                </a:solidFill>
                <a:latin typeface="Courier New"/>
                <a:ea typeface="Calibri"/>
                <a:cs typeface="Times New Roman"/>
              </a:rPr>
              <a:t>WHERE</a:t>
            </a:r>
            <a:r>
              <a:rPr lang="en-US" sz="900" dirty="0">
                <a:solidFill>
                  <a:srgbClr val="000000"/>
                </a:solidFill>
                <a:latin typeface="Courier New"/>
                <a:ea typeface="Calibri"/>
                <a:cs typeface="Times New Roman"/>
              </a:rPr>
              <a:t> </a:t>
            </a:r>
            <a:r>
              <a:rPr lang="en-US" sz="900" dirty="0">
                <a:solidFill>
                  <a:srgbClr val="0000FF"/>
                </a:solidFill>
                <a:latin typeface="Courier New"/>
                <a:ea typeface="Calibri"/>
                <a:cs typeface="Times New Roman"/>
              </a:rPr>
              <a:t>ROWID</a:t>
            </a:r>
            <a:r>
              <a:rPr lang="en-US" sz="900" dirty="0">
                <a:solidFill>
                  <a:srgbClr val="000000"/>
                </a:solidFill>
                <a:latin typeface="Courier New"/>
                <a:ea typeface="Calibri"/>
                <a:cs typeface="Times New Roman"/>
              </a:rPr>
              <a:t> </a:t>
            </a:r>
            <a:r>
              <a:rPr lang="en-US" sz="900" dirty="0">
                <a:solidFill>
                  <a:srgbClr val="808080"/>
                </a:solidFill>
                <a:latin typeface="Courier New"/>
                <a:ea typeface="Calibri"/>
                <a:cs typeface="Times New Roman"/>
              </a:rPr>
              <a:t>IN</a:t>
            </a:r>
            <a:r>
              <a:rPr lang="en-US" sz="900" dirty="0">
                <a:solidFill>
                  <a:srgbClr val="000000"/>
                </a:solidFill>
                <a:latin typeface="Courier New"/>
                <a:ea typeface="Calibri"/>
                <a:cs typeface="Times New Roman"/>
              </a:rPr>
              <a:t> (</a:t>
            </a:r>
            <a:r>
              <a:rPr lang="en-US" sz="900" dirty="0">
                <a:solidFill>
                  <a:srgbClr val="800000"/>
                </a:solidFill>
                <a:latin typeface="Courier New"/>
                <a:ea typeface="Calibri"/>
                <a:cs typeface="Times New Roman"/>
              </a:rPr>
              <a:t>3904981639354040641</a:t>
            </a:r>
            <a:endParaRPr lang="pl-PL" sz="1100" dirty="0">
              <a:latin typeface="Calibri"/>
              <a:ea typeface="Calibri"/>
              <a:cs typeface="Times New Roman"/>
            </a:endParaRPr>
          </a:p>
          <a:p>
            <a:pPr marL="0" indent="0">
              <a:spcAft>
                <a:spcPts val="0"/>
              </a:spcAft>
              <a:buNone/>
            </a:pPr>
            <a:r>
              <a:rPr lang="en-US" sz="900" dirty="0">
                <a:solidFill>
                  <a:srgbClr val="000000"/>
                </a:solidFill>
                <a:latin typeface="Courier New"/>
                <a:ea typeface="Calibri"/>
                <a:cs typeface="Times New Roman"/>
              </a:rPr>
              <a:t>, </a:t>
            </a:r>
            <a:r>
              <a:rPr lang="en-US" sz="900" dirty="0">
                <a:solidFill>
                  <a:srgbClr val="800000"/>
                </a:solidFill>
                <a:latin typeface="Courier New"/>
                <a:ea typeface="Calibri"/>
                <a:cs typeface="Times New Roman"/>
              </a:rPr>
              <a:t>3904981639354063293</a:t>
            </a:r>
            <a:r>
              <a:rPr lang="en-US" sz="900" dirty="0">
                <a:solidFill>
                  <a:srgbClr val="000000"/>
                </a:solidFill>
                <a:latin typeface="Courier New"/>
                <a:ea typeface="Calibri"/>
                <a:cs typeface="Times New Roman"/>
              </a:rPr>
              <a:t>) </a:t>
            </a:r>
            <a:r>
              <a:rPr lang="en-US" sz="900" dirty="0">
                <a:solidFill>
                  <a:srgbClr val="0000FF"/>
                </a:solidFill>
                <a:latin typeface="Courier New"/>
                <a:ea typeface="Calibri"/>
                <a:cs typeface="Times New Roman"/>
              </a:rPr>
              <a:t>ORDER</a:t>
            </a:r>
            <a:r>
              <a:rPr lang="en-US" sz="900" dirty="0">
                <a:solidFill>
                  <a:srgbClr val="000000"/>
                </a:solidFill>
                <a:latin typeface="Courier New"/>
                <a:ea typeface="Calibri"/>
                <a:cs typeface="Times New Roman"/>
              </a:rPr>
              <a:t> </a:t>
            </a:r>
            <a:r>
              <a:rPr lang="en-US" sz="900" dirty="0">
                <a:solidFill>
                  <a:srgbClr val="0000FF"/>
                </a:solidFill>
                <a:latin typeface="Courier New"/>
                <a:ea typeface="Calibri"/>
                <a:cs typeface="Times New Roman"/>
              </a:rPr>
              <a:t>BY</a:t>
            </a:r>
            <a:r>
              <a:rPr lang="en-US" sz="900" dirty="0">
                <a:solidFill>
                  <a:srgbClr val="000000"/>
                </a:solidFill>
                <a:latin typeface="Courier New"/>
                <a:ea typeface="Calibri"/>
                <a:cs typeface="Times New Roman"/>
              </a:rPr>
              <a:t> A.</a:t>
            </a:r>
            <a:r>
              <a:rPr lang="en-US" sz="900" dirty="0">
                <a:solidFill>
                  <a:srgbClr val="0000FF"/>
                </a:solidFill>
                <a:latin typeface="Courier New"/>
                <a:ea typeface="Calibri"/>
                <a:cs typeface="Times New Roman"/>
              </a:rPr>
              <a:t>ROWID</a:t>
            </a:r>
            <a:r>
              <a:rPr lang="en-US" sz="900" dirty="0">
                <a:solidFill>
                  <a:srgbClr val="000000"/>
                </a:solidFill>
                <a:latin typeface="Courier New"/>
                <a:ea typeface="Calibri"/>
                <a:cs typeface="Times New Roman"/>
              </a:rPr>
              <a:t> ; </a:t>
            </a:r>
            <a:endParaRPr lang="pl-PL" sz="1100" dirty="0">
              <a:latin typeface="Calibri"/>
              <a:ea typeface="Calibri"/>
              <a:cs typeface="Times New Roman"/>
            </a:endParaRPr>
          </a:p>
          <a:p>
            <a:pPr marL="0" indent="0">
              <a:spcAft>
                <a:spcPts val="0"/>
              </a:spcAft>
              <a:buNone/>
            </a:pPr>
            <a:r>
              <a:rPr lang="en-US" sz="900" dirty="0">
                <a:solidFill>
                  <a:srgbClr val="008080"/>
                </a:solidFill>
                <a:latin typeface="Courier New"/>
                <a:ea typeface="Calibri"/>
                <a:cs typeface="Times New Roman"/>
              </a:rPr>
              <a:t>/* Example: 2*/</a:t>
            </a:r>
            <a:endParaRPr lang="pl-PL" sz="1100" dirty="0">
              <a:latin typeface="Calibri"/>
              <a:ea typeface="Calibri"/>
              <a:cs typeface="Times New Roman"/>
            </a:endParaRPr>
          </a:p>
          <a:p>
            <a:pPr marL="0" indent="0">
              <a:spcAft>
                <a:spcPts val="0"/>
              </a:spcAft>
              <a:buNone/>
            </a:pPr>
            <a:r>
              <a:rPr lang="en-US" sz="900" dirty="0">
                <a:solidFill>
                  <a:srgbClr val="0000FF"/>
                </a:solidFill>
                <a:latin typeface="Courier New"/>
                <a:ea typeface="Calibri"/>
                <a:cs typeface="Times New Roman"/>
              </a:rPr>
              <a:t>SELECT</a:t>
            </a:r>
            <a:r>
              <a:rPr lang="en-US" sz="900" dirty="0">
                <a:solidFill>
                  <a:srgbClr val="000000"/>
                </a:solidFill>
                <a:latin typeface="Courier New"/>
                <a:ea typeface="Calibri"/>
                <a:cs typeface="Times New Roman"/>
              </a:rPr>
              <a:t> </a:t>
            </a:r>
            <a:r>
              <a:rPr lang="en-US" sz="900" dirty="0">
                <a:solidFill>
                  <a:srgbClr val="808080"/>
                </a:solidFill>
                <a:latin typeface="Courier New"/>
                <a:ea typeface="Calibri"/>
                <a:cs typeface="Times New Roman"/>
              </a:rPr>
              <a:t>*</a:t>
            </a:r>
            <a:r>
              <a:rPr lang="en-US" sz="900" dirty="0">
                <a:solidFill>
                  <a:srgbClr val="000000"/>
                </a:solidFill>
                <a:latin typeface="Courier New"/>
                <a:ea typeface="Calibri"/>
                <a:cs typeface="Times New Roman"/>
              </a:rPr>
              <a:t> </a:t>
            </a:r>
            <a:r>
              <a:rPr lang="en-US" sz="900" dirty="0">
                <a:solidFill>
                  <a:srgbClr val="0000FF"/>
                </a:solidFill>
                <a:latin typeface="Courier New"/>
                <a:ea typeface="Calibri"/>
                <a:cs typeface="Times New Roman"/>
              </a:rPr>
              <a:t>FROM</a:t>
            </a:r>
            <a:r>
              <a:rPr lang="en-US" sz="900" dirty="0">
                <a:solidFill>
                  <a:srgbClr val="000000"/>
                </a:solidFill>
                <a:latin typeface="Courier New"/>
                <a:ea typeface="Calibri"/>
                <a:cs typeface="Times New Roman"/>
              </a:rPr>
              <a:t> PROD_EDW_DATAVAULT..SAT_GLOPPS_PARTSUPPLIERCROSS A </a:t>
            </a:r>
            <a:r>
              <a:rPr lang="en-US" sz="900" dirty="0">
                <a:solidFill>
                  <a:srgbClr val="0000FF"/>
                </a:solidFill>
                <a:latin typeface="Courier New"/>
                <a:ea typeface="Calibri"/>
                <a:cs typeface="Times New Roman"/>
              </a:rPr>
              <a:t>WHERE</a:t>
            </a:r>
            <a:r>
              <a:rPr lang="en-US" sz="900" dirty="0">
                <a:solidFill>
                  <a:srgbClr val="000000"/>
                </a:solidFill>
                <a:latin typeface="Courier New"/>
                <a:ea typeface="Calibri"/>
                <a:cs typeface="Times New Roman"/>
              </a:rPr>
              <a:t> </a:t>
            </a:r>
            <a:r>
              <a:rPr lang="en-US" sz="900" dirty="0">
                <a:solidFill>
                  <a:srgbClr val="0000FF"/>
                </a:solidFill>
                <a:latin typeface="Courier New"/>
                <a:ea typeface="Calibri"/>
                <a:cs typeface="Times New Roman"/>
              </a:rPr>
              <a:t>ROWID</a:t>
            </a:r>
            <a:r>
              <a:rPr lang="en-US" sz="900" dirty="0">
                <a:solidFill>
                  <a:srgbClr val="000000"/>
                </a:solidFill>
                <a:latin typeface="Courier New"/>
                <a:ea typeface="Calibri"/>
                <a:cs typeface="Times New Roman"/>
              </a:rPr>
              <a:t> </a:t>
            </a:r>
            <a:r>
              <a:rPr lang="en-US" sz="900" dirty="0">
                <a:solidFill>
                  <a:srgbClr val="808080"/>
                </a:solidFill>
                <a:latin typeface="Courier New"/>
                <a:ea typeface="Calibri"/>
                <a:cs typeface="Times New Roman"/>
              </a:rPr>
              <a:t>IN</a:t>
            </a:r>
            <a:r>
              <a:rPr lang="en-US" sz="900" dirty="0">
                <a:solidFill>
                  <a:srgbClr val="000000"/>
                </a:solidFill>
                <a:latin typeface="Courier New"/>
                <a:ea typeface="Calibri"/>
                <a:cs typeface="Times New Roman"/>
              </a:rPr>
              <a:t> (</a:t>
            </a:r>
            <a:r>
              <a:rPr lang="en-US" sz="900" dirty="0">
                <a:solidFill>
                  <a:srgbClr val="800000"/>
                </a:solidFill>
                <a:latin typeface="Courier New"/>
                <a:ea typeface="Calibri"/>
                <a:cs typeface="Times New Roman"/>
              </a:rPr>
              <a:t>3904981700793023721</a:t>
            </a:r>
            <a:endParaRPr lang="pl-PL" sz="1100" dirty="0">
              <a:latin typeface="Calibri"/>
              <a:ea typeface="Calibri"/>
              <a:cs typeface="Times New Roman"/>
            </a:endParaRPr>
          </a:p>
          <a:p>
            <a:pPr marL="0" indent="0">
              <a:spcAft>
                <a:spcPts val="0"/>
              </a:spcAft>
              <a:buNone/>
            </a:pPr>
            <a:r>
              <a:rPr lang="en-US" sz="900" dirty="0">
                <a:solidFill>
                  <a:srgbClr val="000000"/>
                </a:solidFill>
                <a:latin typeface="Courier New"/>
                <a:ea typeface="Calibri"/>
                <a:cs typeface="Times New Roman"/>
              </a:rPr>
              <a:t>, </a:t>
            </a:r>
            <a:r>
              <a:rPr lang="en-US" sz="900" dirty="0">
                <a:solidFill>
                  <a:srgbClr val="800000"/>
                </a:solidFill>
                <a:latin typeface="Courier New"/>
                <a:ea typeface="Calibri"/>
                <a:cs typeface="Times New Roman"/>
              </a:rPr>
              <a:t>3904981700793023722</a:t>
            </a:r>
            <a:r>
              <a:rPr lang="en-US" sz="900" dirty="0">
                <a:solidFill>
                  <a:srgbClr val="000000"/>
                </a:solidFill>
                <a:latin typeface="Courier New"/>
                <a:ea typeface="Calibri"/>
                <a:cs typeface="Times New Roman"/>
              </a:rPr>
              <a:t>) </a:t>
            </a:r>
            <a:r>
              <a:rPr lang="en-US" sz="900" dirty="0">
                <a:solidFill>
                  <a:srgbClr val="0000FF"/>
                </a:solidFill>
                <a:latin typeface="Courier New"/>
                <a:ea typeface="Calibri"/>
                <a:cs typeface="Times New Roman"/>
              </a:rPr>
              <a:t>ORDER</a:t>
            </a:r>
            <a:r>
              <a:rPr lang="en-US" sz="900" dirty="0">
                <a:solidFill>
                  <a:srgbClr val="000000"/>
                </a:solidFill>
                <a:latin typeface="Courier New"/>
                <a:ea typeface="Calibri"/>
                <a:cs typeface="Times New Roman"/>
              </a:rPr>
              <a:t> </a:t>
            </a:r>
            <a:r>
              <a:rPr lang="en-US" sz="900" dirty="0">
                <a:solidFill>
                  <a:srgbClr val="0000FF"/>
                </a:solidFill>
                <a:latin typeface="Courier New"/>
                <a:ea typeface="Calibri"/>
                <a:cs typeface="Times New Roman"/>
              </a:rPr>
              <a:t>BY</a:t>
            </a:r>
            <a:r>
              <a:rPr lang="en-US" sz="900" dirty="0">
                <a:solidFill>
                  <a:srgbClr val="000000"/>
                </a:solidFill>
                <a:latin typeface="Courier New"/>
                <a:ea typeface="Calibri"/>
                <a:cs typeface="Times New Roman"/>
              </a:rPr>
              <a:t> A.</a:t>
            </a:r>
            <a:r>
              <a:rPr lang="en-US" sz="900" dirty="0">
                <a:solidFill>
                  <a:srgbClr val="0000FF"/>
                </a:solidFill>
                <a:latin typeface="Courier New"/>
                <a:ea typeface="Calibri"/>
                <a:cs typeface="Times New Roman"/>
              </a:rPr>
              <a:t>ROWID</a:t>
            </a:r>
            <a:r>
              <a:rPr lang="en-US" sz="900" dirty="0">
                <a:solidFill>
                  <a:srgbClr val="000000"/>
                </a:solidFill>
                <a:latin typeface="Courier New"/>
                <a:ea typeface="Calibri"/>
                <a:cs typeface="Times New Roman"/>
              </a:rPr>
              <a:t> ; </a:t>
            </a:r>
            <a:endParaRPr lang="pl-PL" sz="1100" dirty="0">
              <a:latin typeface="Calibri"/>
              <a:ea typeface="Calibri"/>
              <a:cs typeface="Times New Roman"/>
            </a:endParaRPr>
          </a:p>
          <a:p>
            <a:pPr marL="0" indent="0">
              <a:spcAft>
                <a:spcPts val="0"/>
              </a:spcAft>
              <a:buNone/>
            </a:pPr>
            <a:r>
              <a:rPr lang="en-US" sz="900" dirty="0">
                <a:solidFill>
                  <a:srgbClr val="008080"/>
                </a:solidFill>
                <a:latin typeface="Courier New"/>
                <a:ea typeface="Calibri"/>
                <a:cs typeface="Times New Roman"/>
              </a:rPr>
              <a:t>/* Example: 3*/</a:t>
            </a:r>
            <a:endParaRPr lang="pl-PL" sz="1100" dirty="0">
              <a:latin typeface="Calibri"/>
              <a:ea typeface="Calibri"/>
              <a:cs typeface="Times New Roman"/>
            </a:endParaRPr>
          </a:p>
          <a:p>
            <a:pPr marL="0" indent="0">
              <a:spcAft>
                <a:spcPts val="0"/>
              </a:spcAft>
              <a:buNone/>
            </a:pPr>
            <a:r>
              <a:rPr lang="en-US" sz="900" dirty="0">
                <a:solidFill>
                  <a:srgbClr val="0000FF"/>
                </a:solidFill>
                <a:latin typeface="Courier New"/>
                <a:ea typeface="Calibri"/>
                <a:cs typeface="Times New Roman"/>
              </a:rPr>
              <a:t>SELECT</a:t>
            </a:r>
            <a:r>
              <a:rPr lang="en-US" sz="900" dirty="0">
                <a:solidFill>
                  <a:srgbClr val="000000"/>
                </a:solidFill>
                <a:latin typeface="Courier New"/>
                <a:ea typeface="Calibri"/>
                <a:cs typeface="Times New Roman"/>
              </a:rPr>
              <a:t> </a:t>
            </a:r>
            <a:r>
              <a:rPr lang="en-US" sz="900" dirty="0">
                <a:solidFill>
                  <a:srgbClr val="808080"/>
                </a:solidFill>
                <a:latin typeface="Courier New"/>
                <a:ea typeface="Calibri"/>
                <a:cs typeface="Times New Roman"/>
              </a:rPr>
              <a:t>*</a:t>
            </a:r>
            <a:r>
              <a:rPr lang="en-US" sz="900" dirty="0">
                <a:solidFill>
                  <a:srgbClr val="000000"/>
                </a:solidFill>
                <a:latin typeface="Courier New"/>
                <a:ea typeface="Calibri"/>
                <a:cs typeface="Times New Roman"/>
              </a:rPr>
              <a:t> </a:t>
            </a:r>
            <a:r>
              <a:rPr lang="en-US" sz="900" dirty="0">
                <a:solidFill>
                  <a:srgbClr val="0000FF"/>
                </a:solidFill>
                <a:latin typeface="Courier New"/>
                <a:ea typeface="Calibri"/>
                <a:cs typeface="Times New Roman"/>
              </a:rPr>
              <a:t>FROM</a:t>
            </a:r>
            <a:r>
              <a:rPr lang="en-US" sz="900" dirty="0">
                <a:solidFill>
                  <a:srgbClr val="000000"/>
                </a:solidFill>
                <a:latin typeface="Courier New"/>
                <a:ea typeface="Calibri"/>
                <a:cs typeface="Times New Roman"/>
              </a:rPr>
              <a:t> PROD_EDW_DATAVAULT..SAT_GLOPPS_PARTSUPPLIERCROSS A </a:t>
            </a:r>
            <a:r>
              <a:rPr lang="en-US" sz="900" dirty="0">
                <a:solidFill>
                  <a:srgbClr val="0000FF"/>
                </a:solidFill>
                <a:latin typeface="Courier New"/>
                <a:ea typeface="Calibri"/>
                <a:cs typeface="Times New Roman"/>
              </a:rPr>
              <a:t>WHERE</a:t>
            </a:r>
            <a:r>
              <a:rPr lang="en-US" sz="900" dirty="0">
                <a:solidFill>
                  <a:srgbClr val="000000"/>
                </a:solidFill>
                <a:latin typeface="Courier New"/>
                <a:ea typeface="Calibri"/>
                <a:cs typeface="Times New Roman"/>
              </a:rPr>
              <a:t> </a:t>
            </a:r>
            <a:r>
              <a:rPr lang="en-US" sz="900" dirty="0">
                <a:solidFill>
                  <a:srgbClr val="0000FF"/>
                </a:solidFill>
                <a:latin typeface="Courier New"/>
                <a:ea typeface="Calibri"/>
                <a:cs typeface="Times New Roman"/>
              </a:rPr>
              <a:t>ROWID</a:t>
            </a:r>
            <a:r>
              <a:rPr lang="en-US" sz="900" dirty="0">
                <a:solidFill>
                  <a:srgbClr val="000000"/>
                </a:solidFill>
                <a:latin typeface="Courier New"/>
                <a:ea typeface="Calibri"/>
                <a:cs typeface="Times New Roman"/>
              </a:rPr>
              <a:t> </a:t>
            </a:r>
            <a:r>
              <a:rPr lang="en-US" sz="900" dirty="0">
                <a:solidFill>
                  <a:srgbClr val="808080"/>
                </a:solidFill>
                <a:latin typeface="Courier New"/>
                <a:ea typeface="Calibri"/>
                <a:cs typeface="Times New Roman"/>
              </a:rPr>
              <a:t>IN</a:t>
            </a:r>
            <a:r>
              <a:rPr lang="en-US" sz="900" dirty="0">
                <a:solidFill>
                  <a:srgbClr val="000000"/>
                </a:solidFill>
                <a:latin typeface="Courier New"/>
                <a:ea typeface="Calibri"/>
                <a:cs typeface="Times New Roman"/>
              </a:rPr>
              <a:t> (</a:t>
            </a:r>
            <a:r>
              <a:rPr lang="en-US" sz="900" dirty="0">
                <a:solidFill>
                  <a:srgbClr val="800000"/>
                </a:solidFill>
                <a:latin typeface="Courier New"/>
                <a:ea typeface="Calibri"/>
                <a:cs typeface="Times New Roman"/>
              </a:rPr>
              <a:t>3904981736554898247</a:t>
            </a:r>
            <a:endParaRPr lang="pl-PL" sz="1100" dirty="0">
              <a:latin typeface="Calibri"/>
              <a:ea typeface="Calibri"/>
              <a:cs typeface="Times New Roman"/>
            </a:endParaRPr>
          </a:p>
          <a:p>
            <a:pPr marL="0" indent="0">
              <a:spcAft>
                <a:spcPts val="0"/>
              </a:spcAft>
              <a:buNone/>
            </a:pPr>
            <a:r>
              <a:rPr lang="en-US" sz="900" dirty="0">
                <a:solidFill>
                  <a:srgbClr val="000000"/>
                </a:solidFill>
                <a:latin typeface="Courier New"/>
                <a:ea typeface="Calibri"/>
                <a:cs typeface="Times New Roman"/>
              </a:rPr>
              <a:t>, </a:t>
            </a:r>
            <a:r>
              <a:rPr lang="en-US" sz="900" dirty="0">
                <a:solidFill>
                  <a:srgbClr val="800000"/>
                </a:solidFill>
                <a:latin typeface="Courier New"/>
                <a:ea typeface="Calibri"/>
                <a:cs typeface="Times New Roman"/>
              </a:rPr>
              <a:t>3904981736554898248</a:t>
            </a:r>
            <a:r>
              <a:rPr lang="en-US" sz="900" dirty="0">
                <a:solidFill>
                  <a:srgbClr val="000000"/>
                </a:solidFill>
                <a:latin typeface="Courier New"/>
                <a:ea typeface="Calibri"/>
                <a:cs typeface="Times New Roman"/>
              </a:rPr>
              <a:t>) </a:t>
            </a:r>
            <a:r>
              <a:rPr lang="en-US" sz="900" dirty="0">
                <a:solidFill>
                  <a:srgbClr val="0000FF"/>
                </a:solidFill>
                <a:latin typeface="Courier New"/>
                <a:ea typeface="Calibri"/>
                <a:cs typeface="Times New Roman"/>
              </a:rPr>
              <a:t>ORDER</a:t>
            </a:r>
            <a:r>
              <a:rPr lang="en-US" sz="900" dirty="0">
                <a:solidFill>
                  <a:srgbClr val="000000"/>
                </a:solidFill>
                <a:latin typeface="Courier New"/>
                <a:ea typeface="Calibri"/>
                <a:cs typeface="Times New Roman"/>
              </a:rPr>
              <a:t> </a:t>
            </a:r>
            <a:r>
              <a:rPr lang="en-US" sz="900" dirty="0">
                <a:solidFill>
                  <a:srgbClr val="0000FF"/>
                </a:solidFill>
                <a:latin typeface="Courier New"/>
                <a:ea typeface="Calibri"/>
                <a:cs typeface="Times New Roman"/>
              </a:rPr>
              <a:t>BY</a:t>
            </a:r>
            <a:r>
              <a:rPr lang="en-US" sz="900" dirty="0">
                <a:solidFill>
                  <a:srgbClr val="000000"/>
                </a:solidFill>
                <a:latin typeface="Courier New"/>
                <a:ea typeface="Calibri"/>
                <a:cs typeface="Times New Roman"/>
              </a:rPr>
              <a:t> A.</a:t>
            </a:r>
            <a:r>
              <a:rPr lang="en-US" sz="900" dirty="0">
                <a:solidFill>
                  <a:srgbClr val="0000FF"/>
                </a:solidFill>
                <a:latin typeface="Courier New"/>
                <a:ea typeface="Calibri"/>
                <a:cs typeface="Times New Roman"/>
              </a:rPr>
              <a:t>ROWID</a:t>
            </a:r>
            <a:r>
              <a:rPr lang="en-US" sz="900" dirty="0">
                <a:solidFill>
                  <a:srgbClr val="000000"/>
                </a:solidFill>
                <a:latin typeface="Courier New"/>
                <a:ea typeface="Calibri"/>
                <a:cs typeface="Times New Roman"/>
              </a:rPr>
              <a:t> ; </a:t>
            </a:r>
            <a:endParaRPr lang="pl-PL" sz="1100" dirty="0">
              <a:latin typeface="Calibri"/>
              <a:ea typeface="Calibri"/>
              <a:cs typeface="Times New Roman"/>
            </a:endParaRPr>
          </a:p>
          <a:p>
            <a:pPr marL="0" indent="0">
              <a:spcAft>
                <a:spcPts val="0"/>
              </a:spcAft>
              <a:buNone/>
            </a:pPr>
            <a:endParaRPr lang="pl-PL" sz="900" dirty="0">
              <a:latin typeface="Calibri"/>
              <a:ea typeface="Calibri"/>
              <a:cs typeface="Times New Roman"/>
            </a:endParaRPr>
          </a:p>
        </p:txBody>
      </p:sp>
    </p:spTree>
    <p:extLst>
      <p:ext uri="{BB962C8B-B14F-4D97-AF65-F5344CB8AC3E}">
        <p14:creationId xmlns:p14="http://schemas.microsoft.com/office/powerpoint/2010/main" val="14244042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324680" y="1671638"/>
            <a:ext cx="8229600" cy="4412384"/>
          </a:xfrm>
        </p:spPr>
        <p:txBody>
          <a:bodyPr lIns="0" tIns="36000" rIns="0" bIns="36000">
            <a:noAutofit/>
          </a:bodyPr>
          <a:lstStyle/>
          <a:p>
            <a:pPr marL="266700" indent="-266700">
              <a:buFont typeface="Wingdings" panose="05000000000000000000" pitchFamily="2" charset="2"/>
              <a:buChar char="§"/>
            </a:pPr>
            <a:r>
              <a:rPr lang="pl-PL" sz="1600" dirty="0" smtClean="0"/>
              <a:t>Visibility into over EDW data quatlity</a:t>
            </a:r>
          </a:p>
          <a:p>
            <a:pPr marL="266700" indent="-266700">
              <a:buFont typeface="Wingdings" panose="05000000000000000000" pitchFamily="2" charset="2"/>
              <a:buChar char="§"/>
            </a:pPr>
            <a:r>
              <a:rPr lang="pl-PL" sz="1600" dirty="0" smtClean="0"/>
              <a:t>Generic framework for other teams to implement more tests</a:t>
            </a:r>
          </a:p>
          <a:p>
            <a:pPr marL="266700" indent="-266700">
              <a:buFont typeface="Wingdings" panose="05000000000000000000" pitchFamily="2" charset="2"/>
              <a:buChar char="§"/>
            </a:pPr>
            <a:r>
              <a:rPr lang="pl-PL" sz="1600" dirty="0" smtClean="0"/>
              <a:t>Corrective actions can be taken based on the results</a:t>
            </a:r>
          </a:p>
          <a:p>
            <a:pPr marL="266700" indent="-266700">
              <a:buFont typeface="Wingdings" panose="05000000000000000000" pitchFamily="2" charset="2"/>
              <a:buChar char="§"/>
            </a:pPr>
            <a:r>
              <a:rPr lang="pl-PL" sz="1600" dirty="0"/>
              <a:t>Increasing business trust in </a:t>
            </a:r>
            <a:r>
              <a:rPr lang="pl-PL" sz="1600" dirty="0" smtClean="0"/>
              <a:t>EDW</a:t>
            </a:r>
          </a:p>
          <a:p>
            <a:pPr marL="266700" indent="-266700">
              <a:buFont typeface="Wingdings" panose="05000000000000000000" pitchFamily="2" charset="2"/>
              <a:buChar char="§"/>
            </a:pPr>
            <a:r>
              <a:rPr lang="pl-PL" sz="1600" dirty="0" smtClean="0"/>
              <a:t>Continues screening of data and hence quicker response time to the issues</a:t>
            </a:r>
          </a:p>
          <a:p>
            <a:pPr marL="266700" indent="-266700">
              <a:buFont typeface="Wingdings" panose="05000000000000000000" pitchFamily="2" charset="2"/>
              <a:buChar char="§"/>
            </a:pPr>
            <a:r>
              <a:rPr lang="pl-PL" sz="1600" dirty="0" smtClean="0"/>
              <a:t>Trends of data quaility over time</a:t>
            </a:r>
          </a:p>
          <a:p>
            <a:pPr marL="266700" indent="-266700">
              <a:buFont typeface="Wingdings" panose="05000000000000000000" pitchFamily="2" charset="2"/>
              <a:buChar char="§"/>
            </a:pPr>
            <a:r>
              <a:rPr lang="pl-PL" sz="1600" dirty="0"/>
              <a:t>Better data integration through consistent business key defitnitinos acros application </a:t>
            </a:r>
            <a:r>
              <a:rPr lang="pl-PL" sz="1600" dirty="0" smtClean="0"/>
              <a:t>sources</a:t>
            </a:r>
          </a:p>
          <a:p>
            <a:pPr marL="266700" indent="-266700">
              <a:buFont typeface="Wingdings" panose="05000000000000000000" pitchFamily="2" charset="2"/>
              <a:buChar char="§"/>
            </a:pPr>
            <a:r>
              <a:rPr lang="pl-PL" sz="1600" dirty="0" smtClean="0"/>
              <a:t>ETL recommendations to DRS and rest of the BI teams that would prevent data quality issues</a:t>
            </a:r>
          </a:p>
          <a:p>
            <a:pPr marL="266700" indent="-266700">
              <a:buFont typeface="Wingdings" panose="05000000000000000000" pitchFamily="2" charset="2"/>
              <a:buChar char="§"/>
            </a:pPr>
            <a:r>
              <a:rPr lang="pl-PL" sz="1600" dirty="0" smtClean="0"/>
              <a:t>Automatic screens of  to be handed over sources</a:t>
            </a:r>
          </a:p>
        </p:txBody>
      </p:sp>
      <p:sp>
        <p:nvSpPr>
          <p:cNvPr id="3" name="Slide Number Placeholder 2"/>
          <p:cNvSpPr>
            <a:spLocks noGrp="1"/>
          </p:cNvSpPr>
          <p:nvPr>
            <p:ph type="sldNum" sz="quarter" idx="11"/>
          </p:nvPr>
        </p:nvSpPr>
        <p:spPr/>
        <p:txBody>
          <a:bodyPr/>
          <a:lstStyle/>
          <a:p>
            <a:fld id="{394AB315-E20E-4D83-BD01-AD3F862EE5EA}" type="slidenum">
              <a:rPr lang="en-US" smtClean="0">
                <a:solidFill>
                  <a:srgbClr val="000000"/>
                </a:solidFill>
              </a:rPr>
              <a:pPr/>
              <a:t>8</a:t>
            </a:fld>
            <a:endParaRPr lang="en-US" dirty="0">
              <a:solidFill>
                <a:srgbClr val="000000"/>
              </a:solidFill>
            </a:endParaRPr>
          </a:p>
        </p:txBody>
      </p:sp>
      <p:sp>
        <p:nvSpPr>
          <p:cNvPr id="5" name="Title 1"/>
          <p:cNvSpPr>
            <a:spLocks noGrp="1"/>
          </p:cNvSpPr>
          <p:nvPr>
            <p:ph type="title"/>
          </p:nvPr>
        </p:nvSpPr>
        <p:spPr>
          <a:xfrm>
            <a:off x="327024" y="111125"/>
            <a:ext cx="8467725" cy="762000"/>
          </a:xfrm>
        </p:spPr>
        <p:txBody>
          <a:bodyPr/>
          <a:lstStyle/>
          <a:p>
            <a:r>
              <a:rPr lang="pl-PL" sz="2800" dirty="0"/>
              <a:t>Data </a:t>
            </a:r>
            <a:r>
              <a:rPr lang="pl-PL" sz="2800" dirty="0" smtClean="0"/>
              <a:t>Quality Benefits</a:t>
            </a:r>
            <a:endParaRPr lang="pl-PL" sz="2800" dirty="0"/>
          </a:p>
        </p:txBody>
      </p:sp>
      <p:sp>
        <p:nvSpPr>
          <p:cNvPr id="7" name="Content Placeholder 2"/>
          <p:cNvSpPr txBox="1">
            <a:spLocks/>
          </p:cNvSpPr>
          <p:nvPr/>
        </p:nvSpPr>
        <p:spPr bwMode="auto">
          <a:xfrm>
            <a:off x="322262" y="1179513"/>
            <a:ext cx="8472487" cy="433387"/>
          </a:xfrm>
          <a:prstGeom prst="rect">
            <a:avLst/>
          </a:prstGeom>
          <a:solidFill>
            <a:schemeClr val="accent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anchor="ctr" anchorCtr="0" compatLnSpc="1">
            <a:prstTxWarp prst="textNoShape">
              <a:avLst/>
            </a:prstTxWarp>
          </a:bodyPr>
          <a:lstStyle>
            <a:lvl1pPr marL="234950" indent="-234950" algn="l" rtl="0" eaLnBrk="1" fontAlgn="base" hangingPunct="1">
              <a:spcBef>
                <a:spcPct val="40000"/>
              </a:spcBef>
              <a:spcAft>
                <a:spcPct val="0"/>
              </a:spcAft>
              <a:buClr>
                <a:schemeClr val="tx2"/>
              </a:buClr>
              <a:buFont typeface="Symbol" pitchFamily="18" charset="2"/>
              <a:buChar char="·"/>
              <a:defRPr sz="2000">
                <a:solidFill>
                  <a:schemeClr val="tx1"/>
                </a:solidFill>
                <a:latin typeface="+mn-lt"/>
                <a:ea typeface="+mn-ea"/>
                <a:cs typeface="+mn-cs"/>
              </a:defRPr>
            </a:lvl1pPr>
            <a:lvl2pPr marL="560388" indent="-234950" algn="l" rtl="0" eaLnBrk="1" fontAlgn="base" hangingPunct="1">
              <a:spcBef>
                <a:spcPct val="40000"/>
              </a:spcBef>
              <a:spcAft>
                <a:spcPct val="0"/>
              </a:spcAft>
              <a:buClr>
                <a:schemeClr val="tx2"/>
              </a:buClr>
              <a:buChar char="–"/>
              <a:defRPr sz="2000">
                <a:solidFill>
                  <a:schemeClr val="tx1"/>
                </a:solidFill>
                <a:latin typeface="+mn-lt"/>
              </a:defRPr>
            </a:lvl2pPr>
            <a:lvl3pPr marL="860425" indent="-207963" algn="l" rtl="0" eaLnBrk="1" fontAlgn="base" hangingPunct="1">
              <a:spcBef>
                <a:spcPct val="40000"/>
              </a:spcBef>
              <a:spcAft>
                <a:spcPct val="0"/>
              </a:spcAft>
              <a:buClr>
                <a:schemeClr val="tx2"/>
              </a:buClr>
              <a:buFont typeface="Symbol" pitchFamily="18" charset="2"/>
              <a:buChar char="·"/>
              <a:defRPr sz="2000">
                <a:solidFill>
                  <a:schemeClr val="tx1"/>
                </a:solidFill>
                <a:latin typeface="+mn-lt"/>
              </a:defRPr>
            </a:lvl3pPr>
            <a:lvl4pPr marL="1109663" indent="-182563" algn="l" rtl="0" eaLnBrk="1" fontAlgn="base" hangingPunct="1">
              <a:spcBef>
                <a:spcPct val="40000"/>
              </a:spcBef>
              <a:spcAft>
                <a:spcPct val="0"/>
              </a:spcAft>
              <a:buClr>
                <a:schemeClr val="tx2"/>
              </a:buClr>
              <a:buChar char="–"/>
              <a:defRPr sz="2000">
                <a:solidFill>
                  <a:schemeClr val="tx1"/>
                </a:solidFill>
                <a:latin typeface="+mn-lt"/>
              </a:defRPr>
            </a:lvl4pPr>
            <a:lvl5pPr marL="1382713" indent="-195263" algn="l" rtl="0" eaLnBrk="1" fontAlgn="base" hangingPunct="1">
              <a:spcBef>
                <a:spcPct val="40000"/>
              </a:spcBef>
              <a:spcAft>
                <a:spcPct val="0"/>
              </a:spcAft>
              <a:buClr>
                <a:schemeClr val="tx2"/>
              </a:buClr>
              <a:buChar char="»"/>
              <a:defRPr sz="2000">
                <a:solidFill>
                  <a:schemeClr val="tx1"/>
                </a:solidFill>
                <a:latin typeface="+mn-lt"/>
              </a:defRPr>
            </a:lvl5pPr>
            <a:lvl6pPr marL="1839913" indent="-195263" algn="l" rtl="0" eaLnBrk="1" fontAlgn="base" hangingPunct="1">
              <a:spcBef>
                <a:spcPct val="40000"/>
              </a:spcBef>
              <a:spcAft>
                <a:spcPct val="0"/>
              </a:spcAft>
              <a:buClr>
                <a:schemeClr val="tx2"/>
              </a:buClr>
              <a:buChar char="»"/>
              <a:defRPr sz="2000">
                <a:solidFill>
                  <a:schemeClr val="tx1"/>
                </a:solidFill>
                <a:latin typeface="+mn-lt"/>
              </a:defRPr>
            </a:lvl6pPr>
            <a:lvl7pPr marL="2297113" indent="-195263" algn="l" rtl="0" eaLnBrk="1" fontAlgn="base" hangingPunct="1">
              <a:spcBef>
                <a:spcPct val="40000"/>
              </a:spcBef>
              <a:spcAft>
                <a:spcPct val="0"/>
              </a:spcAft>
              <a:buClr>
                <a:schemeClr val="tx2"/>
              </a:buClr>
              <a:buChar char="»"/>
              <a:defRPr sz="2000">
                <a:solidFill>
                  <a:schemeClr val="tx1"/>
                </a:solidFill>
                <a:latin typeface="+mn-lt"/>
              </a:defRPr>
            </a:lvl7pPr>
            <a:lvl8pPr marL="2754313" indent="-195263" algn="l" rtl="0" eaLnBrk="1" fontAlgn="base" hangingPunct="1">
              <a:spcBef>
                <a:spcPct val="40000"/>
              </a:spcBef>
              <a:spcAft>
                <a:spcPct val="0"/>
              </a:spcAft>
              <a:buClr>
                <a:schemeClr val="tx2"/>
              </a:buClr>
              <a:buChar char="»"/>
              <a:defRPr sz="2000">
                <a:solidFill>
                  <a:schemeClr val="tx1"/>
                </a:solidFill>
                <a:latin typeface="+mn-lt"/>
              </a:defRPr>
            </a:lvl8pPr>
            <a:lvl9pPr marL="3211513" indent="-195263" algn="l" rtl="0" eaLnBrk="1" fontAlgn="base" hangingPunct="1">
              <a:spcBef>
                <a:spcPct val="40000"/>
              </a:spcBef>
              <a:spcAft>
                <a:spcPct val="0"/>
              </a:spcAft>
              <a:buClr>
                <a:schemeClr val="tx2"/>
              </a:buClr>
              <a:buChar char="»"/>
              <a:defRPr sz="2000">
                <a:solidFill>
                  <a:schemeClr val="tx1"/>
                </a:solidFill>
                <a:latin typeface="+mn-lt"/>
              </a:defRPr>
            </a:lvl9pPr>
          </a:lstStyle>
          <a:p>
            <a:pPr marL="0" indent="0">
              <a:buFont typeface="Symbol" pitchFamily="18" charset="2"/>
              <a:buNone/>
            </a:pPr>
            <a:endParaRPr lang="en-US" sz="1400" kern="0" dirty="0">
              <a:solidFill>
                <a:schemeClr val="bg1"/>
              </a:solidFill>
            </a:endParaRPr>
          </a:p>
        </p:txBody>
      </p:sp>
    </p:spTree>
    <p:extLst>
      <p:ext uri="{BB962C8B-B14F-4D97-AF65-F5344CB8AC3E}">
        <p14:creationId xmlns:p14="http://schemas.microsoft.com/office/powerpoint/2010/main" val="29631349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5158&quot;/&gt;&lt;CPresentation id=&quot;1&quot;&gt;&lt;m_precDefaultNumber&gt;&lt;m_bNumberIsYear val=&quot;1&quot;/&gt;&lt;m_chMinusSymbol&gt;-&lt;/m_chMinusSymbol&gt;&lt;m_chDecimalSymbol17909&gt;,&lt;/m_chDecimalSymbol17909&gt;&lt;m_nGroupingDigits17909 val=&quot;3&quot;/&gt;&lt;m_chGroupingSymbol17909&gt; &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 &lt;/m_chGroupingSymbol17909&gt;&lt;m_strSuffix17909&gt;%&lt;/m_strSuffix17909&gt;&lt;m_yearfmt&gt;&lt;begin val=&quot;0&quot;/&gt;&lt;end val=&quot;4&quot;/&gt;&lt;/m_yearfmt&gt;&lt;/m_precDefaultPercent&gt;&lt;m_precDefaultDate&gt;&lt;m_yearfmt&gt;&lt;begin val=&quot;0&quot;/&gt;&lt;end val=&quot;4&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Volvo Template">
  <a:themeElements>
    <a:clrScheme name="Floor_VolvoIT 1">
      <a:dk1>
        <a:srgbClr val="000000"/>
      </a:dk1>
      <a:lt1>
        <a:srgbClr val="FFFFFF"/>
      </a:lt1>
      <a:dk2>
        <a:srgbClr val="616161"/>
      </a:dk2>
      <a:lt2>
        <a:srgbClr val="9D9E9C"/>
      </a:lt2>
      <a:accent1>
        <a:srgbClr val="B1BCC8"/>
      </a:accent1>
      <a:accent2>
        <a:srgbClr val="627890"/>
      </a:accent2>
      <a:accent3>
        <a:srgbClr val="FFFFFF"/>
      </a:accent3>
      <a:accent4>
        <a:srgbClr val="000000"/>
      </a:accent4>
      <a:accent5>
        <a:srgbClr val="D5DAE0"/>
      </a:accent5>
      <a:accent6>
        <a:srgbClr val="586C82"/>
      </a:accent6>
      <a:hlink>
        <a:srgbClr val="8FA8A0"/>
      </a:hlink>
      <a:folHlink>
        <a:srgbClr val="C7D3D0"/>
      </a:folHlink>
    </a:clrScheme>
    <a:fontScheme name="Floor_VolvoI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sv-SE"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sv-SE" sz="2000" b="0" i="0" u="none" strike="noStrike" cap="none" normalizeH="0" baseline="0" smtClean="0">
            <a:ln>
              <a:noFill/>
            </a:ln>
            <a:solidFill>
              <a:schemeClr val="tx1"/>
            </a:solidFill>
            <a:effectLst/>
            <a:latin typeface="Arial" charset="0"/>
          </a:defRPr>
        </a:defPPr>
      </a:lstStyle>
    </a:lnDef>
  </a:objectDefaults>
  <a:extraClrSchemeLst>
    <a:extraClrScheme>
      <a:clrScheme name="Floor_VolvoIT 1">
        <a:dk1>
          <a:srgbClr val="000000"/>
        </a:dk1>
        <a:lt1>
          <a:srgbClr val="FFFFFF"/>
        </a:lt1>
        <a:dk2>
          <a:srgbClr val="616161"/>
        </a:dk2>
        <a:lt2>
          <a:srgbClr val="9D9E9C"/>
        </a:lt2>
        <a:accent1>
          <a:srgbClr val="B1BCC8"/>
        </a:accent1>
        <a:accent2>
          <a:srgbClr val="627890"/>
        </a:accent2>
        <a:accent3>
          <a:srgbClr val="FFFFFF"/>
        </a:accent3>
        <a:accent4>
          <a:srgbClr val="000000"/>
        </a:accent4>
        <a:accent5>
          <a:srgbClr val="D5DAE0"/>
        </a:accent5>
        <a:accent6>
          <a:srgbClr val="586C82"/>
        </a:accent6>
        <a:hlink>
          <a:srgbClr val="8FA8A0"/>
        </a:hlink>
        <a:folHlink>
          <a:srgbClr val="C7D3D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White_VolvoIT">
  <a:themeElements>
    <a:clrScheme name="White_VolvoIT 1">
      <a:dk1>
        <a:srgbClr val="000000"/>
      </a:dk1>
      <a:lt1>
        <a:srgbClr val="FFFFFF"/>
      </a:lt1>
      <a:dk2>
        <a:srgbClr val="616161"/>
      </a:dk2>
      <a:lt2>
        <a:srgbClr val="9D9E9C"/>
      </a:lt2>
      <a:accent1>
        <a:srgbClr val="B1BCC8"/>
      </a:accent1>
      <a:accent2>
        <a:srgbClr val="627890"/>
      </a:accent2>
      <a:accent3>
        <a:srgbClr val="FFFFFF"/>
      </a:accent3>
      <a:accent4>
        <a:srgbClr val="000000"/>
      </a:accent4>
      <a:accent5>
        <a:srgbClr val="D5DAE0"/>
      </a:accent5>
      <a:accent6>
        <a:srgbClr val="586C82"/>
      </a:accent6>
      <a:hlink>
        <a:srgbClr val="8FA8A0"/>
      </a:hlink>
      <a:folHlink>
        <a:srgbClr val="C7D3D0"/>
      </a:folHlink>
    </a:clrScheme>
    <a:fontScheme name="White_VolvoI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sv-SE"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sv-SE" sz="2000" b="0" i="0" u="none" strike="noStrike" cap="none" normalizeH="0" baseline="0" smtClean="0">
            <a:ln>
              <a:noFill/>
            </a:ln>
            <a:solidFill>
              <a:schemeClr val="tx1"/>
            </a:solidFill>
            <a:effectLst/>
            <a:latin typeface="Arial" charset="0"/>
          </a:defRPr>
        </a:defPPr>
      </a:lstStyle>
    </a:lnDef>
  </a:objectDefaults>
  <a:extraClrSchemeLst>
    <a:extraClrScheme>
      <a:clrScheme name="White_VolvoIT 1">
        <a:dk1>
          <a:srgbClr val="000000"/>
        </a:dk1>
        <a:lt1>
          <a:srgbClr val="FFFFFF"/>
        </a:lt1>
        <a:dk2>
          <a:srgbClr val="616161"/>
        </a:dk2>
        <a:lt2>
          <a:srgbClr val="9D9E9C"/>
        </a:lt2>
        <a:accent1>
          <a:srgbClr val="B1BCC8"/>
        </a:accent1>
        <a:accent2>
          <a:srgbClr val="627890"/>
        </a:accent2>
        <a:accent3>
          <a:srgbClr val="FFFFFF"/>
        </a:accent3>
        <a:accent4>
          <a:srgbClr val="000000"/>
        </a:accent4>
        <a:accent5>
          <a:srgbClr val="D5DAE0"/>
        </a:accent5>
        <a:accent6>
          <a:srgbClr val="586C82"/>
        </a:accent6>
        <a:hlink>
          <a:srgbClr val="8FA8A0"/>
        </a:hlink>
        <a:folHlink>
          <a:srgbClr val="C7D3D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Black">
  <a:themeElements>
    <a:clrScheme name="Black 13">
      <a:dk1>
        <a:srgbClr val="000000"/>
      </a:dk1>
      <a:lt1>
        <a:srgbClr val="FFFFFF"/>
      </a:lt1>
      <a:dk2>
        <a:srgbClr val="616161"/>
      </a:dk2>
      <a:lt2>
        <a:srgbClr val="9D9E9C"/>
      </a:lt2>
      <a:accent1>
        <a:srgbClr val="B1BCC8"/>
      </a:accent1>
      <a:accent2>
        <a:srgbClr val="627890"/>
      </a:accent2>
      <a:accent3>
        <a:srgbClr val="FFFFFF"/>
      </a:accent3>
      <a:accent4>
        <a:srgbClr val="000000"/>
      </a:accent4>
      <a:accent5>
        <a:srgbClr val="D5DAE0"/>
      </a:accent5>
      <a:accent6>
        <a:srgbClr val="586C82"/>
      </a:accent6>
      <a:hlink>
        <a:srgbClr val="8FA8A0"/>
      </a:hlink>
      <a:folHlink>
        <a:srgbClr val="C7D3D0"/>
      </a:folHlink>
    </a:clrScheme>
    <a:fontScheme name="Blac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sv-SE"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sv-SE" sz="2000" b="0" i="0" u="none" strike="noStrike" cap="none" normalizeH="0" baseline="0" smtClean="0">
            <a:ln>
              <a:noFill/>
            </a:ln>
            <a:solidFill>
              <a:schemeClr val="tx1"/>
            </a:solidFill>
            <a:effectLst/>
            <a:latin typeface="Arial" charset="0"/>
          </a:defRPr>
        </a:defPPr>
      </a:lstStyle>
    </a:lnDef>
  </a:objectDefaults>
  <a:extraClrSchemeLst>
    <a:extraClrScheme>
      <a:clrScheme name="Blac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c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c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c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c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c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c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c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c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c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c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c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ck 13">
        <a:dk1>
          <a:srgbClr val="000000"/>
        </a:dk1>
        <a:lt1>
          <a:srgbClr val="FFFFFF"/>
        </a:lt1>
        <a:dk2>
          <a:srgbClr val="616161"/>
        </a:dk2>
        <a:lt2>
          <a:srgbClr val="9D9E9C"/>
        </a:lt2>
        <a:accent1>
          <a:srgbClr val="B1BCC8"/>
        </a:accent1>
        <a:accent2>
          <a:srgbClr val="627890"/>
        </a:accent2>
        <a:accent3>
          <a:srgbClr val="FFFFFF"/>
        </a:accent3>
        <a:accent4>
          <a:srgbClr val="000000"/>
        </a:accent4>
        <a:accent5>
          <a:srgbClr val="D5DAE0"/>
        </a:accent5>
        <a:accent6>
          <a:srgbClr val="586C82"/>
        </a:accent6>
        <a:hlink>
          <a:srgbClr val="8FA8A0"/>
        </a:hlink>
        <a:folHlink>
          <a:srgbClr val="C7D3D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D3AF852F1C2474AA26328A3CFB9E54D" ma:contentTypeVersion="1" ma:contentTypeDescription="Create a new document." ma:contentTypeScope="" ma:versionID="4b0a52af315b0fa964aa93eb1fafad4a">
  <xsd:schema xmlns:xsd="http://www.w3.org/2001/XMLSchema" xmlns:xs="http://www.w3.org/2001/XMLSchema" xmlns:p="http://schemas.microsoft.com/office/2006/metadata/properties" xmlns:ns2="http://schemas.microsoft.com/sharepoint/v4" targetNamespace="http://schemas.microsoft.com/office/2006/metadata/properties" ma:root="true" ma:fieldsID="c79c8594d4fa4c9fd200c91a62336472" ns2:_="">
    <xsd:import namespace="http://schemas.microsoft.com/sharepoint/v4"/>
    <xsd:element name="properties">
      <xsd:complexType>
        <xsd:sequence>
          <xsd:element name="documentManagement">
            <xsd:complexType>
              <xsd:all>
                <xsd:element ref="ns2: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8"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IconOverlay xmlns="http://schemas.microsoft.com/sharepoint/v4" xsi:nil="true"/>
  </documentManagement>
</p:properties>
</file>

<file path=customXml/itemProps1.xml><?xml version="1.0" encoding="utf-8"?>
<ds:datastoreItem xmlns:ds="http://schemas.openxmlformats.org/officeDocument/2006/customXml" ds:itemID="{3742977E-CF02-4435-96DB-7333DB8EC7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397661A-3E55-46DC-A5B3-529C12B8E6EC}">
  <ds:schemaRefs>
    <ds:schemaRef ds:uri="http://schemas.microsoft.com/sharepoint/v3/contenttype/forms"/>
  </ds:schemaRefs>
</ds:datastoreItem>
</file>

<file path=customXml/itemProps3.xml><?xml version="1.0" encoding="utf-8"?>
<ds:datastoreItem xmlns:ds="http://schemas.openxmlformats.org/officeDocument/2006/customXml" ds:itemID="{9B5A267B-3ABC-4CBC-88E6-2EBA9400CF19}">
  <ds:schemaRefs>
    <ds:schemaRef ds:uri="http://www.w3.org/XML/1998/namespace"/>
    <ds:schemaRef ds:uri="http://schemas.microsoft.com/office/2006/metadata/properties"/>
    <ds:schemaRef ds:uri="http://schemas.microsoft.com/office/2006/documentManagement/types"/>
    <ds:schemaRef ds:uri="http://purl.org/dc/elements/1.1/"/>
    <ds:schemaRef ds:uri="http://purl.org/dc/dcmitype/"/>
    <ds:schemaRef ds:uri="http://purl.org/dc/terms/"/>
    <ds:schemaRef ds:uri="http://schemas.microsoft.com/office/infopath/2007/PartnerControls"/>
    <ds:schemaRef ds:uri="http://schemas.openxmlformats.org/package/2006/metadata/core-properties"/>
    <ds:schemaRef ds:uri="http://schemas.microsoft.com/sharepoint/v4"/>
  </ds:schemaRefs>
</ds:datastoreItem>
</file>

<file path=docProps/app.xml><?xml version="1.0" encoding="utf-8"?>
<Properties xmlns="http://schemas.openxmlformats.org/officeDocument/2006/extended-properties" xmlns:vt="http://schemas.openxmlformats.org/officeDocument/2006/docPropsVTypes">
  <Template>Volvo Template.potx</Template>
  <TotalTime>10389</TotalTime>
  <Words>654</Words>
  <Application>Microsoft Office PowerPoint</Application>
  <PresentationFormat>On-screen Show (4:3)</PresentationFormat>
  <Paragraphs>141</Paragraphs>
  <Slides>8</Slides>
  <Notes>1</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8</vt:i4>
      </vt:variant>
    </vt:vector>
  </HeadingPairs>
  <TitlesOfParts>
    <vt:vector size="12" baseType="lpstr">
      <vt:lpstr>Volvo Template</vt:lpstr>
      <vt:lpstr>White_VolvoIT</vt:lpstr>
      <vt:lpstr>Black</vt:lpstr>
      <vt:lpstr>think-cell Slide</vt:lpstr>
      <vt:lpstr>EDW Data Quality Overview</vt:lpstr>
      <vt:lpstr>Reasons</vt:lpstr>
      <vt:lpstr>Diagram</vt:lpstr>
      <vt:lpstr>Tables</vt:lpstr>
      <vt:lpstr>Solution</vt:lpstr>
      <vt:lpstr>Results – stats</vt:lpstr>
      <vt:lpstr>Results – queries</vt:lpstr>
      <vt:lpstr>Data Quality Benefits</vt:lpstr>
    </vt:vector>
  </TitlesOfParts>
  <Company>Volvo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 delivery meeting</dc:title>
  <dc:creator>Steeman Ward</dc:creator>
  <cp:lastModifiedBy>Jablonski Pawel</cp:lastModifiedBy>
  <cp:revision>440</cp:revision>
  <dcterms:created xsi:type="dcterms:W3CDTF">2011-09-20T07:45:05Z</dcterms:created>
  <dcterms:modified xsi:type="dcterms:W3CDTF">2019-03-27T14:52:27Z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0x010100AD3AF852F1C2474AA26328A3CFB9E54D</vt:lpwstr>
  </property>
</Properties>
</file>