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60" r:id="rId4"/>
    <p:sldId id="265" r:id="rId5"/>
    <p:sldId id="259" r:id="rId6"/>
    <p:sldId id="261" r:id="rId7"/>
    <p:sldId id="25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7A8"/>
    <a:srgbClr val="641FED"/>
    <a:srgbClr val="856BED"/>
    <a:srgbClr val="716BED"/>
    <a:srgbClr val="7D48F0"/>
    <a:srgbClr val="7035F0"/>
    <a:srgbClr val="524EAB"/>
    <a:srgbClr val="63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566C2-5DB8-4F38-9573-BB226982695B}" v="125" dt="2020-05-09T20:42:49.714"/>
    <p1510:client id="{30D59171-6327-486A-B20F-1E73416B4595}" v="308" dt="2020-05-09T23:03:47.497"/>
    <p1510:client id="{50466BB6-A36A-4840-8042-2568C71ECAF1}" v="24" dt="2020-05-09T21:13:44.269"/>
    <p1510:client id="{5A7429CA-5897-425C-883B-77C9F7C46FCC}" v="298" dt="2020-05-09T20:54:17.669"/>
    <p1510:client id="{5E92D238-FBDD-49B1-A334-FD695E37C85F}" v="653" dt="2020-05-09T22:22:54.770"/>
    <p1510:client id="{956F202B-8045-4161-BB6C-AE63D5442B16}" v="396" dt="2020-05-10T21:43:27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huu" userId="db4bb5bc1a416b49" providerId="Windows Live" clId="Web-{956F202B-8045-4161-BB6C-AE63D5442B16}"/>
    <pc:docChg chg="addSld modSld">
      <pc:chgData name="Bryan Khuu" userId="db4bb5bc1a416b49" providerId="Windows Live" clId="Web-{956F202B-8045-4161-BB6C-AE63D5442B16}" dt="2020-05-10T21:43:27.543" v="384" actId="1076"/>
      <pc:docMkLst>
        <pc:docMk/>
      </pc:docMkLst>
      <pc:sldChg chg="modSp">
        <pc:chgData name="Bryan Khuu" userId="db4bb5bc1a416b49" providerId="Windows Live" clId="Web-{956F202B-8045-4161-BB6C-AE63D5442B16}" dt="2020-05-09T22:30:09.074" v="18"/>
        <pc:sldMkLst>
          <pc:docMk/>
          <pc:sldMk cId="466311876" sldId="257"/>
        </pc:sldMkLst>
        <pc:spChg chg="mod">
          <ac:chgData name="Bryan Khuu" userId="db4bb5bc1a416b49" providerId="Windows Live" clId="Web-{956F202B-8045-4161-BB6C-AE63D5442B16}" dt="2020-05-09T22:25:20.510" v="13" actId="20577"/>
          <ac:spMkLst>
            <pc:docMk/>
            <pc:sldMk cId="466311876" sldId="257"/>
            <ac:spMk id="2" creationId="{A2841FE9-55B0-4DB0-85A4-E7ABC878C8AE}"/>
          </ac:spMkLst>
        </pc:spChg>
        <pc:graphicFrameChg chg="modGraphic">
          <ac:chgData name="Bryan Khuu" userId="db4bb5bc1a416b49" providerId="Windows Live" clId="Web-{956F202B-8045-4161-BB6C-AE63D5442B16}" dt="2020-05-09T22:30:09.074" v="18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">
        <pc:chgData name="Bryan Khuu" userId="db4bb5bc1a416b49" providerId="Windows Live" clId="Web-{956F202B-8045-4161-BB6C-AE63D5442B16}" dt="2020-05-09T23:04:01.810" v="108" actId="20577"/>
        <pc:sldMkLst>
          <pc:docMk/>
          <pc:sldMk cId="3876366827" sldId="260"/>
        </pc:sldMkLst>
        <pc:spChg chg="mod">
          <ac:chgData name="Bryan Khuu" userId="db4bb5bc1a416b49" providerId="Windows Live" clId="Web-{956F202B-8045-4161-BB6C-AE63D5442B16}" dt="2020-05-09T23:04:01.810" v="108" actId="20577"/>
          <ac:spMkLst>
            <pc:docMk/>
            <pc:sldMk cId="3876366827" sldId="260"/>
            <ac:spMk id="3" creationId="{FA7E6979-AB9C-4EC2-B1A7-83CFAF2AD994}"/>
          </ac:spMkLst>
        </pc:spChg>
        <pc:spChg chg="add del mod">
          <ac:chgData name="Bryan Khuu" userId="db4bb5bc1a416b49" providerId="Windows Live" clId="Web-{956F202B-8045-4161-BB6C-AE63D5442B16}" dt="2020-05-09T22:54:27.969" v="21"/>
          <ac:spMkLst>
            <pc:docMk/>
            <pc:sldMk cId="3876366827" sldId="260"/>
            <ac:spMk id="5" creationId="{DD9559C4-2E72-460D-8EF7-D8B17A2A7478}"/>
          </ac:spMkLst>
        </pc:spChg>
        <pc:picChg chg="del">
          <ac:chgData name="Bryan Khuu" userId="db4bb5bc1a416b49" providerId="Windows Live" clId="Web-{956F202B-8045-4161-BB6C-AE63D5442B16}" dt="2020-05-09T22:54:27.250" v="20"/>
          <ac:picMkLst>
            <pc:docMk/>
            <pc:sldMk cId="3876366827" sldId="260"/>
            <ac:picMk id="4" creationId="{1C779644-2880-48A0-B7ED-BC65315AC221}"/>
          </ac:picMkLst>
        </pc:picChg>
        <pc:picChg chg="del">
          <ac:chgData name="Bryan Khuu" userId="db4bb5bc1a416b49" providerId="Windows Live" clId="Web-{956F202B-8045-4161-BB6C-AE63D5442B16}" dt="2020-05-09T22:54:30.704" v="23"/>
          <ac:picMkLst>
            <pc:docMk/>
            <pc:sldMk cId="3876366827" sldId="260"/>
            <ac:picMk id="6" creationId="{18FCD283-6F3B-46B1-ABD3-4B677E8895AF}"/>
          </ac:picMkLst>
        </pc:picChg>
        <pc:picChg chg="add mod ord">
          <ac:chgData name="Bryan Khuu" userId="db4bb5bc1a416b49" providerId="Windows Live" clId="Web-{956F202B-8045-4161-BB6C-AE63D5442B16}" dt="2020-05-09T22:55:13.471" v="36" actId="1076"/>
          <ac:picMkLst>
            <pc:docMk/>
            <pc:sldMk cId="3876366827" sldId="260"/>
            <ac:picMk id="7" creationId="{807DC4DE-CC3E-45D1-989D-D69BD55EB1DC}"/>
          </ac:picMkLst>
        </pc:picChg>
        <pc:picChg chg="add mod">
          <ac:chgData name="Bryan Khuu" userId="db4bb5bc1a416b49" providerId="Windows Live" clId="Web-{956F202B-8045-4161-BB6C-AE63D5442B16}" dt="2020-05-09T22:55:19.878" v="37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Bryan Khuu" userId="db4bb5bc1a416b49" providerId="Windows Live" clId="Web-{956F202B-8045-4161-BB6C-AE63D5442B16}" dt="2020-05-09T22:57:34.182" v="91" actId="20577"/>
        <pc:sldMkLst>
          <pc:docMk/>
          <pc:sldMk cId="2127869669" sldId="261"/>
        </pc:sldMkLst>
        <pc:spChg chg="mod">
          <ac:chgData name="Bryan Khuu" userId="db4bb5bc1a416b49" providerId="Windows Live" clId="Web-{956F202B-8045-4161-BB6C-AE63D5442B16}" dt="2020-05-09T22:57:34.182" v="91" actId="20577"/>
          <ac:spMkLst>
            <pc:docMk/>
            <pc:sldMk cId="2127869669" sldId="261"/>
            <ac:spMk id="2" creationId="{D168774E-B68F-4891-8DD8-A6AF537C5F93}"/>
          </ac:spMkLst>
        </pc:spChg>
        <pc:spChg chg="add del mod">
          <ac:chgData name="Bryan Khuu" userId="db4bb5bc1a416b49" providerId="Windows Live" clId="Web-{956F202B-8045-4161-BB6C-AE63D5442B16}" dt="2020-05-09T22:56:25.272" v="42"/>
          <ac:spMkLst>
            <pc:docMk/>
            <pc:sldMk cId="2127869669" sldId="261"/>
            <ac:spMk id="4" creationId="{2A07450C-6D62-4D39-B09D-BD9F2D507F69}"/>
          </ac:spMkLst>
        </pc:spChg>
        <pc:spChg chg="add mod">
          <ac:chgData name="Bryan Khuu" userId="db4bb5bc1a416b49" providerId="Windows Live" clId="Web-{956F202B-8045-4161-BB6C-AE63D5442B16}" dt="2020-05-09T22:56:49.273" v="48"/>
          <ac:spMkLst>
            <pc:docMk/>
            <pc:sldMk cId="2127869669" sldId="261"/>
            <ac:spMk id="9" creationId="{D300AE92-41B7-49B9-B10F-322B7E438D30}"/>
          </ac:spMkLst>
        </pc:spChg>
        <pc:picChg chg="add del mod ord">
          <ac:chgData name="Bryan Khuu" userId="db4bb5bc1a416b49" providerId="Windows Live" clId="Web-{956F202B-8045-4161-BB6C-AE63D5442B16}" dt="2020-05-09T22:56:49.273" v="48"/>
          <ac:picMkLst>
            <pc:docMk/>
            <pc:sldMk cId="2127869669" sldId="261"/>
            <ac:picMk id="5" creationId="{FE76271D-742B-4242-8CDD-E75AE1BD4E68}"/>
          </ac:picMkLst>
        </pc:picChg>
        <pc:picChg chg="del">
          <ac:chgData name="Bryan Khuu" userId="db4bb5bc1a416b49" providerId="Windows Live" clId="Web-{956F202B-8045-4161-BB6C-AE63D5442B16}" dt="2020-05-09T22:56:23.100" v="41"/>
          <ac:picMkLst>
            <pc:docMk/>
            <pc:sldMk cId="2127869669" sldId="261"/>
            <ac:picMk id="6" creationId="{B9457002-F5E2-401C-B7E6-0F02D7298594}"/>
          </ac:picMkLst>
        </pc:picChg>
        <pc:picChg chg="del">
          <ac:chgData name="Bryan Khuu" userId="db4bb5bc1a416b49" providerId="Windows Live" clId="Web-{956F202B-8045-4161-BB6C-AE63D5442B16}" dt="2020-05-09T22:56:20.787" v="40"/>
          <ac:picMkLst>
            <pc:docMk/>
            <pc:sldMk cId="2127869669" sldId="261"/>
            <ac:picMk id="10" creationId="{81337A89-EF35-4F29-BBA1-142B06FF1E82}"/>
          </ac:picMkLst>
        </pc:picChg>
      </pc:sldChg>
      <pc:sldChg chg="addSp delSp modSp new mod setBg">
        <pc:chgData name="Bryan Khuu" userId="db4bb5bc1a416b49" providerId="Windows Live" clId="Web-{956F202B-8045-4161-BB6C-AE63D5442B16}" dt="2020-05-10T03:26:19.198" v="190" actId="1076"/>
        <pc:sldMkLst>
          <pc:docMk/>
          <pc:sldMk cId="323867955" sldId="262"/>
        </pc:sldMkLst>
        <pc:spChg chg="mod">
          <ac:chgData name="Bryan Khuu" userId="db4bb5bc1a416b49" providerId="Windows Live" clId="Web-{956F202B-8045-4161-BB6C-AE63D5442B16}" dt="2020-05-10T03:25:49.683" v="173" actId="20577"/>
          <ac:spMkLst>
            <pc:docMk/>
            <pc:sldMk cId="323867955" sldId="262"/>
            <ac:spMk id="2" creationId="{4879E7A6-7C20-46C5-9E20-5E772C5A0FF6}"/>
          </ac:spMkLst>
        </pc:spChg>
        <pc:spChg chg="del">
          <ac:chgData name="Bryan Khuu" userId="db4bb5bc1a416b49" providerId="Windows Live" clId="Web-{956F202B-8045-4161-BB6C-AE63D5442B16}" dt="2020-05-09T22:56:11.334" v="38"/>
          <ac:spMkLst>
            <pc:docMk/>
            <pc:sldMk cId="323867955" sldId="262"/>
            <ac:spMk id="3" creationId="{FEEB0D63-B07C-4AFA-9FE3-D2CA9C12E032}"/>
          </ac:spMkLst>
        </pc:spChg>
        <pc:spChg chg="add mod">
          <ac:chgData name="Bryan Khuu" userId="db4bb5bc1a416b49" providerId="Windows Live" clId="Web-{956F202B-8045-4161-BB6C-AE63D5442B16}" dt="2020-05-10T03:26:19.198" v="190" actId="1076"/>
          <ac:spMkLst>
            <pc:docMk/>
            <pc:sldMk cId="323867955" sldId="262"/>
            <ac:spMk id="5" creationId="{D4959F9D-8FBA-4D87-852B-13C313B58531}"/>
          </ac:spMkLst>
        </pc:spChg>
        <pc:spChg chg="add del mod">
          <ac:chgData name="Bryan Khuu" userId="db4bb5bc1a416b49" providerId="Windows Live" clId="Web-{956F202B-8045-4161-BB6C-AE63D5442B16}" dt="2020-05-10T03:15:01.287" v="111"/>
          <ac:spMkLst>
            <pc:docMk/>
            <pc:sldMk cId="323867955" sldId="262"/>
            <ac:spMk id="7" creationId="{B803AE0E-2880-4DDA-A630-468E4CE33F27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8" creationId="{419501C6-F015-4273-AF88-E0F6C853899F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10" creationId="{CA677DB7-5829-45BD-9754-5EC484CC4253}"/>
          </ac:spMkLst>
        </pc:spChg>
        <pc:picChg chg="add mod ord">
          <ac:chgData name="Bryan Khuu" userId="db4bb5bc1a416b49" providerId="Windows Live" clId="Web-{956F202B-8045-4161-BB6C-AE63D5442B16}" dt="2020-05-10T03:15:37.569" v="116" actId="1076"/>
          <ac:picMkLst>
            <pc:docMk/>
            <pc:sldMk cId="323867955" sldId="262"/>
            <ac:picMk id="3" creationId="{7995945E-9C91-4FA8-96A9-6ED47C774959}"/>
          </ac:picMkLst>
        </pc:picChg>
        <pc:picChg chg="add del mod ord">
          <ac:chgData name="Bryan Khuu" userId="db4bb5bc1a416b49" providerId="Windows Live" clId="Web-{956F202B-8045-4161-BB6C-AE63D5442B16}" dt="2020-05-09T22:56:15.490" v="39"/>
          <ac:picMkLst>
            <pc:docMk/>
            <pc:sldMk cId="323867955" sldId="262"/>
            <ac:picMk id="4" creationId="{0EAA1EC3-2F10-4929-83B5-AC0BC299B9A1}"/>
          </ac:picMkLst>
        </pc:picChg>
      </pc:sldChg>
      <pc:sldChg chg="addSp delSp modSp new modNotes">
        <pc:chgData name="Bryan Khuu" userId="db4bb5bc1a416b49" providerId="Windows Live" clId="Web-{956F202B-8045-4161-BB6C-AE63D5442B16}" dt="2020-05-10T20:00:23.677" v="315" actId="1076"/>
        <pc:sldMkLst>
          <pc:docMk/>
          <pc:sldMk cId="1265264582" sldId="263"/>
        </pc:sldMkLst>
        <pc:spChg chg="mod">
          <ac:chgData name="Bryan Khuu" userId="db4bb5bc1a416b49" providerId="Windows Live" clId="Web-{956F202B-8045-4161-BB6C-AE63D5442B16}" dt="2020-05-10T20:00:12.989" v="312" actId="1076"/>
          <ac:spMkLst>
            <pc:docMk/>
            <pc:sldMk cId="1265264582" sldId="263"/>
            <ac:spMk id="2" creationId="{CEF05482-E9DA-4A86-9FFF-CEF2E39DD2D9}"/>
          </ac:spMkLst>
        </pc:spChg>
        <pc:spChg chg="del">
          <ac:chgData name="Bryan Khuu" userId="db4bb5bc1a416b49" providerId="Windows Live" clId="Web-{956F202B-8045-4161-BB6C-AE63D5442B16}" dt="2020-05-10T18:36:12.722" v="289"/>
          <ac:spMkLst>
            <pc:docMk/>
            <pc:sldMk cId="1265264582" sldId="263"/>
            <ac:spMk id="3" creationId="{1C71977E-C499-4AEB-B8A4-2EC057D58DC5}"/>
          </ac:spMkLst>
        </pc:spChg>
        <pc:picChg chg="add del mod">
          <ac:chgData name="Bryan Khuu" userId="db4bb5bc1a416b49" providerId="Windows Live" clId="Web-{956F202B-8045-4161-BB6C-AE63D5442B16}" dt="2020-05-10T19:58:25.192" v="300"/>
          <ac:picMkLst>
            <pc:docMk/>
            <pc:sldMk cId="1265264582" sldId="263"/>
            <ac:picMk id="3" creationId="{8F8E699D-4469-4A55-B3C3-631B501E7565}"/>
          </ac:picMkLst>
        </pc:picChg>
        <pc:picChg chg="add mod">
          <ac:chgData name="Bryan Khuu" userId="db4bb5bc1a416b49" providerId="Windows Live" clId="Web-{956F202B-8045-4161-BB6C-AE63D5442B16}" dt="2020-05-10T20:00:23.677" v="315" actId="1076"/>
          <ac:picMkLst>
            <pc:docMk/>
            <pc:sldMk cId="1265264582" sldId="263"/>
            <ac:picMk id="5" creationId="{A1448429-C12A-48E3-B82E-33F6B3F51509}"/>
          </ac:picMkLst>
        </pc:picChg>
        <pc:picChg chg="add mod">
          <ac:chgData name="Bryan Khuu" userId="db4bb5bc1a416b49" providerId="Windows Live" clId="Web-{956F202B-8045-4161-BB6C-AE63D5442B16}" dt="2020-05-10T20:00:20.771" v="314" actId="1076"/>
          <ac:picMkLst>
            <pc:docMk/>
            <pc:sldMk cId="1265264582" sldId="263"/>
            <ac:picMk id="7" creationId="{1C9D8948-70BC-4317-A8AC-6F6E9C16F053}"/>
          </ac:picMkLst>
        </pc:picChg>
      </pc:sldChg>
      <pc:sldChg chg="new">
        <pc:chgData name="Bryan Khuu" userId="db4bb5bc1a416b49" providerId="Windows Live" clId="Web-{956F202B-8045-4161-BB6C-AE63D5442B16}" dt="2020-05-10T19:15:37.367" v="291"/>
        <pc:sldMkLst>
          <pc:docMk/>
          <pc:sldMk cId="253110941" sldId="264"/>
        </pc:sldMkLst>
      </pc:sldChg>
      <pc:sldChg chg="addSp delSp modSp new">
        <pc:chgData name="Bryan Khuu" userId="db4bb5bc1a416b49" providerId="Windows Live" clId="Web-{956F202B-8045-4161-BB6C-AE63D5442B16}" dt="2020-05-10T21:43:27.543" v="384" actId="1076"/>
        <pc:sldMkLst>
          <pc:docMk/>
          <pc:sldMk cId="2909226165" sldId="265"/>
        </pc:sldMkLst>
        <pc:spChg chg="mod">
          <ac:chgData name="Bryan Khuu" userId="db4bb5bc1a416b49" providerId="Windows Live" clId="Web-{956F202B-8045-4161-BB6C-AE63D5442B16}" dt="2020-05-10T21:39:42.004" v="373" actId="20577"/>
          <ac:spMkLst>
            <pc:docMk/>
            <pc:sldMk cId="2909226165" sldId="265"/>
            <ac:spMk id="2" creationId="{16C4DA88-18B7-4FF5-BA75-8EE2831DCCD0}"/>
          </ac:spMkLst>
        </pc:spChg>
        <pc:spChg chg="del">
          <ac:chgData name="Bryan Khuu" userId="db4bb5bc1a416b49" providerId="Windows Live" clId="Web-{956F202B-8045-4161-BB6C-AE63D5442B16}" dt="2020-05-10T21:36:06.746" v="328"/>
          <ac:spMkLst>
            <pc:docMk/>
            <pc:sldMk cId="2909226165" sldId="265"/>
            <ac:spMk id="3" creationId="{F41EC3C3-214F-4B0F-96BF-BD5F60C9B31C}"/>
          </ac:spMkLst>
        </pc:spChg>
        <pc:spChg chg="add del mod">
          <ac:chgData name="Bryan Khuu" userId="db4bb5bc1a416b49" providerId="Windows Live" clId="Web-{956F202B-8045-4161-BB6C-AE63D5442B16}" dt="2020-05-10T21:36:44.763" v="331"/>
          <ac:spMkLst>
            <pc:docMk/>
            <pc:sldMk cId="2909226165" sldId="265"/>
            <ac:spMk id="7" creationId="{D1A68A87-1928-4778-A8E1-0498E2BC87D9}"/>
          </ac:spMkLst>
        </pc:spChg>
        <pc:spChg chg="add del mod">
          <ac:chgData name="Bryan Khuu" userId="db4bb5bc1a416b49" providerId="Windows Live" clId="Web-{956F202B-8045-4161-BB6C-AE63D5442B16}" dt="2020-05-10T21:37:32.108" v="344"/>
          <ac:spMkLst>
            <pc:docMk/>
            <pc:sldMk cId="2909226165" sldId="265"/>
            <ac:spMk id="11" creationId="{C4BF720C-A1C9-47D4-9DA1-82B5F68179DE}"/>
          </ac:spMkLst>
        </pc:spChg>
        <pc:spChg chg="add mod">
          <ac:chgData name="Bryan Khuu" userId="db4bb5bc1a416b49" providerId="Windows Live" clId="Web-{956F202B-8045-4161-BB6C-AE63D5442B16}" dt="2020-05-10T21:37:30.436" v="343"/>
          <ac:spMkLst>
            <pc:docMk/>
            <pc:sldMk cId="2909226165" sldId="265"/>
            <ac:spMk id="12" creationId="{48ED2522-702A-4CE6-B734-AF775958B003}"/>
          </ac:spMkLst>
        </pc:spChg>
        <pc:spChg chg="add del mod">
          <ac:chgData name="Bryan Khuu" userId="db4bb5bc1a416b49" providerId="Windows Live" clId="Web-{956F202B-8045-4161-BB6C-AE63D5442B16}" dt="2020-05-10T21:43:17.433" v="381"/>
          <ac:spMkLst>
            <pc:docMk/>
            <pc:sldMk cId="2909226165" sldId="265"/>
            <ac:spMk id="17" creationId="{ADD1F031-6B52-46ED-B014-8A52A03E5BB2}"/>
          </ac:spMkLst>
        </pc:spChg>
        <pc:picChg chg="add del mod ord">
          <ac:chgData name="Bryan Khuu" userId="db4bb5bc1a416b49" providerId="Windows Live" clId="Web-{956F202B-8045-4161-BB6C-AE63D5442B16}" dt="2020-05-10T21:36:43.513" v="330"/>
          <ac:picMkLst>
            <pc:docMk/>
            <pc:sldMk cId="2909226165" sldId="265"/>
            <ac:picMk id="4" creationId="{DEF14962-F2D3-4690-AC65-4E06EFFF1040}"/>
          </ac:picMkLst>
        </pc:picChg>
        <pc:picChg chg="add del mod ord modCrop">
          <ac:chgData name="Bryan Khuu" userId="db4bb5bc1a416b49" providerId="Windows Live" clId="Web-{956F202B-8045-4161-BB6C-AE63D5442B16}" dt="2020-05-10T21:37:29.311" v="341"/>
          <ac:picMkLst>
            <pc:docMk/>
            <pc:sldMk cId="2909226165" sldId="265"/>
            <ac:picMk id="8" creationId="{A106B01E-FB26-4690-BA75-0FCBD96CF84D}"/>
          </ac:picMkLst>
        </pc:picChg>
        <pc:picChg chg="add mod ord">
          <ac:chgData name="Bryan Khuu" userId="db4bb5bc1a416b49" providerId="Windows Live" clId="Web-{956F202B-8045-4161-BB6C-AE63D5442B16}" dt="2020-05-10T21:43:26.559" v="383" actId="1076"/>
          <ac:picMkLst>
            <pc:docMk/>
            <pc:sldMk cId="2909226165" sldId="265"/>
            <ac:picMk id="13" creationId="{C5353CF5-556B-4850-8712-232318E33CA0}"/>
          </ac:picMkLst>
        </pc:picChg>
        <pc:picChg chg="add mod">
          <ac:chgData name="Bryan Khuu" userId="db4bb5bc1a416b49" providerId="Windows Live" clId="Web-{956F202B-8045-4161-BB6C-AE63D5442B16}" dt="2020-05-10T21:43:27.543" v="384" actId="1076"/>
          <ac:picMkLst>
            <pc:docMk/>
            <pc:sldMk cId="2909226165" sldId="265"/>
            <ac:picMk id="15" creationId="{BCA5E616-F0F3-4494-8A81-F2A755EB2B91}"/>
          </ac:picMkLst>
        </pc:picChg>
      </pc:sldChg>
    </pc:docChg>
  </pc:docChgLst>
  <pc:docChgLst>
    <pc:chgData name="Amanda Lin" userId="f19f43ca814e338c" providerId="Windows Live" clId="Web-{50466BB6-A36A-4840-8042-2568C71ECAF1}"/>
    <pc:docChg chg="modSld">
      <pc:chgData name="Amanda Lin" userId="f19f43ca814e338c" providerId="Windows Live" clId="Web-{50466BB6-A36A-4840-8042-2568C71ECAF1}" dt="2020-05-09T21:13:44.269" v="18" actId="1076"/>
      <pc:docMkLst>
        <pc:docMk/>
      </pc:docMkLst>
      <pc:sldChg chg="addSp delSp modSp">
        <pc:chgData name="Amanda Lin" userId="f19f43ca814e338c" providerId="Windows Live" clId="Web-{50466BB6-A36A-4840-8042-2568C71ECAF1}" dt="2020-05-09T21:13:44.269" v="18" actId="1076"/>
        <pc:sldMkLst>
          <pc:docMk/>
          <pc:sldMk cId="3517998983" sldId="256"/>
        </pc:sldMkLst>
        <pc:picChg chg="add del mod">
          <ac:chgData name="Amanda Lin" userId="f19f43ca814e338c" providerId="Windows Live" clId="Web-{50466BB6-A36A-4840-8042-2568C71ECAF1}" dt="2020-05-09T20:27:38.506" v="2"/>
          <ac:picMkLst>
            <pc:docMk/>
            <pc:sldMk cId="3517998983" sldId="256"/>
            <ac:picMk id="4" creationId="{B886F3E1-EC87-42CE-A343-6522EE6AB6CF}"/>
          </ac:picMkLst>
        </pc:picChg>
        <pc:picChg chg="add mod">
          <ac:chgData name="Amanda Lin" userId="f19f43ca814e338c" providerId="Windows Live" clId="Web-{50466BB6-A36A-4840-8042-2568C71ECAF1}" dt="2020-05-09T20:40:56.264" v="7" actId="1076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Amanda Lin" userId="f19f43ca814e338c" providerId="Windows Live" clId="Web-{50466BB6-A36A-4840-8042-2568C71ECAF1}" dt="2020-05-09T20:40:40.530" v="5"/>
          <ac:picMkLst>
            <pc:docMk/>
            <pc:sldMk cId="3517998983" sldId="256"/>
            <ac:picMk id="5" creationId="{7AD1F166-F593-4FF2-B2E0-961EDF8BEFD5}"/>
          </ac:picMkLst>
        </pc:picChg>
        <pc:picChg chg="add mod">
          <ac:chgData name="Amanda Lin" userId="f19f43ca814e338c" providerId="Windows Live" clId="Web-{50466BB6-A36A-4840-8042-2568C71ECAF1}" dt="2020-05-09T21:02:48.637" v="11" actId="14100"/>
          <ac:picMkLst>
            <pc:docMk/>
            <pc:sldMk cId="3517998983" sldId="256"/>
            <ac:picMk id="7" creationId="{35EBE2E6-BAA4-4861-82A8-366BE0BFAC7E}"/>
          </ac:picMkLst>
        </pc:picChg>
        <pc:picChg chg="add mod">
          <ac:chgData name="Amanda Lin" userId="f19f43ca814e338c" providerId="Windows Live" clId="Web-{50466BB6-A36A-4840-8042-2568C71ECAF1}" dt="2020-05-09T21:13:44.269" v="18" actId="1076"/>
          <ac:picMkLst>
            <pc:docMk/>
            <pc:sldMk cId="3517998983" sldId="256"/>
            <ac:picMk id="9" creationId="{C0A6A8FE-72F7-481F-B783-C986D2C749EB}"/>
          </ac:picMkLst>
        </pc:picChg>
      </pc:sldChg>
    </pc:docChg>
  </pc:docChgLst>
  <pc:docChgLst>
    <pc:chgData name="Bryan Khuu" userId="db4bb5bc1a416b49" providerId="Windows Live" clId="Web-{5E92D238-FBDD-49B1-A334-FD695E37C85F}"/>
    <pc:docChg chg="addSld modSld">
      <pc:chgData name="Bryan Khuu" userId="db4bb5bc1a416b49" providerId="Windows Live" clId="Web-{5E92D238-FBDD-49B1-A334-FD695E37C85F}" dt="2020-05-09T22:22:54.739" v="735"/>
      <pc:docMkLst>
        <pc:docMk/>
      </pc:docMkLst>
      <pc:sldChg chg="addSp delSp modSp mod setBg">
        <pc:chgData name="Bryan Khuu" userId="db4bb5bc1a416b49" providerId="Windows Live" clId="Web-{5E92D238-FBDD-49B1-A334-FD695E37C85F}" dt="2020-05-09T22:13:33.937" v="692" actId="20577"/>
        <pc:sldMkLst>
          <pc:docMk/>
          <pc:sldMk cId="466311876" sldId="257"/>
        </pc:sldMkLst>
        <pc:spChg chg="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2" creationId="{A2841FE9-55B0-4DB0-85A4-E7ABC878C8AE}"/>
          </ac:spMkLst>
        </pc:spChg>
        <pc:spChg chg="del 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3" creationId="{802F4C48-DE4A-4384-8D1B-6888BF9B917E}"/>
          </ac:spMkLst>
        </pc:spChg>
        <pc:graphicFrameChg chg="add modGraphic">
          <ac:chgData name="Bryan Khuu" userId="db4bb5bc1a416b49" providerId="Windows Live" clId="Web-{5E92D238-FBDD-49B1-A334-FD695E37C85F}" dt="2020-05-09T22:13:33.937" v="692" actId="20577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 mod setBg">
        <pc:chgData name="Bryan Khuu" userId="db4bb5bc1a416b49" providerId="Windows Live" clId="Web-{5E92D238-FBDD-49B1-A334-FD695E37C85F}" dt="2020-05-09T22:02:01.864" v="552" actId="1076"/>
        <pc:sldMkLst>
          <pc:docMk/>
          <pc:sldMk cId="3964110441" sldId="258"/>
        </pc:sldMkLst>
        <pc:spChg chg="mod ord">
          <ac:chgData name="Bryan Khuu" userId="db4bb5bc1a416b49" providerId="Windows Live" clId="Web-{5E92D238-FBDD-49B1-A334-FD695E37C85F}" dt="2020-05-09T21:29:38.600" v="383" actId="20577"/>
          <ac:spMkLst>
            <pc:docMk/>
            <pc:sldMk cId="3964110441" sldId="258"/>
            <ac:spMk id="2" creationId="{91ABE8C2-D87A-4AE1-ACC5-77F1BB1766D7}"/>
          </ac:spMkLst>
        </pc:spChg>
        <pc:spChg chg="mod ord">
          <ac:chgData name="Bryan Khuu" userId="db4bb5bc1a416b49" providerId="Windows Live" clId="Web-{5E92D238-FBDD-49B1-A334-FD695E37C85F}" dt="2020-05-09T22:01:26.175" v="547" actId="20577"/>
          <ac:spMkLst>
            <pc:docMk/>
            <pc:sldMk cId="3964110441" sldId="258"/>
            <ac:spMk id="13" creationId="{6144181C-0323-471E-B002-4C0BA47780C0}"/>
          </ac:spMkLst>
        </pc:spChg>
        <pc:spChg chg="add del">
          <ac:chgData name="Bryan Khuu" userId="db4bb5bc1a416b49" providerId="Windows Live" clId="Web-{5E92D238-FBDD-49B1-A334-FD695E37C85F}" dt="2020-05-09T21:13:47.475" v="55"/>
          <ac:spMkLst>
            <pc:docMk/>
            <pc:sldMk cId="3964110441" sldId="258"/>
            <ac:spMk id="1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7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8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0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1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2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0:19.022" v="4"/>
          <ac:spMkLst>
            <pc:docMk/>
            <pc:sldMk cId="3964110441" sldId="258"/>
            <ac:spMk id="23" creationId="{C271F1AE-EB76-45DA-8C1D-BF917DFC4B77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5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3:14.678" v="51"/>
          <ac:spMkLst>
            <pc:docMk/>
            <pc:sldMk cId="3964110441" sldId="258"/>
            <ac:spMk id="2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7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27.585" v="32"/>
          <ac:spMkLst>
            <pc:docMk/>
            <pc:sldMk cId="3964110441" sldId="258"/>
            <ac:spMk id="2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29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0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1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2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3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4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5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9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0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1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2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3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4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5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6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7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8" creationId="{674D2C94-67DA-49BC-B575-EB99BE0252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9" creationId="{8B77C263-A9E4-4AED-A483-A008BF4989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0" creationId="{9AB81589-5E2E-48A4-A999-0BBC893AC57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1" creationId="{E66CAF34-A4FD-4846-A2D0-97CF10923F32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2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3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5" creationId="{8AA1D43A-9C3D-41BA-BD9F-EF7EC7B2F076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6" creationId="{0477181B-208D-49EE-AEEF-79DAF8BA73E1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7" creationId="{83BFAA97-C464-45F7-995A-E13D0B4FC67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8" creationId="{EC059808-0DA1-4E66-92F6-60C8B25B4D6B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9" creationId="{45386504-CADE-4AFE-AF4F-0616BA69A7BA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1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3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4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5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7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9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1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3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4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4:25.882" v="66"/>
          <ac:spMkLst>
            <pc:docMk/>
            <pc:sldMk cId="3964110441" sldId="258"/>
            <ac:spMk id="7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6" creationId="{930BC020-BDBF-49EB-9898-BAB5BF559317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7" creationId="{64950C64-5D81-40F1-9601-8BA0D63BAE74}"/>
          </ac:spMkLst>
        </pc:spChg>
        <pc:spChg chg="add del">
          <ac:chgData name="Bryan Khuu" userId="db4bb5bc1a416b49" providerId="Windows Live" clId="Web-{5E92D238-FBDD-49B1-A334-FD695E37C85F}" dt="2020-05-09T21:14:37.288" v="70"/>
          <ac:spMkLst>
            <pc:docMk/>
            <pc:sldMk cId="3964110441" sldId="258"/>
            <ac:spMk id="7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79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0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5:35.334" v="88"/>
          <ac:spMkLst>
            <pc:docMk/>
            <pc:sldMk cId="3964110441" sldId="258"/>
            <ac:spMk id="8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3.131" v="85"/>
          <ac:spMkLst>
            <pc:docMk/>
            <pc:sldMk cId="3964110441" sldId="258"/>
            <ac:spMk id="8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1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2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3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4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5:42.803" v="90"/>
          <ac:spMkLst>
            <pc:docMk/>
            <pc:sldMk cId="3964110441" sldId="258"/>
            <ac:spMk id="9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6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7:52.397" v="117"/>
          <ac:spMkLst>
            <pc:docMk/>
            <pc:sldMk cId="3964110441" sldId="258"/>
            <ac:spMk id="97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8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36.975" v="112"/>
          <ac:spMkLst>
            <pc:docMk/>
            <pc:sldMk cId="3964110441" sldId="258"/>
            <ac:spMk id="101" creationId="{A88B48CE-97F9-4924-96D2-BEAD09D4B7D3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2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4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7:39.663" v="114"/>
          <ac:spMkLst>
            <pc:docMk/>
            <pc:sldMk cId="3964110441" sldId="258"/>
            <ac:spMk id="105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6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8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9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10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1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3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4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5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12.710" v="154"/>
          <ac:spMkLst>
            <pc:docMk/>
            <pc:sldMk cId="3964110441" sldId="258"/>
            <ac:spMk id="116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11.444" v="153"/>
          <ac:spMkLst>
            <pc:docMk/>
            <pc:sldMk cId="3964110441" sldId="258"/>
            <ac:spMk id="119" creationId="{A88B48CE-97F9-4924-96D2-BEAD09D4B7D3}"/>
          </ac:spMkLst>
        </pc:spChg>
        <pc:spChg chg="add del ord">
          <ac:chgData name="Bryan Khuu" userId="db4bb5bc1a416b49" providerId="Windows Live" clId="Web-{5E92D238-FBDD-49B1-A334-FD695E37C85F}" dt="2020-05-09T21:20:45.819" v="166"/>
          <ac:spMkLst>
            <pc:docMk/>
            <pc:sldMk cId="3964110441" sldId="258"/>
            <ac:spMk id="121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4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5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6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0:22.647" v="156"/>
          <ac:spMkLst>
            <pc:docMk/>
            <pc:sldMk cId="3964110441" sldId="258"/>
            <ac:spMk id="12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28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0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2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3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4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5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7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1:04.881" v="170"/>
          <ac:spMkLst>
            <pc:docMk/>
            <pc:sldMk cId="3964110441" sldId="258"/>
            <ac:spMk id="13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39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0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1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3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06.803" v="192"/>
          <ac:spMkLst>
            <pc:docMk/>
            <pc:sldMk cId="3964110441" sldId="258"/>
            <ac:spMk id="144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2:56.585" v="189"/>
          <ac:spMkLst>
            <pc:docMk/>
            <pc:sldMk cId="3964110441" sldId="258"/>
            <ac:spMk id="14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48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2:47.241" v="183"/>
          <ac:spMkLst>
            <pc:docMk/>
            <pc:sldMk cId="3964110441" sldId="258"/>
            <ac:spMk id="14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50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1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2" creationId="{867D4867-5BA7-4462-B2F6-A23F4A622AA7}"/>
          </ac:spMkLst>
        </pc:spChg>
        <pc:picChg chg="del mod ord">
          <ac:chgData name="Bryan Khuu" userId="db4bb5bc1a416b49" providerId="Windows Live" clId="Web-{5E92D238-FBDD-49B1-A334-FD695E37C85F}" dt="2020-05-09T21:17:55.960" v="119"/>
          <ac:picMkLst>
            <pc:docMk/>
            <pc:sldMk cId="3964110441" sldId="258"/>
            <ac:picMk id="5" creationId="{A4958B17-BD18-4486-A553-006D964DC15F}"/>
          </ac:picMkLst>
        </pc:picChg>
        <pc:picChg chg="del mod ord">
          <ac:chgData name="Bryan Khuu" userId="db4bb5bc1a416b49" providerId="Windows Live" clId="Web-{5E92D238-FBDD-49B1-A334-FD695E37C85F}" dt="2020-05-09T21:17:54.131" v="118"/>
          <ac:picMkLst>
            <pc:docMk/>
            <pc:sldMk cId="3964110441" sldId="258"/>
            <ac:picMk id="8" creationId="{08A9CD7F-3765-4AAE-999A-38156C29B389}"/>
          </ac:picMkLst>
        </pc:picChg>
        <pc:picChg chg="del mod ord">
          <ac:chgData name="Bryan Khuu" userId="db4bb5bc1a416b49" providerId="Windows Live" clId="Web-{5E92D238-FBDD-49B1-A334-FD695E37C85F}" dt="2020-05-09T21:18:26.694" v="134"/>
          <ac:picMkLst>
            <pc:docMk/>
            <pc:sldMk cId="3964110441" sldId="258"/>
            <ac:picMk id="9" creationId="{F2F87F3E-3CE9-4392-A054-9B488E1066F8}"/>
          </ac:picMkLst>
        </pc:picChg>
        <pc:picChg chg="add del mod">
          <ac:chgData name="Bryan Khuu" userId="db4bb5bc1a416b49" providerId="Windows Live" clId="Web-{5E92D238-FBDD-49B1-A334-FD695E37C85F}" dt="2020-05-09T21:18:27.850" v="135"/>
          <ac:picMkLst>
            <pc:docMk/>
            <pc:sldMk cId="3964110441" sldId="258"/>
            <ac:picMk id="99" creationId="{95A42C80-418C-40FA-A646-5A29D097819E}"/>
          </ac:picMkLst>
        </pc:picChg>
        <pc:picChg chg="add del mod">
          <ac:chgData name="Bryan Khuu" userId="db4bb5bc1a416b49" providerId="Windows Live" clId="Web-{5E92D238-FBDD-49B1-A334-FD695E37C85F}" dt="2020-05-09T21:18:26.694" v="133"/>
          <ac:picMkLst>
            <pc:docMk/>
            <pc:sldMk cId="3964110441" sldId="258"/>
            <ac:picMk id="103" creationId="{B120DFB6-572B-4517-8F76-40D6E3220125}"/>
          </ac:picMkLst>
        </pc:picChg>
        <pc:picChg chg="add del mod">
          <ac:chgData name="Bryan Khuu" userId="db4bb5bc1a416b49" providerId="Windows Live" clId="Web-{5E92D238-FBDD-49B1-A334-FD695E37C85F}" dt="2020-05-09T21:18:26.694" v="132"/>
          <ac:picMkLst>
            <pc:docMk/>
            <pc:sldMk cId="3964110441" sldId="258"/>
            <ac:picMk id="107" creationId="{BC49460F-BD53-4D14-8183-4899D4E3687C}"/>
          </ac:picMkLst>
        </pc:picChg>
        <pc:picChg chg="add del mod ord">
          <ac:chgData name="Bryan Khuu" userId="db4bb5bc1a416b49" providerId="Windows Live" clId="Web-{5E92D238-FBDD-49B1-A334-FD695E37C85F}" dt="2020-05-09T22:01:58.833" v="550"/>
          <ac:picMkLst>
            <pc:docMk/>
            <pc:sldMk cId="3964110441" sldId="258"/>
            <ac:picMk id="118" creationId="{95A42C80-418C-40FA-A646-5A29D097819E}"/>
          </ac:picMkLst>
        </pc:picChg>
        <pc:picChg chg="add del mod ord modCrop">
          <ac:chgData name="Bryan Khuu" userId="db4bb5bc1a416b49" providerId="Windows Live" clId="Web-{5E92D238-FBDD-49B1-A334-FD695E37C85F}" dt="2020-05-09T22:02:00.474" v="551" actId="1076"/>
          <ac:picMkLst>
            <pc:docMk/>
            <pc:sldMk cId="3964110441" sldId="258"/>
            <ac:picMk id="120" creationId="{B120DFB6-572B-4517-8F76-40D6E3220125}"/>
          </ac:picMkLst>
        </pc:picChg>
        <pc:picChg chg="add del mod ord modCrop">
          <ac:chgData name="Bryan Khuu" userId="db4bb5bc1a416b49" providerId="Windows Live" clId="Web-{5E92D238-FBDD-49B1-A334-FD695E37C85F}" dt="2020-05-09T22:02:01.864" v="552" actId="1076"/>
          <ac:picMkLst>
            <pc:docMk/>
            <pc:sldMk cId="3964110441" sldId="258"/>
            <ac:picMk id="122" creationId="{BC49460F-BD53-4D14-8183-4899D4E3687C}"/>
          </ac:picMkLst>
        </pc:picChg>
        <pc:picChg chg="add del mod">
          <ac:chgData name="Bryan Khuu" userId="db4bb5bc1a416b49" providerId="Windows Live" clId="Web-{5E92D238-FBDD-49B1-A334-FD695E37C85F}" dt="2020-05-09T21:23:24.553" v="202"/>
          <ac:picMkLst>
            <pc:docMk/>
            <pc:sldMk cId="3964110441" sldId="258"/>
            <ac:picMk id="145" creationId="{71A3090E-2821-4DB7-A1FB-7B518579FF8A}"/>
          </ac:picMkLst>
        </pc:picChg>
        <pc:picChg chg="add del mod">
          <ac:chgData name="Bryan Khuu" userId="db4bb5bc1a416b49" providerId="Windows Live" clId="Web-{5E92D238-FBDD-49B1-A334-FD695E37C85F}" dt="2020-05-09T21:23:24.553" v="201"/>
          <ac:picMkLst>
            <pc:docMk/>
            <pc:sldMk cId="3964110441" sldId="258"/>
            <ac:picMk id="147" creationId="{5CD731E1-4CF8-4839-A05E-00E2AC11644B}"/>
          </ac:picMkLst>
        </pc:picChg>
        <pc:picChg chg="add del">
          <ac:chgData name="Bryan Khuu" userId="db4bb5bc1a416b49" providerId="Windows Live" clId="Web-{5E92D238-FBDD-49B1-A334-FD695E37C85F}" dt="2020-05-09T21:23:50.913" v="208"/>
          <ac:picMkLst>
            <pc:docMk/>
            <pc:sldMk cId="3964110441" sldId="258"/>
            <ac:picMk id="153" creationId="{48E20A91-1782-4B1D-B655-65530A6C3286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12:28.294" v="683" actId="20577"/>
        <pc:sldMkLst>
          <pc:docMk/>
          <pc:sldMk cId="865442861" sldId="259"/>
        </pc:sldMkLst>
        <pc:spChg chg="mo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2" creationId="{69611A84-1B73-45B8-9EE1-200D3F0E0A31}"/>
          </ac:spMkLst>
        </pc:spChg>
        <pc:spChg chg="add del mod">
          <ac:chgData name="Bryan Khuu" userId="db4bb5bc1a416b49" providerId="Windows Live" clId="Web-{5E92D238-FBDD-49B1-A334-FD695E37C85F}" dt="2020-05-09T22:12:28.294" v="683" actId="20577"/>
          <ac:spMkLst>
            <pc:docMk/>
            <pc:sldMk cId="865442861" sldId="259"/>
            <ac:spMk id="3" creationId="{5E690586-63ED-43F1-8E09-6E19CB05937F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8" creationId="{BAC87F6E-526A-49B5-995D-42DB656594C9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0" creationId="{5E5436DB-4E8B-43A5-AE55-1C527B62E203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2" creationId="{0D65299F-028F-4AFC-B46A-8DB33E20FE4A}"/>
          </ac:spMkLst>
        </pc:spChg>
      </pc:sldChg>
      <pc:sldChg chg="addSp delSp modSp new">
        <pc:chgData name="Bryan Khuu" userId="db4bb5bc1a416b49" providerId="Windows Live" clId="Web-{5E92D238-FBDD-49B1-A334-FD695E37C85F}" dt="2020-05-09T22:09:25.630" v="633" actId="20577"/>
        <pc:sldMkLst>
          <pc:docMk/>
          <pc:sldMk cId="3876366827" sldId="260"/>
        </pc:sldMkLst>
        <pc:spChg chg="mod">
          <ac:chgData name="Bryan Khuu" userId="db4bb5bc1a416b49" providerId="Windows Live" clId="Web-{5E92D238-FBDD-49B1-A334-FD695E37C85F}" dt="2020-05-09T22:09:25.630" v="633" actId="20577"/>
          <ac:spMkLst>
            <pc:docMk/>
            <pc:sldMk cId="3876366827" sldId="260"/>
            <ac:spMk id="2" creationId="{7AA60957-65FD-4982-8D07-2A080F0DFBC4}"/>
          </ac:spMkLst>
        </pc:spChg>
        <pc:spChg chg="del">
          <ac:chgData name="Bryan Khuu" userId="db4bb5bc1a416b49" providerId="Windows Live" clId="Web-{5E92D238-FBDD-49B1-A334-FD695E37C85F}" dt="2020-05-09T22:04:06.150" v="573"/>
          <ac:spMkLst>
            <pc:docMk/>
            <pc:sldMk cId="3876366827" sldId="260"/>
            <ac:spMk id="3" creationId="{7866AB8E-4D2A-43E8-92AD-DDF5489DDB0B}"/>
          </ac:spMkLst>
        </pc:spChg>
        <pc:picChg chg="add mod ord">
          <ac:chgData name="Bryan Khuu" userId="db4bb5bc1a416b49" providerId="Windows Live" clId="Web-{5E92D238-FBDD-49B1-A334-FD695E37C85F}" dt="2020-05-09T22:05:08.183" v="587" actId="1076"/>
          <ac:picMkLst>
            <pc:docMk/>
            <pc:sldMk cId="3876366827" sldId="260"/>
            <ac:picMk id="4" creationId="{1C779644-2880-48A0-B7ED-BC65315AC221}"/>
          </ac:picMkLst>
        </pc:picChg>
        <pc:picChg chg="add mod">
          <ac:chgData name="Bryan Khuu" userId="db4bb5bc1a416b49" providerId="Windows Live" clId="Web-{5E92D238-FBDD-49B1-A334-FD695E37C85F}" dt="2020-05-09T22:05:14.575" v="588" actId="1076"/>
          <ac:picMkLst>
            <pc:docMk/>
            <pc:sldMk cId="3876366827" sldId="260"/>
            <ac:picMk id="6" creationId="{18FCD283-6F3B-46B1-ABD3-4B677E8895AF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22:54.739" v="735"/>
        <pc:sldMkLst>
          <pc:docMk/>
          <pc:sldMk cId="2127869669" sldId="261"/>
        </pc:sldMkLst>
        <pc:spChg chg="mod">
          <ac:chgData name="Bryan Khuu" userId="db4bb5bc1a416b49" providerId="Windows Live" clId="Web-{5E92D238-FBDD-49B1-A334-FD695E37C85F}" dt="2020-05-09T22:19:27.700" v="722" actId="1076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Bryan Khuu" userId="db4bb5bc1a416b49" providerId="Windows Live" clId="Web-{5E92D238-FBDD-49B1-A334-FD695E37C85F}" dt="2020-05-09T22:15:30.941" v="694"/>
          <ac:spMkLst>
            <pc:docMk/>
            <pc:sldMk cId="2127869669" sldId="261"/>
            <ac:spMk id="3" creationId="{0FEA8D3C-5991-400C-8FB6-CF61EDF9DE83}"/>
          </ac:spMkLst>
        </pc:spChg>
        <pc:spChg chg="add del mod">
          <ac:chgData name="Bryan Khuu" userId="db4bb5bc1a416b49" providerId="Windows Live" clId="Web-{5E92D238-FBDD-49B1-A334-FD695E37C85F}" dt="2020-05-09T22:18:43.698" v="713"/>
          <ac:spMkLst>
            <pc:docMk/>
            <pc:sldMk cId="2127869669" sldId="261"/>
            <ac:spMk id="9" creationId="{3C25BF41-D46C-417D-BCBC-0AD3592F7296}"/>
          </ac:spMkLst>
        </pc:spChg>
        <pc:picChg chg="add del mod ord">
          <ac:chgData name="Bryan Khuu" userId="db4bb5bc1a416b49" providerId="Windows Live" clId="Web-{5E92D238-FBDD-49B1-A334-FD695E37C85F}" dt="2020-05-09T22:18:04.619" v="712"/>
          <ac:picMkLst>
            <pc:docMk/>
            <pc:sldMk cId="2127869669" sldId="261"/>
            <ac:picMk id="4" creationId="{98FECB70-1975-4501-80E5-1F9D6E7FB746}"/>
          </ac:picMkLst>
        </pc:picChg>
        <pc:picChg chg="add mod">
          <ac:chgData name="Bryan Khuu" userId="db4bb5bc1a416b49" providerId="Windows Live" clId="Web-{5E92D238-FBDD-49B1-A334-FD695E37C85F}" dt="2020-05-09T22:19:27.731" v="723" actId="1076"/>
          <ac:picMkLst>
            <pc:docMk/>
            <pc:sldMk cId="2127869669" sldId="261"/>
            <ac:picMk id="6" creationId="{B9457002-F5E2-401C-B7E6-0F02D7298594}"/>
          </ac:picMkLst>
        </pc:picChg>
        <pc:picChg chg="add mod ord">
          <ac:chgData name="Bryan Khuu" userId="db4bb5bc1a416b49" providerId="Windows Live" clId="Web-{5E92D238-FBDD-49B1-A334-FD695E37C85F}" dt="2020-05-09T22:21:57.408" v="734" actId="1076"/>
          <ac:picMkLst>
            <pc:docMk/>
            <pc:sldMk cId="2127869669" sldId="261"/>
            <ac:picMk id="10" creationId="{81337A89-EF35-4F29-BBA1-142B06FF1E82}"/>
          </ac:picMkLst>
        </pc:picChg>
      </pc:sldChg>
    </pc:docChg>
  </pc:docChgLst>
  <pc:docChgLst>
    <pc:chgData name="Pawel Juda" userId="f6ddb2cecf310bfe" providerId="Windows Live" clId="Web-{30D59171-6327-486A-B20F-1E73416B4595}"/>
    <pc:docChg chg="modSld">
      <pc:chgData name="Pawel Juda" userId="f6ddb2cecf310bfe" providerId="Windows Live" clId="Web-{30D59171-6327-486A-B20F-1E73416B4595}" dt="2020-05-09T23:03:47.497" v="307" actId="20577"/>
      <pc:docMkLst>
        <pc:docMk/>
      </pc:docMkLst>
      <pc:sldChg chg="addSp delSp modSp mod setBg setClrOvrMap">
        <pc:chgData name="Pawel Juda" userId="f6ddb2cecf310bfe" providerId="Windows Live" clId="Web-{30D59171-6327-486A-B20F-1E73416B4595}" dt="2020-05-09T22:28:36.339" v="63" actId="1076"/>
        <pc:sldMkLst>
          <pc:docMk/>
          <pc:sldMk cId="3517998983" sldId="256"/>
        </pc:sldMkLst>
        <pc:spChg chg="mod">
          <ac:chgData name="Pawel Juda" userId="f6ddb2cecf310bfe" providerId="Windows Live" clId="Web-{30D59171-6327-486A-B20F-1E73416B4595}" dt="2020-05-09T21:08:19.821" v="42" actId="1076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30D59171-6327-486A-B20F-1E73416B4595}" dt="2020-05-09T21:08:30.571" v="43" actId="1076"/>
          <ac:spMkLst>
            <pc:docMk/>
            <pc:sldMk cId="3517998983" sldId="256"/>
            <ac:spMk id="3" creationId="{89285546-74BC-497D-BC2E-74C014486375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8" creationId="{3ED03601-4724-4293-A32A-3A0879C5D491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9" creationId="{5E433AC3-E189-483B-9E8C-DFD5D2A18641}"/>
          </ac:spMkLst>
        </pc:spChg>
        <pc:picChg chg="del mod">
          <ac:chgData name="Pawel Juda" userId="f6ddb2cecf310bfe" providerId="Windows Live" clId="Web-{30D59171-6327-486A-B20F-1E73416B4595}" dt="2020-05-09T21:06:08.548" v="19"/>
          <ac:picMkLst>
            <pc:docMk/>
            <pc:sldMk cId="3517998983" sldId="256"/>
            <ac:picMk id="4" creationId="{FE3BD2A4-01C7-4430-A47B-CFAA071BD041}"/>
          </ac:picMkLst>
        </pc:picChg>
        <pc:picChg chg="del mod">
          <ac:chgData name="Pawel Juda" userId="f6ddb2cecf310bfe" providerId="Windows Live" clId="Web-{30D59171-6327-486A-B20F-1E73416B4595}" dt="2020-05-09T21:11:21.143" v="49"/>
          <ac:picMkLst>
            <pc:docMk/>
            <pc:sldMk cId="3517998983" sldId="256"/>
            <ac:picMk id="7" creationId="{35EBE2E6-BAA4-4861-82A8-366BE0BFAC7E}"/>
          </ac:picMkLst>
        </pc:picChg>
        <pc:picChg chg="mod">
          <ac:chgData name="Pawel Juda" userId="f6ddb2cecf310bfe" providerId="Windows Live" clId="Web-{30D59171-6327-486A-B20F-1E73416B4595}" dt="2020-05-09T22:28:36.339" v="63" actId="1076"/>
          <ac:picMkLst>
            <pc:docMk/>
            <pc:sldMk cId="3517998983" sldId="256"/>
            <ac:picMk id="9" creationId="{C0A6A8FE-72F7-481F-B783-C986D2C749EB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49:55.451" v="92" actId="20577"/>
        <pc:sldMkLst>
          <pc:docMk/>
          <pc:sldMk cId="3964110441" sldId="258"/>
        </pc:sldMkLst>
        <pc:spChg chg="mod">
          <ac:chgData name="Pawel Juda" userId="f6ddb2cecf310bfe" providerId="Windows Live" clId="Web-{30D59171-6327-486A-B20F-1E73416B4595}" dt="2020-05-09T21:18:07.695" v="60" actId="20577"/>
          <ac:spMkLst>
            <pc:docMk/>
            <pc:sldMk cId="3964110441" sldId="258"/>
            <ac:spMk id="2" creationId="{91ABE8C2-D87A-4AE1-ACC5-77F1BB1766D7}"/>
          </ac:spMkLst>
        </pc:spChg>
        <pc:spChg chg="mod">
          <ac:chgData name="Pawel Juda" userId="f6ddb2cecf310bfe" providerId="Windows Live" clId="Web-{30D59171-6327-486A-B20F-1E73416B4595}" dt="2020-05-09T22:49:55.451" v="92" actId="20577"/>
          <ac:spMkLst>
            <pc:docMk/>
            <pc:sldMk cId="3964110441" sldId="258"/>
            <ac:spMk id="13" creationId="{6144181C-0323-471E-B002-4C0BA47780C0}"/>
          </ac:spMkLst>
        </pc:spChg>
        <pc:picChg chg="add del mod">
          <ac:chgData name="Pawel Juda" userId="f6ddb2cecf310bfe" providerId="Windows Live" clId="Web-{30D59171-6327-486A-B20F-1E73416B4595}" dt="2020-05-09T22:49:21.762" v="73"/>
          <ac:picMkLst>
            <pc:docMk/>
            <pc:sldMk cId="3964110441" sldId="258"/>
            <ac:picMk id="3" creationId="{36B6356A-3D60-44DE-BA2E-2885C0D7CF07}"/>
          </ac:picMkLst>
        </pc:picChg>
      </pc:sldChg>
      <pc:sldChg chg="modSp">
        <pc:chgData name="Pawel Juda" userId="f6ddb2cecf310bfe" providerId="Windows Live" clId="Web-{30D59171-6327-486A-B20F-1E73416B4595}" dt="2020-05-09T23:00:19.911" v="136" actId="20577"/>
        <pc:sldMkLst>
          <pc:docMk/>
          <pc:sldMk cId="865442861" sldId="259"/>
        </pc:sldMkLst>
        <pc:spChg chg="mod">
          <ac:chgData name="Pawel Juda" userId="f6ddb2cecf310bfe" providerId="Windows Live" clId="Web-{30D59171-6327-486A-B20F-1E73416B4595}" dt="2020-05-09T23:00:19.911" v="136" actId="20577"/>
          <ac:spMkLst>
            <pc:docMk/>
            <pc:sldMk cId="865442861" sldId="259"/>
            <ac:spMk id="3" creationId="{5E690586-63ED-43F1-8E09-6E19CB05937F}"/>
          </ac:spMkLst>
        </pc:spChg>
      </pc:sldChg>
      <pc:sldChg chg="addSp modSp">
        <pc:chgData name="Pawel Juda" userId="f6ddb2cecf310bfe" providerId="Windows Live" clId="Web-{30D59171-6327-486A-B20F-1E73416B4595}" dt="2020-05-09T23:03:47.497" v="306" actId="20577"/>
        <pc:sldMkLst>
          <pc:docMk/>
          <pc:sldMk cId="3876366827" sldId="260"/>
        </pc:sldMkLst>
        <pc:spChg chg="mod">
          <ac:chgData name="Pawel Juda" userId="f6ddb2cecf310bfe" providerId="Windows Live" clId="Web-{30D59171-6327-486A-B20F-1E73416B4595}" dt="2020-05-09T23:01:35.242" v="169" actId="20577"/>
          <ac:spMkLst>
            <pc:docMk/>
            <pc:sldMk cId="3876366827" sldId="260"/>
            <ac:spMk id="2" creationId="{7AA60957-65FD-4982-8D07-2A080F0DFBC4}"/>
          </ac:spMkLst>
        </pc:spChg>
        <pc:spChg chg="add mod">
          <ac:chgData name="Pawel Juda" userId="f6ddb2cecf310bfe" providerId="Windows Live" clId="Web-{30D59171-6327-486A-B20F-1E73416B4595}" dt="2020-05-09T23:03:47.497" v="306" actId="20577"/>
          <ac:spMkLst>
            <pc:docMk/>
            <pc:sldMk cId="3876366827" sldId="260"/>
            <ac:spMk id="3" creationId="{FA7E6979-AB9C-4EC2-B1A7-83CFAF2AD994}"/>
          </ac:spMkLst>
        </pc:spChg>
        <pc:picChg chg="mod">
          <ac:chgData name="Pawel Juda" userId="f6ddb2cecf310bfe" providerId="Windows Live" clId="Web-{30D59171-6327-486A-B20F-1E73416B4595}" dt="2020-05-09T23:02:05.259" v="172" actId="1076"/>
          <ac:picMkLst>
            <pc:docMk/>
            <pc:sldMk cId="3876366827" sldId="260"/>
            <ac:picMk id="7" creationId="{807DC4DE-CC3E-45D1-989D-D69BD55EB1DC}"/>
          </ac:picMkLst>
        </pc:picChg>
        <pc:picChg chg="mod">
          <ac:chgData name="Pawel Juda" userId="f6ddb2cecf310bfe" providerId="Windows Live" clId="Web-{30D59171-6327-486A-B20F-1E73416B4595}" dt="2020-05-09T23:02:10.806" v="173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59:47.910" v="123"/>
        <pc:sldMkLst>
          <pc:docMk/>
          <pc:sldMk cId="2127869669" sldId="261"/>
        </pc:sldMkLst>
        <pc:spChg chg="mod ord">
          <ac:chgData name="Pawel Juda" userId="f6ddb2cecf310bfe" providerId="Windows Live" clId="Web-{30D59171-6327-486A-B20F-1E73416B4595}" dt="2020-05-09T22:59:47.910" v="123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Pawel Juda" userId="f6ddb2cecf310bfe" providerId="Windows Live" clId="Web-{30D59171-6327-486A-B20F-1E73416B4595}" dt="2020-05-09T22:57:15.592" v="111"/>
          <ac:spMkLst>
            <pc:docMk/>
            <pc:sldMk cId="2127869669" sldId="261"/>
            <ac:spMk id="9" creationId="{D300AE92-41B7-49B9-B10F-322B7E438D30}"/>
          </ac:spMkLst>
        </pc:spChg>
        <pc:picChg chg="add mod">
          <ac:chgData name="Pawel Juda" userId="f6ddb2cecf310bfe" providerId="Windows Live" clId="Web-{30D59171-6327-486A-B20F-1E73416B4595}" dt="2020-05-09T22:59:47.910" v="123"/>
          <ac:picMkLst>
            <pc:docMk/>
            <pc:sldMk cId="2127869669" sldId="261"/>
            <ac:picMk id="3" creationId="{A63D6490-47D4-4199-B8B1-948E9F250FAE}"/>
          </ac:picMkLst>
        </pc:picChg>
        <pc:picChg chg="mod">
          <ac:chgData name="Pawel Juda" userId="f6ddb2cecf310bfe" providerId="Windows Live" clId="Web-{30D59171-6327-486A-B20F-1E73416B4595}" dt="2020-05-09T22:53:13.708" v="94" actId="14100"/>
          <ac:picMkLst>
            <pc:docMk/>
            <pc:sldMk cId="2127869669" sldId="261"/>
            <ac:picMk id="6" creationId="{B9457002-F5E2-401C-B7E6-0F02D7298594}"/>
          </ac:picMkLst>
        </pc:picChg>
      </pc:sldChg>
    </pc:docChg>
  </pc:docChgLst>
  <pc:docChgLst>
    <pc:chgData name="Bryan Khuu" userId="db4bb5bc1a416b49" providerId="Windows Live" clId="Web-{5A7429CA-5897-425C-883B-77C9F7C46FCC}"/>
    <pc:docChg chg="delSld modSld">
      <pc:chgData name="Bryan Khuu" userId="db4bb5bc1a416b49" providerId="Windows Live" clId="Web-{5A7429CA-5897-425C-883B-77C9F7C46FCC}" dt="2020-05-09T20:54:17.669" v="296" actId="20577"/>
      <pc:docMkLst>
        <pc:docMk/>
      </pc:docMkLst>
      <pc:sldChg chg="modSp">
        <pc:chgData name="Bryan Khuu" userId="db4bb5bc1a416b49" providerId="Windows Live" clId="Web-{5A7429CA-5897-425C-883B-77C9F7C46FCC}" dt="2020-05-09T20:41:53.999" v="55" actId="1076"/>
        <pc:sldMkLst>
          <pc:docMk/>
          <pc:sldMk cId="3517998983" sldId="256"/>
        </pc:sldMkLst>
        <pc:picChg chg="mod">
          <ac:chgData name="Bryan Khuu" userId="db4bb5bc1a416b49" providerId="Windows Live" clId="Web-{5A7429CA-5897-425C-883B-77C9F7C46FCC}" dt="2020-05-09T20:41:53.999" v="55" actId="1076"/>
          <ac:picMkLst>
            <pc:docMk/>
            <pc:sldMk cId="3517998983" sldId="256"/>
            <ac:picMk id="4" creationId="{FE3BD2A4-01C7-4430-A47B-CFAA071BD041}"/>
          </ac:picMkLst>
        </pc:picChg>
      </pc:sldChg>
      <pc:sldChg chg="modSp">
        <pc:chgData name="Bryan Khuu" userId="db4bb5bc1a416b49" providerId="Windows Live" clId="Web-{5A7429CA-5897-425C-883B-77C9F7C46FCC}" dt="2020-05-09T19:30:36.934" v="46" actId="20577"/>
        <pc:sldMkLst>
          <pc:docMk/>
          <pc:sldMk cId="466311876" sldId="257"/>
        </pc:sldMkLst>
        <pc:spChg chg="mod">
          <ac:chgData name="Bryan Khuu" userId="db4bb5bc1a416b49" providerId="Windows Live" clId="Web-{5A7429CA-5897-425C-883B-77C9F7C46FCC}" dt="2020-05-09T19:30:36.934" v="46" actId="20577"/>
          <ac:spMkLst>
            <pc:docMk/>
            <pc:sldMk cId="466311876" sldId="257"/>
            <ac:spMk id="3" creationId="{802F4C48-DE4A-4384-8D1B-6888BF9B917E}"/>
          </ac:spMkLst>
        </pc:spChg>
      </pc:sldChg>
      <pc:sldChg chg="modSp">
        <pc:chgData name="Bryan Khuu" userId="db4bb5bc1a416b49" providerId="Windows Live" clId="Web-{5A7429CA-5897-425C-883B-77C9F7C46FCC}" dt="2020-05-09T20:54:17.669" v="295" actId="20577"/>
        <pc:sldMkLst>
          <pc:docMk/>
          <pc:sldMk cId="3964110441" sldId="258"/>
        </pc:sldMkLst>
        <pc:spChg chg="mod">
          <ac:chgData name="Bryan Khuu" userId="db4bb5bc1a416b49" providerId="Windows Live" clId="Web-{5A7429CA-5897-425C-883B-77C9F7C46FCC}" dt="2020-05-09T20:54:17.669" v="295" actId="20577"/>
          <ac:spMkLst>
            <pc:docMk/>
            <pc:sldMk cId="3964110441" sldId="258"/>
            <ac:spMk id="13" creationId="{6144181C-0323-471E-B002-4C0BA47780C0}"/>
          </ac:spMkLst>
        </pc:spChg>
        <pc:picChg chg="mod">
          <ac:chgData name="Bryan Khuu" userId="db4bb5bc1a416b49" providerId="Windows Live" clId="Web-{5A7429CA-5897-425C-883B-77C9F7C46FCC}" dt="2020-05-09T20:47:53.732" v="76" actId="1076"/>
          <ac:picMkLst>
            <pc:docMk/>
            <pc:sldMk cId="3964110441" sldId="258"/>
            <ac:picMk id="5" creationId="{A4958B17-BD18-4486-A553-006D964DC15F}"/>
          </ac:picMkLst>
        </pc:picChg>
        <pc:picChg chg="mod">
          <ac:chgData name="Bryan Khuu" userId="db4bb5bc1a416b49" providerId="Windows Live" clId="Web-{5A7429CA-5897-425C-883B-77C9F7C46FCC}" dt="2020-05-09T20:47:40.294" v="74" actId="1076"/>
          <ac:picMkLst>
            <pc:docMk/>
            <pc:sldMk cId="3964110441" sldId="258"/>
            <ac:picMk id="8" creationId="{08A9CD7F-3765-4AAE-999A-38156C29B389}"/>
          </ac:picMkLst>
        </pc:picChg>
        <pc:picChg chg="mod">
          <ac:chgData name="Bryan Khuu" userId="db4bb5bc1a416b49" providerId="Windows Live" clId="Web-{5A7429CA-5897-425C-883B-77C9F7C46FCC}" dt="2020-05-09T20:47:34.810" v="72" actId="1076"/>
          <ac:picMkLst>
            <pc:docMk/>
            <pc:sldMk cId="3964110441" sldId="258"/>
            <ac:picMk id="9" creationId="{F2F87F3E-3CE9-4392-A054-9B488E1066F8}"/>
          </ac:picMkLst>
        </pc:picChg>
      </pc:sldChg>
      <pc:sldChg chg="modSp del">
        <pc:chgData name="Bryan Khuu" userId="db4bb5bc1a416b49" providerId="Windows Live" clId="Web-{5A7429CA-5897-425C-883B-77C9F7C46FCC}" dt="2020-05-09T20:47:12.559" v="56"/>
        <pc:sldMkLst>
          <pc:docMk/>
          <pc:sldMk cId="685101506" sldId="259"/>
        </pc:sldMkLst>
        <pc:spChg chg="mod">
          <ac:chgData name="Bryan Khuu" userId="db4bb5bc1a416b49" providerId="Windows Live" clId="Web-{5A7429CA-5897-425C-883B-77C9F7C46FCC}" dt="2020-05-09T20:41:03.278" v="51" actId="20577"/>
          <ac:spMkLst>
            <pc:docMk/>
            <pc:sldMk cId="685101506" sldId="259"/>
            <ac:spMk id="3" creationId="{DBCC8E0D-0164-45F4-B6BD-431F4F04D6B5}"/>
          </ac:spMkLst>
        </pc:spChg>
      </pc:sldChg>
    </pc:docChg>
  </pc:docChgLst>
  <pc:docChgLst>
    <pc:chgData name="Pawel Juda" userId="f6ddb2cecf310bfe" providerId="Windows Live" clId="Web-{1BB566C2-5DB8-4F38-9573-BB226982695B}"/>
    <pc:docChg chg="modSld">
      <pc:chgData name="Pawel Juda" userId="f6ddb2cecf310bfe" providerId="Windows Live" clId="Web-{1BB566C2-5DB8-4F38-9573-BB226982695B}" dt="2020-05-09T20:42:49.667" v="127"/>
      <pc:docMkLst>
        <pc:docMk/>
      </pc:docMkLst>
      <pc:sldChg chg="addSp delSp modSp mod setBg setClrOvrMap">
        <pc:chgData name="Pawel Juda" userId="f6ddb2cecf310bfe" providerId="Windows Live" clId="Web-{1BB566C2-5DB8-4F38-9573-BB226982695B}" dt="2020-05-09T20:42:49.667" v="127"/>
        <pc:sldMkLst>
          <pc:docMk/>
          <pc:sldMk cId="3517998983" sldId="256"/>
        </pc:sldMkLst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3" creationId="{89285546-74BC-497D-BC2E-74C014486375}"/>
          </ac:spMkLst>
        </pc:spChg>
        <pc:picChg chg="mod">
          <ac:chgData name="Pawel Juda" userId="f6ddb2cecf310bfe" providerId="Windows Live" clId="Web-{1BB566C2-5DB8-4F38-9573-BB226982695B}" dt="2020-05-09T20:25:28.342" v="89" actId="1076"/>
          <ac:picMkLst>
            <pc:docMk/>
            <pc:sldMk cId="3517998983" sldId="256"/>
            <ac:picMk id="4" creationId="{B886F3E1-EC87-42CE-A343-6522EE6AB6CF}"/>
          </ac:picMkLst>
        </pc:picChg>
        <pc:picChg chg="mod ord">
          <ac:chgData name="Pawel Juda" userId="f6ddb2cecf310bfe" providerId="Windows Live" clId="Web-{1BB566C2-5DB8-4F38-9573-BB226982695B}" dt="2020-05-09T20:42:49.667" v="127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Pawel Juda" userId="f6ddb2cecf310bfe" providerId="Windows Live" clId="Web-{1BB566C2-5DB8-4F38-9573-BB226982695B}" dt="2020-05-09T20:25:01.951" v="83"/>
          <ac:picMkLst>
            <pc:docMk/>
            <pc:sldMk cId="3517998983" sldId="256"/>
            <ac:picMk id="5" creationId="{B465BCD0-32B2-48B6-ABED-CC3A22A8DDB4}"/>
          </ac:picMkLst>
        </pc:picChg>
        <pc:inkChg chg="add del">
          <ac:chgData name="Pawel Juda" userId="f6ddb2cecf310bfe" providerId="Windows Live" clId="Web-{1BB566C2-5DB8-4F38-9573-BB226982695B}" dt="2020-05-09T20:26:21.420" v="113"/>
          <ac:inkMkLst>
            <pc:docMk/>
            <pc:sldMk cId="3517998983" sldId="256"/>
            <ac:inkMk id="6" creationId="{F40BCB5F-50EB-425C-8BF1-A5AB6F841BA0}"/>
          </ac:inkMkLst>
        </pc:inkChg>
        <pc:inkChg chg="add del">
          <ac:chgData name="Pawel Juda" userId="f6ddb2cecf310bfe" providerId="Windows Live" clId="Web-{1BB566C2-5DB8-4F38-9573-BB226982695B}" dt="2020-05-09T20:26:21.420" v="112"/>
          <ac:inkMkLst>
            <pc:docMk/>
            <pc:sldMk cId="3517998983" sldId="256"/>
            <ac:inkMk id="7" creationId="{9DB2F1A7-3E17-4F1B-870A-FBDF9655DB99}"/>
          </ac:inkMkLst>
        </pc:inkChg>
        <pc:inkChg chg="add del">
          <ac:chgData name="Pawel Juda" userId="f6ddb2cecf310bfe" providerId="Windows Live" clId="Web-{1BB566C2-5DB8-4F38-9573-BB226982695B}" dt="2020-05-09T20:26:21.420" v="111"/>
          <ac:inkMkLst>
            <pc:docMk/>
            <pc:sldMk cId="3517998983" sldId="256"/>
            <ac:inkMk id="8" creationId="{F692786C-FCF3-41E9-A999-F69D7C793555}"/>
          </ac:inkMkLst>
        </pc:inkChg>
        <pc:inkChg chg="add del">
          <ac:chgData name="Pawel Juda" userId="f6ddb2cecf310bfe" providerId="Windows Live" clId="Web-{1BB566C2-5DB8-4F38-9573-BB226982695B}" dt="2020-05-09T20:26:21.420" v="110"/>
          <ac:inkMkLst>
            <pc:docMk/>
            <pc:sldMk cId="3517998983" sldId="256"/>
            <ac:inkMk id="9" creationId="{CCE63F92-C33E-4402-BCE3-D9208CEC2026}"/>
          </ac:inkMkLst>
        </pc:inkChg>
        <pc:inkChg chg="add del">
          <ac:chgData name="Pawel Juda" userId="f6ddb2cecf310bfe" providerId="Windows Live" clId="Web-{1BB566C2-5DB8-4F38-9573-BB226982695B}" dt="2020-05-09T20:26:21.405" v="109"/>
          <ac:inkMkLst>
            <pc:docMk/>
            <pc:sldMk cId="3517998983" sldId="256"/>
            <ac:inkMk id="10" creationId="{B857097D-04BA-4D95-9112-8F24C91C6E39}"/>
          </ac:inkMkLst>
        </pc:inkChg>
        <pc:inkChg chg="add del">
          <ac:chgData name="Pawel Juda" userId="f6ddb2cecf310bfe" providerId="Windows Live" clId="Web-{1BB566C2-5DB8-4F38-9573-BB226982695B}" dt="2020-05-09T20:26:21.405" v="108"/>
          <ac:inkMkLst>
            <pc:docMk/>
            <pc:sldMk cId="3517998983" sldId="256"/>
            <ac:inkMk id="11" creationId="{2F292C52-7CB5-46F0-A3AF-B0B3D1578B16}"/>
          </ac:inkMkLst>
        </pc:inkChg>
        <pc:inkChg chg="add del">
          <ac:chgData name="Pawel Juda" userId="f6ddb2cecf310bfe" providerId="Windows Live" clId="Web-{1BB566C2-5DB8-4F38-9573-BB226982695B}" dt="2020-05-09T20:26:21.405" v="107"/>
          <ac:inkMkLst>
            <pc:docMk/>
            <pc:sldMk cId="3517998983" sldId="256"/>
            <ac:inkMk id="12" creationId="{92803EB4-D59D-46CE-9241-987003D4ABA1}"/>
          </ac:inkMkLst>
        </pc:inkChg>
        <pc:inkChg chg="add del">
          <ac:chgData name="Pawel Juda" userId="f6ddb2cecf310bfe" providerId="Windows Live" clId="Web-{1BB566C2-5DB8-4F38-9573-BB226982695B}" dt="2020-05-09T20:26:21.405" v="106"/>
          <ac:inkMkLst>
            <pc:docMk/>
            <pc:sldMk cId="3517998983" sldId="256"/>
            <ac:inkMk id="13" creationId="{E56BDE1D-3D2B-46E7-8666-4FD31C49BD57}"/>
          </ac:inkMkLst>
        </pc:inkChg>
        <pc:inkChg chg="add del">
          <ac:chgData name="Pawel Juda" userId="f6ddb2cecf310bfe" providerId="Windows Live" clId="Web-{1BB566C2-5DB8-4F38-9573-BB226982695B}" dt="2020-05-09T20:26:21.405" v="105"/>
          <ac:inkMkLst>
            <pc:docMk/>
            <pc:sldMk cId="3517998983" sldId="256"/>
            <ac:inkMk id="14" creationId="{A0E840F4-CA74-4E6B-89AE-BD409C2E9DA8}"/>
          </ac:inkMkLst>
        </pc:inkChg>
        <pc:inkChg chg="add del">
          <ac:chgData name="Pawel Juda" userId="f6ddb2cecf310bfe" providerId="Windows Live" clId="Web-{1BB566C2-5DB8-4F38-9573-BB226982695B}" dt="2020-05-09T20:26:21.405" v="104"/>
          <ac:inkMkLst>
            <pc:docMk/>
            <pc:sldMk cId="3517998983" sldId="256"/>
            <ac:inkMk id="15" creationId="{DFC29EB8-BBDB-41F2-8143-E5E1B2F5B26E}"/>
          </ac:inkMkLst>
        </pc:inkChg>
        <pc:inkChg chg="add del">
          <ac:chgData name="Pawel Juda" userId="f6ddb2cecf310bfe" providerId="Windows Live" clId="Web-{1BB566C2-5DB8-4F38-9573-BB226982695B}" dt="2020-05-09T20:26:21.405" v="103"/>
          <ac:inkMkLst>
            <pc:docMk/>
            <pc:sldMk cId="3517998983" sldId="256"/>
            <ac:inkMk id="16" creationId="{831A89C9-0FC0-4D7C-B866-D53577B17651}"/>
          </ac:inkMkLst>
        </pc:inkChg>
        <pc:inkChg chg="add del">
          <ac:chgData name="Pawel Juda" userId="f6ddb2cecf310bfe" providerId="Windows Live" clId="Web-{1BB566C2-5DB8-4F38-9573-BB226982695B}" dt="2020-05-09T20:26:21.405" v="102"/>
          <ac:inkMkLst>
            <pc:docMk/>
            <pc:sldMk cId="3517998983" sldId="256"/>
            <ac:inkMk id="17" creationId="{20528F47-1C17-4E47-AC32-CE1D91769D0B}"/>
          </ac:inkMkLst>
        </pc:inkChg>
      </pc:sldChg>
      <pc:sldChg chg="addSp delSp modSp">
        <pc:chgData name="Pawel Juda" userId="f6ddb2cecf310bfe" providerId="Windows Live" clId="Web-{1BB566C2-5DB8-4F38-9573-BB226982695B}" dt="2020-05-09T19:21:27.683" v="79"/>
        <pc:sldMkLst>
          <pc:docMk/>
          <pc:sldMk cId="685101506" sldId="259"/>
        </pc:sldMkLst>
        <pc:picChg chg="add del mod">
          <ac:chgData name="Pawel Juda" userId="f6ddb2cecf310bfe" providerId="Windows Live" clId="Web-{1BB566C2-5DB8-4F38-9573-BB226982695B}" dt="2020-05-09T19:21:27.683" v="79"/>
          <ac:picMkLst>
            <pc:docMk/>
            <pc:sldMk cId="685101506" sldId="259"/>
            <ac:picMk id="5" creationId="{9638F405-912A-46B1-B23D-5EF63E0549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8FD6-DF7B-449F-BE6E-4A57A5EDAB9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48B0D1-16CF-4F3F-9515-9B5083229B84}">
      <dgm:prSet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Baseline</a:t>
          </a:r>
          <a:r>
            <a:rPr lang="en-US"/>
            <a:t>:</a:t>
          </a:r>
          <a:r>
            <a:rPr lang="en-US" b="0" i="0" u="none" strike="noStrike" cap="none" baseline="0" noProof="0">
              <a:latin typeface="Gill Sans MT"/>
            </a:rPr>
            <a:t> Logistic</a:t>
          </a:r>
          <a:r>
            <a:rPr lang="en-US" b="0" i="0" u="none" strike="noStrike" cap="none" baseline="0" noProof="0"/>
            <a:t> regression</a:t>
          </a:r>
          <a:endParaRPr lang="en-US"/>
        </a:p>
      </dgm:t>
    </dgm:pt>
    <dgm:pt modelId="{F93E7425-4F69-4A4F-8BC8-D381DD694A4E}" type="parTrans" cxnId="{2AEE6C28-F992-43B2-9580-98E1858F21C9}">
      <dgm:prSet/>
      <dgm:spPr/>
      <dgm:t>
        <a:bodyPr/>
        <a:lstStyle/>
        <a:p>
          <a:endParaRPr lang="en-US"/>
        </a:p>
      </dgm:t>
    </dgm:pt>
    <dgm:pt modelId="{78532E31-848F-4D65-924C-30FFA8D6F326}" type="sibTrans" cxnId="{2AEE6C28-F992-43B2-9580-98E1858F21C9}">
      <dgm:prSet/>
      <dgm:spPr/>
      <dgm:t>
        <a:bodyPr/>
        <a:lstStyle/>
        <a:p>
          <a:endParaRPr lang="en-US"/>
        </a:p>
      </dgm:t>
    </dgm:pt>
    <dgm:pt modelId="{959F4F8B-C4F1-49AC-9CDE-909718EC24A8}">
      <dgm:prSet/>
      <dgm:spPr/>
      <dgm:t>
        <a:bodyPr/>
        <a:lstStyle/>
        <a:p>
          <a:r>
            <a:rPr lang="en-US"/>
            <a:t>Dogs were harmed in this presentation</a:t>
          </a:r>
        </a:p>
      </dgm:t>
    </dgm:pt>
    <dgm:pt modelId="{8C1907ED-B384-4CF3-9612-7295C5DFEBC0}" type="parTrans" cxnId="{EACD1473-C260-421E-A6D9-19C7CA992CBC}">
      <dgm:prSet/>
      <dgm:spPr/>
      <dgm:t>
        <a:bodyPr/>
        <a:lstStyle/>
        <a:p>
          <a:endParaRPr lang="en-US"/>
        </a:p>
      </dgm:t>
    </dgm:pt>
    <dgm:pt modelId="{5C77DDE3-F050-4969-A577-08A2A2AF9F06}" type="sibTrans" cxnId="{EACD1473-C260-421E-A6D9-19C7CA992CBC}">
      <dgm:prSet/>
      <dgm:spPr/>
      <dgm:t>
        <a:bodyPr/>
        <a:lstStyle/>
        <a:p>
          <a:endParaRPr lang="en-US"/>
        </a:p>
      </dgm:t>
    </dgm:pt>
    <dgm:pt modelId="{CA485824-9F69-4FF8-910D-A6949C871299}" type="pres">
      <dgm:prSet presAssocID="{00D58FD6-DF7B-449F-BE6E-4A57A5EDA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8A8CE7-F814-4DF5-99FD-007BBF33EA21}" type="pres">
      <dgm:prSet presAssocID="{E548B0D1-16CF-4F3F-9515-9B5083229B84}" presName="hierRoot1" presStyleCnt="0"/>
      <dgm:spPr/>
    </dgm:pt>
    <dgm:pt modelId="{CE8F8FC4-F8C4-4063-B884-4D356E3BCBC2}" type="pres">
      <dgm:prSet presAssocID="{E548B0D1-16CF-4F3F-9515-9B5083229B84}" presName="composite" presStyleCnt="0"/>
      <dgm:spPr/>
    </dgm:pt>
    <dgm:pt modelId="{4E059969-150B-4770-834D-9A44F949A9FA}" type="pres">
      <dgm:prSet presAssocID="{E548B0D1-16CF-4F3F-9515-9B5083229B84}" presName="background" presStyleLbl="node0" presStyleIdx="0" presStyleCnt="2"/>
      <dgm:spPr/>
    </dgm:pt>
    <dgm:pt modelId="{EF18F67B-5F0F-4100-AF88-823C8BF84252}" type="pres">
      <dgm:prSet presAssocID="{E548B0D1-16CF-4F3F-9515-9B5083229B84}" presName="text" presStyleLbl="fgAcc0" presStyleIdx="0" presStyleCnt="2">
        <dgm:presLayoutVars>
          <dgm:chPref val="3"/>
        </dgm:presLayoutVars>
      </dgm:prSet>
      <dgm:spPr/>
    </dgm:pt>
    <dgm:pt modelId="{B4AF94FB-C71F-4D81-B116-5A5010CA55F2}" type="pres">
      <dgm:prSet presAssocID="{E548B0D1-16CF-4F3F-9515-9B5083229B84}" presName="hierChild2" presStyleCnt="0"/>
      <dgm:spPr/>
    </dgm:pt>
    <dgm:pt modelId="{885B1D42-CD2E-4B2C-BE9F-1D3D2573E400}" type="pres">
      <dgm:prSet presAssocID="{959F4F8B-C4F1-49AC-9CDE-909718EC24A8}" presName="hierRoot1" presStyleCnt="0"/>
      <dgm:spPr/>
    </dgm:pt>
    <dgm:pt modelId="{791143C0-4354-4131-83C0-394F89E2A06B}" type="pres">
      <dgm:prSet presAssocID="{959F4F8B-C4F1-49AC-9CDE-909718EC24A8}" presName="composite" presStyleCnt="0"/>
      <dgm:spPr/>
    </dgm:pt>
    <dgm:pt modelId="{E7509D52-771F-4B39-B7C4-B99F0645374E}" type="pres">
      <dgm:prSet presAssocID="{959F4F8B-C4F1-49AC-9CDE-909718EC24A8}" presName="background" presStyleLbl="node0" presStyleIdx="1" presStyleCnt="2"/>
      <dgm:spPr/>
    </dgm:pt>
    <dgm:pt modelId="{D941E7A3-6ACF-4529-A254-DBAC2445DFE9}" type="pres">
      <dgm:prSet presAssocID="{959F4F8B-C4F1-49AC-9CDE-909718EC24A8}" presName="text" presStyleLbl="fgAcc0" presStyleIdx="1" presStyleCnt="2">
        <dgm:presLayoutVars>
          <dgm:chPref val="3"/>
        </dgm:presLayoutVars>
      </dgm:prSet>
      <dgm:spPr/>
    </dgm:pt>
    <dgm:pt modelId="{BC0040D1-FF0E-4FA5-9635-3D64C5C0E4BF}" type="pres">
      <dgm:prSet presAssocID="{959F4F8B-C4F1-49AC-9CDE-909718EC24A8}" presName="hierChild2" presStyleCnt="0"/>
      <dgm:spPr/>
    </dgm:pt>
  </dgm:ptLst>
  <dgm:cxnLst>
    <dgm:cxn modelId="{0174D603-5638-4811-B3DA-2852550E7995}" type="presOf" srcId="{E548B0D1-16CF-4F3F-9515-9B5083229B84}" destId="{EF18F67B-5F0F-4100-AF88-823C8BF84252}" srcOrd="0" destOrd="0" presId="urn:microsoft.com/office/officeart/2005/8/layout/hierarchy1"/>
    <dgm:cxn modelId="{2AEE6C28-F992-43B2-9580-98E1858F21C9}" srcId="{00D58FD6-DF7B-449F-BE6E-4A57A5EDAB90}" destId="{E548B0D1-16CF-4F3F-9515-9B5083229B84}" srcOrd="0" destOrd="0" parTransId="{F93E7425-4F69-4A4F-8BC8-D381DD694A4E}" sibTransId="{78532E31-848F-4D65-924C-30FFA8D6F326}"/>
    <dgm:cxn modelId="{C68E5649-9205-4030-BED4-1D2BE0E44BB6}" type="presOf" srcId="{00D58FD6-DF7B-449F-BE6E-4A57A5EDAB90}" destId="{CA485824-9F69-4FF8-910D-A6949C871299}" srcOrd="0" destOrd="0" presId="urn:microsoft.com/office/officeart/2005/8/layout/hierarchy1"/>
    <dgm:cxn modelId="{EACD1473-C260-421E-A6D9-19C7CA992CBC}" srcId="{00D58FD6-DF7B-449F-BE6E-4A57A5EDAB90}" destId="{959F4F8B-C4F1-49AC-9CDE-909718EC24A8}" srcOrd="1" destOrd="0" parTransId="{8C1907ED-B384-4CF3-9612-7295C5DFEBC0}" sibTransId="{5C77DDE3-F050-4969-A577-08A2A2AF9F06}"/>
    <dgm:cxn modelId="{76F5F9EE-4EA9-4921-BD34-4C34E028D1E8}" type="presOf" srcId="{959F4F8B-C4F1-49AC-9CDE-909718EC24A8}" destId="{D941E7A3-6ACF-4529-A254-DBAC2445DFE9}" srcOrd="0" destOrd="0" presId="urn:microsoft.com/office/officeart/2005/8/layout/hierarchy1"/>
    <dgm:cxn modelId="{8E8B032B-AEC4-450D-A633-06667E13D366}" type="presParOf" srcId="{CA485824-9F69-4FF8-910D-A6949C871299}" destId="{478A8CE7-F814-4DF5-99FD-007BBF33EA21}" srcOrd="0" destOrd="0" presId="urn:microsoft.com/office/officeart/2005/8/layout/hierarchy1"/>
    <dgm:cxn modelId="{CDD53C1A-B775-4F06-86B6-F62B7C3F8043}" type="presParOf" srcId="{478A8CE7-F814-4DF5-99FD-007BBF33EA21}" destId="{CE8F8FC4-F8C4-4063-B884-4D356E3BCBC2}" srcOrd="0" destOrd="0" presId="urn:microsoft.com/office/officeart/2005/8/layout/hierarchy1"/>
    <dgm:cxn modelId="{F7E7017F-9263-40AD-BEE7-93631FB938DA}" type="presParOf" srcId="{CE8F8FC4-F8C4-4063-B884-4D356E3BCBC2}" destId="{4E059969-150B-4770-834D-9A44F949A9FA}" srcOrd="0" destOrd="0" presId="urn:microsoft.com/office/officeart/2005/8/layout/hierarchy1"/>
    <dgm:cxn modelId="{A80A9971-EDFC-400C-887D-AEACE25CDC22}" type="presParOf" srcId="{CE8F8FC4-F8C4-4063-B884-4D356E3BCBC2}" destId="{EF18F67B-5F0F-4100-AF88-823C8BF84252}" srcOrd="1" destOrd="0" presId="urn:microsoft.com/office/officeart/2005/8/layout/hierarchy1"/>
    <dgm:cxn modelId="{2EB022C8-3D5B-45E2-944A-201B06BADA11}" type="presParOf" srcId="{478A8CE7-F814-4DF5-99FD-007BBF33EA21}" destId="{B4AF94FB-C71F-4D81-B116-5A5010CA55F2}" srcOrd="1" destOrd="0" presId="urn:microsoft.com/office/officeart/2005/8/layout/hierarchy1"/>
    <dgm:cxn modelId="{F83B4E12-4C2B-453A-9788-A589140E1581}" type="presParOf" srcId="{CA485824-9F69-4FF8-910D-A6949C871299}" destId="{885B1D42-CD2E-4B2C-BE9F-1D3D2573E400}" srcOrd="1" destOrd="0" presId="urn:microsoft.com/office/officeart/2005/8/layout/hierarchy1"/>
    <dgm:cxn modelId="{12141855-9490-47D1-BE8C-481074447D9F}" type="presParOf" srcId="{885B1D42-CD2E-4B2C-BE9F-1D3D2573E400}" destId="{791143C0-4354-4131-83C0-394F89E2A06B}" srcOrd="0" destOrd="0" presId="urn:microsoft.com/office/officeart/2005/8/layout/hierarchy1"/>
    <dgm:cxn modelId="{667559B9-9776-4F12-8710-1A99CCA1A36C}" type="presParOf" srcId="{791143C0-4354-4131-83C0-394F89E2A06B}" destId="{E7509D52-771F-4B39-B7C4-B99F0645374E}" srcOrd="0" destOrd="0" presId="urn:microsoft.com/office/officeart/2005/8/layout/hierarchy1"/>
    <dgm:cxn modelId="{41538C97-6972-406D-A259-431D93E7AE59}" type="presParOf" srcId="{791143C0-4354-4131-83C0-394F89E2A06B}" destId="{D941E7A3-6ACF-4529-A254-DBAC2445DFE9}" srcOrd="1" destOrd="0" presId="urn:microsoft.com/office/officeart/2005/8/layout/hierarchy1"/>
    <dgm:cxn modelId="{FD82EBF6-F874-4BA7-8196-44AFF100777C}" type="presParOf" srcId="{885B1D42-CD2E-4B2C-BE9F-1D3D2573E400}" destId="{BC0040D1-FF0E-4FA5-9635-3D64C5C0E4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9969-150B-4770-834D-9A44F949A9FA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F67B-5F0F-4100-AF88-823C8BF84252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latin typeface="Gill Sans MT" panose="020B0502020104020203"/>
            </a:rPr>
            <a:t>Baseline</a:t>
          </a:r>
          <a:r>
            <a:rPr lang="en-US" sz="4900" kern="1200"/>
            <a:t>:</a:t>
          </a:r>
          <a:r>
            <a:rPr lang="en-US" sz="4900" b="0" i="0" u="none" strike="noStrike" kern="1200" cap="none" baseline="0" noProof="0">
              <a:latin typeface="Gill Sans MT"/>
            </a:rPr>
            <a:t> Logistic</a:t>
          </a:r>
          <a:r>
            <a:rPr lang="en-US" sz="4900" b="0" i="0" u="none" strike="noStrike" kern="1200" cap="none" baseline="0" noProof="0"/>
            <a:t> regression</a:t>
          </a:r>
          <a:endParaRPr lang="en-US" sz="4900" kern="1200"/>
        </a:p>
      </dsp:txBody>
      <dsp:txXfrm>
        <a:off x="781980" y="521673"/>
        <a:ext cx="4037829" cy="2507082"/>
      </dsp:txXfrm>
    </dsp:sp>
    <dsp:sp modelId="{E7509D52-771F-4B39-B7C4-B99F0645374E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1E7A3-6ACF-4529-A254-DBAC2445DFE9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Dogs were harmed in this presentation</a:t>
          </a:r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02B0-6859-47AC-BD31-B197A274B047}" type="datetimeFigureOut">
              <a:rPr lang="en-US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B5E5-BA20-46CE-BF64-A5F8E51168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contrast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0B5E5-BA20-46CE-BF64-A5F8E51168E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moreaux/audio-cats-and-do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4FAB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A11-47F3-4EF2-B2E4-936E2E14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0011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/>
              <a:t>Audio Dog Bark Identification</a:t>
            </a:r>
            <a:br>
              <a:rPr lang="en-US"/>
            </a:br>
            <a:r>
              <a:rPr lang="en-US" sz="2700"/>
              <a:t>A Machine Learning Approach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5546-74BC-497D-BC2E-74C01448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37733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Machine Learning featuring Prof. Musco</a:t>
            </a:r>
          </a:p>
          <a:p>
            <a:r>
              <a:rPr lang="en-US"/>
              <a:t>A Hot Dawg Presentation by: Pawel Juda and Bryan Khuu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A6A8FE-72F7-481F-B783-C986D2C7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73" y="3502583"/>
            <a:ext cx="4270278" cy="3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C89A-A279-44E4-9C55-635A3C6F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170-A666-4879-8A5B-C539B5D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E8C2-D87A-4AE1-ACC5-77F1BB1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71" y="577445"/>
            <a:ext cx="6092952" cy="1188720"/>
          </a:xfrm>
        </p:spPr>
        <p:txBody>
          <a:bodyPr>
            <a:normAutofit/>
          </a:bodyPr>
          <a:lstStyle/>
          <a:p>
            <a:r>
              <a:rPr lang="en-US" sz="2600"/>
              <a:t>Dataset Sourcing And</a:t>
            </a:r>
            <a:br>
              <a:rPr lang="en-US" sz="2600"/>
            </a:br>
            <a:r>
              <a:rPr lang="en-US" sz="2600"/>
              <a:t>Pre-Processing 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44181C-0323-471E-B002-4C0BA47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95" y="2138921"/>
            <a:ext cx="6043619" cy="4175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Sourcing: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Online Source : Kaggle  </a:t>
            </a:r>
            <a:r>
              <a:rPr lang="en-US" u="sng">
                <a:ea typeface="+mn-lt"/>
                <a:cs typeface="+mn-lt"/>
                <a:hlinkClick r:id="rId2"/>
              </a:rPr>
              <a:t>https://www.kaggle.com/mmoreaux/audio-cats-and-dogs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Live Source : Household Dog - Bichon Frise Breed</a:t>
            </a:r>
          </a:p>
          <a:p>
            <a:pPr marL="0" indent="0">
              <a:buNone/>
            </a:pPr>
            <a:r>
              <a:rPr lang="en-US"/>
              <a:t>Pre-processing: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Noise Reduction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Edge Filter</a:t>
            </a:r>
            <a:endParaRPr lang="en-US"/>
          </a:p>
          <a:p>
            <a:pPr>
              <a:buFont typeface="Arial,Sans-Serif"/>
              <a:buChar char="•"/>
            </a:pPr>
            <a:r>
              <a:rPr lang="en-US"/>
              <a:t>Audio Splitting</a:t>
            </a:r>
          </a:p>
          <a:p>
            <a:pPr lvl="1" indent="0">
              <a:buNone/>
            </a:pPr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120DFB6-572B-4517-8F76-40D6E322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91" b="595"/>
          <a:stretch/>
        </p:blipFill>
        <p:spPr>
          <a:xfrm>
            <a:off x="7402161" y="1959333"/>
            <a:ext cx="4275757" cy="21150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22" name="Content Placeholder 8">
            <a:extLst>
              <a:ext uri="{FF2B5EF4-FFF2-40B4-BE49-F238E27FC236}">
                <a16:creationId xmlns:a16="http://schemas.microsoft.com/office/drawing/2014/main" id="{BC49460F-BD53-4D14-8183-4899D4E36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9" t="-2395" r="381" b="1198"/>
          <a:stretch/>
        </p:blipFill>
        <p:spPr>
          <a:xfrm>
            <a:off x="7400255" y="4193477"/>
            <a:ext cx="4263298" cy="211683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11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0957-65FD-4982-8D07-2A080F0D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6466"/>
            <a:ext cx="7729728" cy="1188720"/>
          </a:xfrm>
        </p:spPr>
        <p:txBody>
          <a:bodyPr/>
          <a:lstStyle/>
          <a:p>
            <a:r>
              <a:rPr lang="en-US"/>
              <a:t>Convolutional Filtering And Bark Splicing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7DC4DE-CC3E-45D1-989D-D69BD55E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1" y="2816647"/>
            <a:ext cx="5913547" cy="3935861"/>
          </a:xfrm>
        </p:spPr>
      </p:pic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8469DE2-5BD4-4878-A7AB-05BBA0E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1" y="2827742"/>
            <a:ext cx="5805578" cy="3918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E6979-AB9C-4EC2-B1A7-83CFAF2AD994}"/>
              </a:ext>
            </a:extLst>
          </p:cNvPr>
          <p:cNvSpPr txBox="1"/>
          <p:nvPr/>
        </p:nvSpPr>
        <p:spPr>
          <a:xfrm>
            <a:off x="3954857" y="1895192"/>
            <a:ext cx="4780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Convolutional Kernel Used</a:t>
            </a:r>
          </a:p>
          <a:p>
            <a:pPr algn="ctr"/>
            <a:r>
              <a:rPr lang="en-US"/>
              <a:t>[ </a:t>
            </a:r>
            <a:r>
              <a:rPr lang="en-US">
                <a:ea typeface="+mn-lt"/>
                <a:cs typeface="+mn-lt"/>
              </a:rPr>
              <a:t>–</a:t>
            </a:r>
            <a:r>
              <a:rPr lang="en-US"/>
              <a:t>2, –1, 1, 4, 1, –1, –2 ]</a:t>
            </a:r>
          </a:p>
        </p:txBody>
      </p:sp>
    </p:spTree>
    <p:extLst>
      <p:ext uri="{BB962C8B-B14F-4D97-AF65-F5344CB8AC3E}">
        <p14:creationId xmlns:p14="http://schemas.microsoft.com/office/powerpoint/2010/main" val="387636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DA88-18B7-4FF5-BA75-8EE2831D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0201"/>
            <a:ext cx="7729728" cy="1188720"/>
          </a:xfrm>
        </p:spPr>
        <p:txBody>
          <a:bodyPr/>
          <a:lstStyle/>
          <a:p>
            <a:r>
              <a:rPr lang="en-US"/>
              <a:t>Machine Supervised Learning</a:t>
            </a:r>
          </a:p>
        </p:txBody>
      </p:sp>
      <p:pic>
        <p:nvPicPr>
          <p:cNvPr id="13" name="Picture 1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5353CF5-556B-4850-8712-232318E3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838" y="1710199"/>
            <a:ext cx="3419115" cy="469888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ED2522-702A-4CE6-B734-AF775958B00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Picture 1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BCA5E616-F0F3-4494-8A81-F2A755EB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42" y="1717016"/>
            <a:ext cx="3151516" cy="46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2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11A84-1B73-45B8-9EE1-200D3F0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  <a:ea typeface="+mj-lt"/>
                <a:cs typeface="+mj-lt"/>
              </a:rPr>
              <a:t>Feature Extraction</a:t>
            </a:r>
            <a:endParaRPr lang="en-US" sz="23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0586-63ED-43F1-8E09-6E19CB05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985" y="955922"/>
            <a:ext cx="5501104" cy="5003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rgbClr val="404040"/>
                </a:solidFill>
              </a:rPr>
              <a:t>Library Used: LibROSA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 Cepstral Coefficients 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err="1">
                <a:solidFill>
                  <a:srgbClr val="404040"/>
                </a:solidFill>
                <a:ea typeface="+mn-lt"/>
                <a:cs typeface="+mn-lt"/>
              </a:rPr>
              <a:t>Chromagram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Zero-Crossing Rate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Root Mean Square [RMS]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Centroid 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Bandwidth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Roll-off Frequency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Flatness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Contrast</a:t>
            </a:r>
            <a:endParaRPr lang="en-US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7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774E-B68F-4891-8DD8-A6AF537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456" y="238992"/>
            <a:ext cx="7729728" cy="1188720"/>
          </a:xfrm>
        </p:spPr>
        <p:txBody>
          <a:bodyPr/>
          <a:lstStyle/>
          <a:p>
            <a:r>
              <a:rPr lang="en-US"/>
              <a:t>Feature Dataframe</a:t>
            </a:r>
          </a:p>
        </p:txBody>
      </p:sp>
      <p:pic>
        <p:nvPicPr>
          <p:cNvPr id="3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63D6490-47D4-4199-B8B1-948E9F25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9" y="1714965"/>
            <a:ext cx="11834385" cy="46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FE9-55B0-4DB0-85A4-E7ABC878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Audio Classification Methods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69D42-FB2F-4AEC-861C-B7503AD50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7287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31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9E7A6-7C20-46C5-9E20-5E772C5A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57" y="1455967"/>
            <a:ext cx="3548157" cy="395692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Feature Selection</a:t>
            </a:r>
            <a:br>
              <a:rPr lang="en-US"/>
            </a:br>
            <a:r>
              <a:rPr lang="en-US"/>
              <a:t>&amp; visualization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95945E-9C91-4FA8-96A9-6ED47C774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016" y="798231"/>
            <a:ext cx="5659283" cy="526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59F9D-8FBA-4D87-852B-13C313B58531}"/>
              </a:ext>
            </a:extLst>
          </p:cNvPr>
          <p:cNvSpPr txBox="1"/>
          <p:nvPr/>
        </p:nvSpPr>
        <p:spPr>
          <a:xfrm>
            <a:off x="7111041" y="439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Hot Dog Classifer</a:t>
            </a:r>
          </a:p>
        </p:txBody>
      </p:sp>
    </p:spTree>
    <p:extLst>
      <p:ext uri="{BB962C8B-B14F-4D97-AF65-F5344CB8AC3E}">
        <p14:creationId xmlns:p14="http://schemas.microsoft.com/office/powerpoint/2010/main" val="32386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5482-E9DA-4A86-9FFF-CEF2E39D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805"/>
            <a:ext cx="7729728" cy="1188720"/>
          </a:xfrm>
        </p:spPr>
        <p:txBody>
          <a:bodyPr/>
          <a:lstStyle/>
          <a:p>
            <a:r>
              <a:rPr lang="en-US"/>
              <a:t>Choosing OptIMAL FEATURES</a:t>
            </a: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1448429-C12A-48E3-B82E-33F6B3F5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1434725"/>
            <a:ext cx="5057953" cy="5153115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C9D8948-70BC-4317-A8AC-6F6E9C16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70" y="1444288"/>
            <a:ext cx="4827916" cy="51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45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Audio Dog Bark Identification A Machine Learning Approach</vt:lpstr>
      <vt:lpstr>Dataset Sourcing And Pre-Processing </vt:lpstr>
      <vt:lpstr>Convolutional Filtering And Bark Splicing</vt:lpstr>
      <vt:lpstr>Machine Supervised Learning</vt:lpstr>
      <vt:lpstr>Feature Extraction</vt:lpstr>
      <vt:lpstr>Feature Dataframe</vt:lpstr>
      <vt:lpstr>Audio Classification Methods </vt:lpstr>
      <vt:lpstr>Feature Selection &amp; visualization</vt:lpstr>
      <vt:lpstr>Choosing OptIMAL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Dog Bark Identification A Machine Learning Approach</dc:title>
  <dc:creator>Pawel Juda</dc:creator>
  <cp:revision>58</cp:revision>
  <dcterms:created xsi:type="dcterms:W3CDTF">2020-05-09T06:52:30Z</dcterms:created>
  <dcterms:modified xsi:type="dcterms:W3CDTF">2020-05-10T21:43:29Z</dcterms:modified>
</cp:coreProperties>
</file>