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EAB"/>
    <a:srgbClr val="634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566C2-5DB8-4F38-9573-BB226982695B}" v="125" dt="2020-05-09T20:42:49.714"/>
    <p1510:client id="{30D59171-6327-486A-B20F-1E73416B4595}" v="52" dt="2020-05-09T21:11:21.143"/>
    <p1510:client id="{50466BB6-A36A-4840-8042-2568C71ECAF1}" v="23" dt="2020-05-09T21:11:01.779"/>
    <p1510:client id="{5A7429CA-5897-425C-883B-77C9F7C46FCC}" v="298" dt="2020-05-09T20:54:17.669"/>
    <p1510:client id="{5E92D238-FBDD-49B1-A334-FD695E37C85F}" v="20" dt="2020-05-09T21:12:22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Khuu" userId="db4bb5bc1a416b49" providerId="Windows Live" clId="Web-{5E92D238-FBDD-49B1-A334-FD695E37C85F}"/>
    <pc:docChg chg="modSld">
      <pc:chgData name="Bryan Khuu" userId="db4bb5bc1a416b49" providerId="Windows Live" clId="Web-{5E92D238-FBDD-49B1-A334-FD695E37C85F}" dt="2020-05-09T21:12:35.350" v="39"/>
      <pc:docMkLst>
        <pc:docMk/>
      </pc:docMkLst>
      <pc:sldChg chg="addSp delSp modSp mod setBg">
        <pc:chgData name="Bryan Khuu" userId="db4bb5bc1a416b49" providerId="Windows Live" clId="Web-{5E92D238-FBDD-49B1-A334-FD695E37C85F}" dt="2020-05-09T21:12:35.350" v="39"/>
        <pc:sldMkLst>
          <pc:docMk/>
          <pc:sldMk cId="3964110441" sldId="258"/>
        </pc:sldMkLst>
        <pc:spChg chg="mod ord">
          <ac:chgData name="Bryan Khuu" userId="db4bb5bc1a416b49" providerId="Windows Live" clId="Web-{5E92D238-FBDD-49B1-A334-FD695E37C85F}" dt="2020-05-09T21:12:35.350" v="39"/>
          <ac:spMkLst>
            <pc:docMk/>
            <pc:sldMk cId="3964110441" sldId="258"/>
            <ac:spMk id="2" creationId="{91ABE8C2-D87A-4AE1-ACC5-77F1BB1766D7}"/>
          </ac:spMkLst>
        </pc:spChg>
        <pc:spChg chg="mod ord">
          <ac:chgData name="Bryan Khuu" userId="db4bb5bc1a416b49" providerId="Windows Live" clId="Web-{5E92D238-FBDD-49B1-A334-FD695E37C85F}" dt="2020-05-09T21:12:35.350" v="39"/>
          <ac:spMkLst>
            <pc:docMk/>
            <pc:sldMk cId="3964110441" sldId="258"/>
            <ac:spMk id="13" creationId="{6144181C-0323-471E-B002-4C0BA47780C0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6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0:41.694" v="11"/>
          <ac:spMkLst>
            <pc:docMk/>
            <pc:sldMk cId="3964110441" sldId="258"/>
            <ac:spMk id="18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0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1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2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0:19.022" v="4"/>
          <ac:spMkLst>
            <pc:docMk/>
            <pc:sldMk cId="3964110441" sldId="258"/>
            <ac:spMk id="23" creationId="{C271F1AE-EB76-45DA-8C1D-BF917DFC4B77}"/>
          </ac:spMkLst>
        </pc:spChg>
        <pc:spChg chg="add del">
          <ac:chgData name="Bryan Khuu" userId="db4bb5bc1a416b49" providerId="Windows Live" clId="Web-{5E92D238-FBDD-49B1-A334-FD695E37C85F}" dt="2020-05-09T21:11:42.850" v="19"/>
          <ac:spMkLst>
            <pc:docMk/>
            <pc:sldMk cId="3964110441" sldId="258"/>
            <ac:spMk id="24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5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35.350" v="39"/>
          <ac:spMkLst>
            <pc:docMk/>
            <pc:sldMk cId="3964110441" sldId="258"/>
            <ac:spMk id="26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0:40.694" v="8"/>
          <ac:spMkLst>
            <pc:docMk/>
            <pc:sldMk cId="3964110441" sldId="258"/>
            <ac:spMk id="27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27.585" v="32"/>
          <ac:spMkLst>
            <pc:docMk/>
            <pc:sldMk cId="3964110441" sldId="258"/>
            <ac:spMk id="28" creationId="{98D49316-27CF-4C3D-BE8C-042F06B89148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29" creationId="{4088F942-5192-4329-9236-6B9F5E9E87C8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0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1" creationId="{6DBBC3F0-E4D5-4DC9-9156-6592F510E7D0}"/>
          </ac:spMkLst>
        </pc:spChg>
        <pc:spChg chg="add del">
          <ac:chgData name="Bryan Khuu" userId="db4bb5bc1a416b49" providerId="Windows Live" clId="Web-{5E92D238-FBDD-49B1-A334-FD695E37C85F}" dt="2020-05-09T21:12:30.194" v="34"/>
          <ac:spMkLst>
            <pc:docMk/>
            <pc:sldMk cId="3964110441" sldId="258"/>
            <ac:spMk id="32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1:42.834" v="18"/>
          <ac:spMkLst>
            <pc:docMk/>
            <pc:sldMk cId="3964110441" sldId="258"/>
            <ac:spMk id="33" creationId="{25440DE7-FEC3-4B33-BE37-CA1D6793F833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4" creationId="{1660E788-AFA9-4A1B-9991-6AA74632A15B}"/>
          </ac:spMkLst>
        </pc:spChg>
        <pc:spChg chg="add del">
          <ac:chgData name="Bryan Khuu" userId="db4bb5bc1a416b49" providerId="Windows Live" clId="Web-{5E92D238-FBDD-49B1-A334-FD695E37C85F}" dt="2020-05-09T21:12:32.288" v="36"/>
          <ac:spMkLst>
            <pc:docMk/>
            <pc:sldMk cId="3964110441" sldId="258"/>
            <ac:spMk id="35" creationId="{867D4867-5BA7-4462-B2F6-A23F4A622AA7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6" creationId="{BA4C5437-838C-45F6-BFC8-3AF0ADE30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7" creationId="{5D7CC766-DF6B-4E3F-8101-8D5F35D4AFFB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8" creationId="{FACBD493-E381-4822-8F8F-A4194DFDB109}"/>
          </ac:spMkLst>
        </pc:spChg>
        <pc:spChg chg="add del">
          <ac:chgData name="Bryan Khuu" userId="db4bb5bc1a416b49" providerId="Windows Live" clId="Web-{5E92D238-FBDD-49B1-A334-FD695E37C85F}" dt="2020-05-09T21:12:35.334" v="38"/>
          <ac:spMkLst>
            <pc:docMk/>
            <pc:sldMk cId="3964110441" sldId="258"/>
            <ac:spMk id="39" creationId="{2310D9BE-4AD2-4CC3-84FA-4E05790B5B9F}"/>
          </ac:spMkLst>
        </pc:spChg>
        <pc:spChg chg="add">
          <ac:chgData name="Bryan Khuu" userId="db4bb5bc1a416b49" providerId="Windows Live" clId="Web-{5E92D238-FBDD-49B1-A334-FD695E37C85F}" dt="2020-05-09T21:12:35.350" v="39"/>
          <ac:spMkLst>
            <pc:docMk/>
            <pc:sldMk cId="3964110441" sldId="258"/>
            <ac:spMk id="40" creationId="{7B9607E2-1C76-424B-8FF0-580615846EC0}"/>
          </ac:spMkLst>
        </pc:spChg>
        <pc:spChg chg="add">
          <ac:chgData name="Bryan Khuu" userId="db4bb5bc1a416b49" providerId="Windows Live" clId="Web-{5E92D238-FBDD-49B1-A334-FD695E37C85F}" dt="2020-05-09T21:12:35.350" v="39"/>
          <ac:spMkLst>
            <pc:docMk/>
            <pc:sldMk cId="3964110441" sldId="258"/>
            <ac:spMk id="41" creationId="{56A668AF-CC37-4641-8D2B-4C91B3ACBC81}"/>
          </ac:spMkLst>
        </pc:spChg>
        <pc:spChg chg="add">
          <ac:chgData name="Bryan Khuu" userId="db4bb5bc1a416b49" providerId="Windows Live" clId="Web-{5E92D238-FBDD-49B1-A334-FD695E37C85F}" dt="2020-05-09T21:12:35.350" v="39"/>
          <ac:spMkLst>
            <pc:docMk/>
            <pc:sldMk cId="3964110441" sldId="258"/>
            <ac:spMk id="42" creationId="{5B3165DC-54F4-4EF5-8B97-5BE55AA3DBE9}"/>
          </ac:spMkLst>
        </pc:spChg>
        <pc:picChg chg="mod ord">
          <ac:chgData name="Bryan Khuu" userId="db4bb5bc1a416b49" providerId="Windows Live" clId="Web-{5E92D238-FBDD-49B1-A334-FD695E37C85F}" dt="2020-05-09T21:12:35.350" v="39"/>
          <ac:picMkLst>
            <pc:docMk/>
            <pc:sldMk cId="3964110441" sldId="258"/>
            <ac:picMk id="5" creationId="{A4958B17-BD18-4486-A553-006D964DC15F}"/>
          </ac:picMkLst>
        </pc:picChg>
        <pc:picChg chg="mod ord">
          <ac:chgData name="Bryan Khuu" userId="db4bb5bc1a416b49" providerId="Windows Live" clId="Web-{5E92D238-FBDD-49B1-A334-FD695E37C85F}" dt="2020-05-09T21:12:35.350" v="39"/>
          <ac:picMkLst>
            <pc:docMk/>
            <pc:sldMk cId="3964110441" sldId="258"/>
            <ac:picMk id="8" creationId="{08A9CD7F-3765-4AAE-999A-38156C29B389}"/>
          </ac:picMkLst>
        </pc:picChg>
        <pc:picChg chg="mod ord">
          <ac:chgData name="Bryan Khuu" userId="db4bb5bc1a416b49" providerId="Windows Live" clId="Web-{5E92D238-FBDD-49B1-A334-FD695E37C85F}" dt="2020-05-09T21:12:35.350" v="39"/>
          <ac:picMkLst>
            <pc:docMk/>
            <pc:sldMk cId="3964110441" sldId="258"/>
            <ac:picMk id="9" creationId="{F2F87F3E-3CE9-4392-A054-9B488E1066F8}"/>
          </ac:picMkLst>
        </pc:picChg>
      </pc:sldChg>
    </pc:docChg>
  </pc:docChgLst>
  <pc:docChgLst>
    <pc:chgData name="Amanda Lin" userId="f19f43ca814e338c" providerId="Windows Live" clId="Web-{50466BB6-A36A-4840-8042-2568C71ECAF1}"/>
    <pc:docChg chg="modSld">
      <pc:chgData name="Amanda Lin" userId="f19f43ca814e338c" providerId="Windows Live" clId="Web-{50466BB6-A36A-4840-8042-2568C71ECAF1}" dt="2020-05-09T21:11:01.779" v="17" actId="14100"/>
      <pc:docMkLst>
        <pc:docMk/>
      </pc:docMkLst>
      <pc:sldChg chg="addSp delSp modSp">
        <pc:chgData name="Amanda Lin" userId="f19f43ca814e338c" providerId="Windows Live" clId="Web-{50466BB6-A36A-4840-8042-2568C71ECAF1}" dt="2020-05-09T21:11:01.779" v="17" actId="14100"/>
        <pc:sldMkLst>
          <pc:docMk/>
          <pc:sldMk cId="3517998983" sldId="256"/>
        </pc:sldMkLst>
        <pc:picChg chg="add del mod">
          <ac:chgData name="Amanda Lin" userId="f19f43ca814e338c" providerId="Windows Live" clId="Web-{50466BB6-A36A-4840-8042-2568C71ECAF1}" dt="2020-05-09T20:27:38.506" v="2"/>
          <ac:picMkLst>
            <pc:docMk/>
            <pc:sldMk cId="3517998983" sldId="256"/>
            <ac:picMk id="4" creationId="{B886F3E1-EC87-42CE-A343-6522EE6AB6CF}"/>
          </ac:picMkLst>
        </pc:picChg>
        <pc:picChg chg="add mod">
          <ac:chgData name="Amanda Lin" userId="f19f43ca814e338c" providerId="Windows Live" clId="Web-{50466BB6-A36A-4840-8042-2568C71ECAF1}" dt="2020-05-09T20:40:56.264" v="7" actId="1076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Amanda Lin" userId="f19f43ca814e338c" providerId="Windows Live" clId="Web-{50466BB6-A36A-4840-8042-2568C71ECAF1}" dt="2020-05-09T20:40:40.530" v="5"/>
          <ac:picMkLst>
            <pc:docMk/>
            <pc:sldMk cId="3517998983" sldId="256"/>
            <ac:picMk id="5" creationId="{7AD1F166-F593-4FF2-B2E0-961EDF8BEFD5}"/>
          </ac:picMkLst>
        </pc:picChg>
        <pc:picChg chg="add mod">
          <ac:chgData name="Amanda Lin" userId="f19f43ca814e338c" providerId="Windows Live" clId="Web-{50466BB6-A36A-4840-8042-2568C71ECAF1}" dt="2020-05-09T21:02:48.637" v="11" actId="14100"/>
          <ac:picMkLst>
            <pc:docMk/>
            <pc:sldMk cId="3517998983" sldId="256"/>
            <ac:picMk id="7" creationId="{35EBE2E6-BAA4-4861-82A8-366BE0BFAC7E}"/>
          </ac:picMkLst>
        </pc:picChg>
        <pc:picChg chg="add mod">
          <ac:chgData name="Amanda Lin" userId="f19f43ca814e338c" providerId="Windows Live" clId="Web-{50466BB6-A36A-4840-8042-2568C71ECAF1}" dt="2020-05-09T21:11:01.779" v="17" actId="14100"/>
          <ac:picMkLst>
            <pc:docMk/>
            <pc:sldMk cId="3517998983" sldId="256"/>
            <ac:picMk id="9" creationId="{C0A6A8FE-72F7-481F-B783-C986D2C749EB}"/>
          </ac:picMkLst>
        </pc:picChg>
      </pc:sldChg>
    </pc:docChg>
  </pc:docChgLst>
  <pc:docChgLst>
    <pc:chgData name="Pawel Juda" userId="f6ddb2cecf310bfe" providerId="Windows Live" clId="Web-{30D59171-6327-486A-B20F-1E73416B4595}"/>
    <pc:docChg chg="modSld">
      <pc:chgData name="Pawel Juda" userId="f6ddb2cecf310bfe" providerId="Windows Live" clId="Web-{30D59171-6327-486A-B20F-1E73416B4595}" dt="2020-05-09T21:11:21.143" v="49"/>
      <pc:docMkLst>
        <pc:docMk/>
      </pc:docMkLst>
      <pc:sldChg chg="addSp delSp modSp mod setBg setClrOvrMap">
        <pc:chgData name="Pawel Juda" userId="f6ddb2cecf310bfe" providerId="Windows Live" clId="Web-{30D59171-6327-486A-B20F-1E73416B4595}" dt="2020-05-09T21:11:21.143" v="49"/>
        <pc:sldMkLst>
          <pc:docMk/>
          <pc:sldMk cId="3517998983" sldId="256"/>
        </pc:sldMkLst>
        <pc:spChg chg="mod">
          <ac:chgData name="Pawel Juda" userId="f6ddb2cecf310bfe" providerId="Windows Live" clId="Web-{30D59171-6327-486A-B20F-1E73416B4595}" dt="2020-05-09T21:08:19.821" v="42" actId="1076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30D59171-6327-486A-B20F-1E73416B4595}" dt="2020-05-09T21:08:30.571" v="43" actId="1076"/>
          <ac:spMkLst>
            <pc:docMk/>
            <pc:sldMk cId="3517998983" sldId="256"/>
            <ac:spMk id="3" creationId="{89285546-74BC-497D-BC2E-74C014486375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8" creationId="{3ED03601-4724-4293-A32A-3A0879C5D491}"/>
          </ac:spMkLst>
        </pc:spChg>
        <pc:spChg chg="add del">
          <ac:chgData name="Pawel Juda" userId="f6ddb2cecf310bfe" providerId="Windows Live" clId="Web-{30D59171-6327-486A-B20F-1E73416B4595}" dt="2020-05-09T21:07:23.646" v="29"/>
          <ac:spMkLst>
            <pc:docMk/>
            <pc:sldMk cId="3517998983" sldId="256"/>
            <ac:spMk id="19" creationId="{5E433AC3-E189-483B-9E8C-DFD5D2A18641}"/>
          </ac:spMkLst>
        </pc:spChg>
        <pc:picChg chg="del mod">
          <ac:chgData name="Pawel Juda" userId="f6ddb2cecf310bfe" providerId="Windows Live" clId="Web-{30D59171-6327-486A-B20F-1E73416B4595}" dt="2020-05-09T21:06:08.548" v="19"/>
          <ac:picMkLst>
            <pc:docMk/>
            <pc:sldMk cId="3517998983" sldId="256"/>
            <ac:picMk id="4" creationId="{FE3BD2A4-01C7-4430-A47B-CFAA071BD041}"/>
          </ac:picMkLst>
        </pc:picChg>
        <pc:picChg chg="del mod">
          <ac:chgData name="Pawel Juda" userId="f6ddb2cecf310bfe" providerId="Windows Live" clId="Web-{30D59171-6327-486A-B20F-1E73416B4595}" dt="2020-05-09T21:11:21.143" v="49"/>
          <ac:picMkLst>
            <pc:docMk/>
            <pc:sldMk cId="3517998983" sldId="256"/>
            <ac:picMk id="7" creationId="{35EBE2E6-BAA4-4861-82A8-366BE0BFAC7E}"/>
          </ac:picMkLst>
        </pc:picChg>
        <pc:picChg chg="mod">
          <ac:chgData name="Pawel Juda" userId="f6ddb2cecf310bfe" providerId="Windows Live" clId="Web-{30D59171-6327-486A-B20F-1E73416B4595}" dt="2020-05-09T21:11:18.189" v="48" actId="1076"/>
          <ac:picMkLst>
            <pc:docMk/>
            <pc:sldMk cId="3517998983" sldId="256"/>
            <ac:picMk id="9" creationId="{C0A6A8FE-72F7-481F-B783-C986D2C749EB}"/>
          </ac:picMkLst>
        </pc:picChg>
      </pc:sldChg>
      <pc:sldChg chg="mod setBg">
        <pc:chgData name="Pawel Juda" userId="f6ddb2cecf310bfe" providerId="Windows Live" clId="Web-{30D59171-6327-486A-B20F-1E73416B4595}" dt="2020-05-09T20:48:55.347" v="14"/>
        <pc:sldMkLst>
          <pc:docMk/>
          <pc:sldMk cId="3964110441" sldId="258"/>
        </pc:sldMkLst>
      </pc:sldChg>
    </pc:docChg>
  </pc:docChgLst>
  <pc:docChgLst>
    <pc:chgData name="Bryan Khuu" userId="db4bb5bc1a416b49" providerId="Windows Live" clId="Web-{5A7429CA-5897-425C-883B-77C9F7C46FCC}"/>
    <pc:docChg chg="delSld modSld">
      <pc:chgData name="Bryan Khuu" userId="db4bb5bc1a416b49" providerId="Windows Live" clId="Web-{5A7429CA-5897-425C-883B-77C9F7C46FCC}" dt="2020-05-09T20:54:17.669" v="296" actId="20577"/>
      <pc:docMkLst>
        <pc:docMk/>
      </pc:docMkLst>
      <pc:sldChg chg="modSp">
        <pc:chgData name="Bryan Khuu" userId="db4bb5bc1a416b49" providerId="Windows Live" clId="Web-{5A7429CA-5897-425C-883B-77C9F7C46FCC}" dt="2020-05-09T20:41:53.999" v="55" actId="1076"/>
        <pc:sldMkLst>
          <pc:docMk/>
          <pc:sldMk cId="3517998983" sldId="256"/>
        </pc:sldMkLst>
        <pc:picChg chg="mod">
          <ac:chgData name="Bryan Khuu" userId="db4bb5bc1a416b49" providerId="Windows Live" clId="Web-{5A7429CA-5897-425C-883B-77C9F7C46FCC}" dt="2020-05-09T20:41:53.999" v="55" actId="1076"/>
          <ac:picMkLst>
            <pc:docMk/>
            <pc:sldMk cId="3517998983" sldId="256"/>
            <ac:picMk id="4" creationId="{FE3BD2A4-01C7-4430-A47B-CFAA071BD041}"/>
          </ac:picMkLst>
        </pc:picChg>
      </pc:sldChg>
      <pc:sldChg chg="modSp">
        <pc:chgData name="Bryan Khuu" userId="db4bb5bc1a416b49" providerId="Windows Live" clId="Web-{5A7429CA-5897-425C-883B-77C9F7C46FCC}" dt="2020-05-09T19:30:36.934" v="46" actId="20577"/>
        <pc:sldMkLst>
          <pc:docMk/>
          <pc:sldMk cId="466311876" sldId="257"/>
        </pc:sldMkLst>
        <pc:spChg chg="mod">
          <ac:chgData name="Bryan Khuu" userId="db4bb5bc1a416b49" providerId="Windows Live" clId="Web-{5A7429CA-5897-425C-883B-77C9F7C46FCC}" dt="2020-05-09T19:30:36.934" v="46" actId="20577"/>
          <ac:spMkLst>
            <pc:docMk/>
            <pc:sldMk cId="466311876" sldId="257"/>
            <ac:spMk id="3" creationId="{802F4C48-DE4A-4384-8D1B-6888BF9B917E}"/>
          </ac:spMkLst>
        </pc:spChg>
      </pc:sldChg>
      <pc:sldChg chg="modSp">
        <pc:chgData name="Bryan Khuu" userId="db4bb5bc1a416b49" providerId="Windows Live" clId="Web-{5A7429CA-5897-425C-883B-77C9F7C46FCC}" dt="2020-05-09T20:54:17.669" v="295" actId="20577"/>
        <pc:sldMkLst>
          <pc:docMk/>
          <pc:sldMk cId="3964110441" sldId="258"/>
        </pc:sldMkLst>
        <pc:spChg chg="mod">
          <ac:chgData name="Bryan Khuu" userId="db4bb5bc1a416b49" providerId="Windows Live" clId="Web-{5A7429CA-5897-425C-883B-77C9F7C46FCC}" dt="2020-05-09T20:54:17.669" v="295" actId="20577"/>
          <ac:spMkLst>
            <pc:docMk/>
            <pc:sldMk cId="3964110441" sldId="258"/>
            <ac:spMk id="13" creationId="{6144181C-0323-471E-B002-4C0BA47780C0}"/>
          </ac:spMkLst>
        </pc:spChg>
        <pc:picChg chg="mod">
          <ac:chgData name="Bryan Khuu" userId="db4bb5bc1a416b49" providerId="Windows Live" clId="Web-{5A7429CA-5897-425C-883B-77C9F7C46FCC}" dt="2020-05-09T20:47:53.732" v="76" actId="1076"/>
          <ac:picMkLst>
            <pc:docMk/>
            <pc:sldMk cId="3964110441" sldId="258"/>
            <ac:picMk id="5" creationId="{A4958B17-BD18-4486-A553-006D964DC15F}"/>
          </ac:picMkLst>
        </pc:picChg>
        <pc:picChg chg="mod">
          <ac:chgData name="Bryan Khuu" userId="db4bb5bc1a416b49" providerId="Windows Live" clId="Web-{5A7429CA-5897-425C-883B-77C9F7C46FCC}" dt="2020-05-09T20:47:40.294" v="74" actId="1076"/>
          <ac:picMkLst>
            <pc:docMk/>
            <pc:sldMk cId="3964110441" sldId="258"/>
            <ac:picMk id="8" creationId="{08A9CD7F-3765-4AAE-999A-38156C29B389}"/>
          </ac:picMkLst>
        </pc:picChg>
        <pc:picChg chg="mod">
          <ac:chgData name="Bryan Khuu" userId="db4bb5bc1a416b49" providerId="Windows Live" clId="Web-{5A7429CA-5897-425C-883B-77C9F7C46FCC}" dt="2020-05-09T20:47:34.810" v="72" actId="1076"/>
          <ac:picMkLst>
            <pc:docMk/>
            <pc:sldMk cId="3964110441" sldId="258"/>
            <ac:picMk id="9" creationId="{F2F87F3E-3CE9-4392-A054-9B488E1066F8}"/>
          </ac:picMkLst>
        </pc:picChg>
      </pc:sldChg>
      <pc:sldChg chg="modSp del">
        <pc:chgData name="Bryan Khuu" userId="db4bb5bc1a416b49" providerId="Windows Live" clId="Web-{5A7429CA-5897-425C-883B-77C9F7C46FCC}" dt="2020-05-09T20:47:12.559" v="56"/>
        <pc:sldMkLst>
          <pc:docMk/>
          <pc:sldMk cId="685101506" sldId="259"/>
        </pc:sldMkLst>
        <pc:spChg chg="mod">
          <ac:chgData name="Bryan Khuu" userId="db4bb5bc1a416b49" providerId="Windows Live" clId="Web-{5A7429CA-5897-425C-883B-77C9F7C46FCC}" dt="2020-05-09T20:41:03.278" v="51" actId="20577"/>
          <ac:spMkLst>
            <pc:docMk/>
            <pc:sldMk cId="685101506" sldId="259"/>
            <ac:spMk id="3" creationId="{DBCC8E0D-0164-45F4-B6BD-431F4F04D6B5}"/>
          </ac:spMkLst>
        </pc:spChg>
      </pc:sldChg>
    </pc:docChg>
  </pc:docChgLst>
  <pc:docChgLst>
    <pc:chgData name="Pawel Juda" userId="f6ddb2cecf310bfe" providerId="Windows Live" clId="Web-{1BB566C2-5DB8-4F38-9573-BB226982695B}"/>
    <pc:docChg chg="modSld">
      <pc:chgData name="Pawel Juda" userId="f6ddb2cecf310bfe" providerId="Windows Live" clId="Web-{1BB566C2-5DB8-4F38-9573-BB226982695B}" dt="2020-05-09T20:42:49.667" v="127"/>
      <pc:docMkLst>
        <pc:docMk/>
      </pc:docMkLst>
      <pc:sldChg chg="addSp delSp modSp mod setBg setClrOvrMap">
        <pc:chgData name="Pawel Juda" userId="f6ddb2cecf310bfe" providerId="Windows Live" clId="Web-{1BB566C2-5DB8-4F38-9573-BB226982695B}" dt="2020-05-09T20:42:49.667" v="127"/>
        <pc:sldMkLst>
          <pc:docMk/>
          <pc:sldMk cId="3517998983" sldId="256"/>
        </pc:sldMkLst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2" creationId="{CAAA4A11-47F3-4EF2-B2E4-936E2E14E826}"/>
          </ac:spMkLst>
        </pc:spChg>
        <pc:spChg chg="mod">
          <ac:chgData name="Pawel Juda" userId="f6ddb2cecf310bfe" providerId="Windows Live" clId="Web-{1BB566C2-5DB8-4F38-9573-BB226982695B}" dt="2020-05-09T20:42:49.667" v="127"/>
          <ac:spMkLst>
            <pc:docMk/>
            <pc:sldMk cId="3517998983" sldId="256"/>
            <ac:spMk id="3" creationId="{89285546-74BC-497D-BC2E-74C014486375}"/>
          </ac:spMkLst>
        </pc:spChg>
        <pc:picChg chg="mod">
          <ac:chgData name="Pawel Juda" userId="f6ddb2cecf310bfe" providerId="Windows Live" clId="Web-{1BB566C2-5DB8-4F38-9573-BB226982695B}" dt="2020-05-09T20:25:28.342" v="89" actId="1076"/>
          <ac:picMkLst>
            <pc:docMk/>
            <pc:sldMk cId="3517998983" sldId="256"/>
            <ac:picMk id="4" creationId="{B886F3E1-EC87-42CE-A343-6522EE6AB6CF}"/>
          </ac:picMkLst>
        </pc:picChg>
        <pc:picChg chg="mod ord">
          <ac:chgData name="Pawel Juda" userId="f6ddb2cecf310bfe" providerId="Windows Live" clId="Web-{1BB566C2-5DB8-4F38-9573-BB226982695B}" dt="2020-05-09T20:42:49.667" v="127"/>
          <ac:picMkLst>
            <pc:docMk/>
            <pc:sldMk cId="3517998983" sldId="256"/>
            <ac:picMk id="4" creationId="{FE3BD2A4-01C7-4430-A47B-CFAA071BD041}"/>
          </ac:picMkLst>
        </pc:picChg>
        <pc:picChg chg="add del mod">
          <ac:chgData name="Pawel Juda" userId="f6ddb2cecf310bfe" providerId="Windows Live" clId="Web-{1BB566C2-5DB8-4F38-9573-BB226982695B}" dt="2020-05-09T20:25:01.951" v="83"/>
          <ac:picMkLst>
            <pc:docMk/>
            <pc:sldMk cId="3517998983" sldId="256"/>
            <ac:picMk id="5" creationId="{B465BCD0-32B2-48B6-ABED-CC3A22A8DDB4}"/>
          </ac:picMkLst>
        </pc:picChg>
        <pc:inkChg chg="add del">
          <ac:chgData name="Pawel Juda" userId="f6ddb2cecf310bfe" providerId="Windows Live" clId="Web-{1BB566C2-5DB8-4F38-9573-BB226982695B}" dt="2020-05-09T20:26:21.420" v="113"/>
          <ac:inkMkLst>
            <pc:docMk/>
            <pc:sldMk cId="3517998983" sldId="256"/>
            <ac:inkMk id="6" creationId="{F40BCB5F-50EB-425C-8BF1-A5AB6F841BA0}"/>
          </ac:inkMkLst>
        </pc:inkChg>
        <pc:inkChg chg="add del">
          <ac:chgData name="Pawel Juda" userId="f6ddb2cecf310bfe" providerId="Windows Live" clId="Web-{1BB566C2-5DB8-4F38-9573-BB226982695B}" dt="2020-05-09T20:26:21.420" v="112"/>
          <ac:inkMkLst>
            <pc:docMk/>
            <pc:sldMk cId="3517998983" sldId="256"/>
            <ac:inkMk id="7" creationId="{9DB2F1A7-3E17-4F1B-870A-FBDF9655DB99}"/>
          </ac:inkMkLst>
        </pc:inkChg>
        <pc:inkChg chg="add del">
          <ac:chgData name="Pawel Juda" userId="f6ddb2cecf310bfe" providerId="Windows Live" clId="Web-{1BB566C2-5DB8-4F38-9573-BB226982695B}" dt="2020-05-09T20:26:21.420" v="111"/>
          <ac:inkMkLst>
            <pc:docMk/>
            <pc:sldMk cId="3517998983" sldId="256"/>
            <ac:inkMk id="8" creationId="{F692786C-FCF3-41E9-A999-F69D7C793555}"/>
          </ac:inkMkLst>
        </pc:inkChg>
        <pc:inkChg chg="add del">
          <ac:chgData name="Pawel Juda" userId="f6ddb2cecf310bfe" providerId="Windows Live" clId="Web-{1BB566C2-5DB8-4F38-9573-BB226982695B}" dt="2020-05-09T20:26:21.420" v="110"/>
          <ac:inkMkLst>
            <pc:docMk/>
            <pc:sldMk cId="3517998983" sldId="256"/>
            <ac:inkMk id="9" creationId="{CCE63F92-C33E-4402-BCE3-D9208CEC2026}"/>
          </ac:inkMkLst>
        </pc:inkChg>
        <pc:inkChg chg="add del">
          <ac:chgData name="Pawel Juda" userId="f6ddb2cecf310bfe" providerId="Windows Live" clId="Web-{1BB566C2-5DB8-4F38-9573-BB226982695B}" dt="2020-05-09T20:26:21.405" v="109"/>
          <ac:inkMkLst>
            <pc:docMk/>
            <pc:sldMk cId="3517998983" sldId="256"/>
            <ac:inkMk id="10" creationId="{B857097D-04BA-4D95-9112-8F24C91C6E39}"/>
          </ac:inkMkLst>
        </pc:inkChg>
        <pc:inkChg chg="add del">
          <ac:chgData name="Pawel Juda" userId="f6ddb2cecf310bfe" providerId="Windows Live" clId="Web-{1BB566C2-5DB8-4F38-9573-BB226982695B}" dt="2020-05-09T20:26:21.405" v="108"/>
          <ac:inkMkLst>
            <pc:docMk/>
            <pc:sldMk cId="3517998983" sldId="256"/>
            <ac:inkMk id="11" creationId="{2F292C52-7CB5-46F0-A3AF-B0B3D1578B16}"/>
          </ac:inkMkLst>
        </pc:inkChg>
        <pc:inkChg chg="add del">
          <ac:chgData name="Pawel Juda" userId="f6ddb2cecf310bfe" providerId="Windows Live" clId="Web-{1BB566C2-5DB8-4F38-9573-BB226982695B}" dt="2020-05-09T20:26:21.405" v="107"/>
          <ac:inkMkLst>
            <pc:docMk/>
            <pc:sldMk cId="3517998983" sldId="256"/>
            <ac:inkMk id="12" creationId="{92803EB4-D59D-46CE-9241-987003D4ABA1}"/>
          </ac:inkMkLst>
        </pc:inkChg>
        <pc:inkChg chg="add del">
          <ac:chgData name="Pawel Juda" userId="f6ddb2cecf310bfe" providerId="Windows Live" clId="Web-{1BB566C2-5DB8-4F38-9573-BB226982695B}" dt="2020-05-09T20:26:21.405" v="106"/>
          <ac:inkMkLst>
            <pc:docMk/>
            <pc:sldMk cId="3517998983" sldId="256"/>
            <ac:inkMk id="13" creationId="{E56BDE1D-3D2B-46E7-8666-4FD31C49BD57}"/>
          </ac:inkMkLst>
        </pc:inkChg>
        <pc:inkChg chg="add del">
          <ac:chgData name="Pawel Juda" userId="f6ddb2cecf310bfe" providerId="Windows Live" clId="Web-{1BB566C2-5DB8-4F38-9573-BB226982695B}" dt="2020-05-09T20:26:21.405" v="105"/>
          <ac:inkMkLst>
            <pc:docMk/>
            <pc:sldMk cId="3517998983" sldId="256"/>
            <ac:inkMk id="14" creationId="{A0E840F4-CA74-4E6B-89AE-BD409C2E9DA8}"/>
          </ac:inkMkLst>
        </pc:inkChg>
        <pc:inkChg chg="add del">
          <ac:chgData name="Pawel Juda" userId="f6ddb2cecf310bfe" providerId="Windows Live" clId="Web-{1BB566C2-5DB8-4F38-9573-BB226982695B}" dt="2020-05-09T20:26:21.405" v="104"/>
          <ac:inkMkLst>
            <pc:docMk/>
            <pc:sldMk cId="3517998983" sldId="256"/>
            <ac:inkMk id="15" creationId="{DFC29EB8-BBDB-41F2-8143-E5E1B2F5B26E}"/>
          </ac:inkMkLst>
        </pc:inkChg>
        <pc:inkChg chg="add del">
          <ac:chgData name="Pawel Juda" userId="f6ddb2cecf310bfe" providerId="Windows Live" clId="Web-{1BB566C2-5DB8-4F38-9573-BB226982695B}" dt="2020-05-09T20:26:21.405" v="103"/>
          <ac:inkMkLst>
            <pc:docMk/>
            <pc:sldMk cId="3517998983" sldId="256"/>
            <ac:inkMk id="16" creationId="{831A89C9-0FC0-4D7C-B866-D53577B17651}"/>
          </ac:inkMkLst>
        </pc:inkChg>
        <pc:inkChg chg="add del">
          <ac:chgData name="Pawel Juda" userId="f6ddb2cecf310bfe" providerId="Windows Live" clId="Web-{1BB566C2-5DB8-4F38-9573-BB226982695B}" dt="2020-05-09T20:26:21.405" v="102"/>
          <ac:inkMkLst>
            <pc:docMk/>
            <pc:sldMk cId="3517998983" sldId="256"/>
            <ac:inkMk id="17" creationId="{20528F47-1C17-4E47-AC32-CE1D91769D0B}"/>
          </ac:inkMkLst>
        </pc:inkChg>
      </pc:sldChg>
      <pc:sldChg chg="addSp delSp modSp">
        <pc:chgData name="Pawel Juda" userId="f6ddb2cecf310bfe" providerId="Windows Live" clId="Web-{1BB566C2-5DB8-4F38-9573-BB226982695B}" dt="2020-05-09T19:21:27.683" v="79"/>
        <pc:sldMkLst>
          <pc:docMk/>
          <pc:sldMk cId="685101506" sldId="259"/>
        </pc:sldMkLst>
        <pc:picChg chg="add del mod">
          <ac:chgData name="Pawel Juda" userId="f6ddb2cecf310bfe" providerId="Windows Live" clId="Web-{1BB566C2-5DB8-4F38-9573-BB226982695B}" dt="2020-05-09T19:21:27.683" v="79"/>
          <ac:picMkLst>
            <pc:docMk/>
            <pc:sldMk cId="685101506" sldId="259"/>
            <ac:picMk id="5" creationId="{9638F405-912A-46B1-B23D-5EF63E0549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26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7CCC1B-9981-4835-9504-CB3A2AB5AEB5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CA16B3-434D-44C0-A242-6410C057B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2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mmoreaux/audio-cats-and-do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4FAB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4A11-47F3-4EF2-B2E4-936E2E14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70011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/>
              <a:t>Audio Dog Bark Identification</a:t>
            </a:r>
            <a:br>
              <a:rPr lang="en-US"/>
            </a:br>
            <a:r>
              <a:rPr lang="en-US" sz="2700"/>
              <a:t>A Machine Learning Approach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85546-74BC-497D-BC2E-74C014486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37733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Introduction to Machine Learning featuring Prof. Musco</a:t>
            </a:r>
          </a:p>
          <a:p>
            <a:r>
              <a:rPr lang="en-US"/>
              <a:t>A Hot Dawg Presentation by: Pawel Juda and Bryan Khuu</a:t>
            </a:r>
          </a:p>
        </p:txBody>
      </p:sp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0A6A8FE-72F7-481F-B783-C986D2C7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538" y="3535202"/>
            <a:ext cx="4270278" cy="318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E8C2-D87A-4AE1-ACC5-77F1BB17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en-US" sz="2400"/>
              <a:t>Dataset Organization and Feature Extraction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144181C-0323-471E-B002-4C0BA477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79900" cy="3101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Online Source : Kaggle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u="sng">
                <a:ea typeface="+mn-lt"/>
                <a:cs typeface="+mn-lt"/>
                <a:hlinkClick r:id="rId2"/>
              </a:rPr>
              <a:t>https://www.kaggle.com/mmoreaux/audio-cats-and-dogs</a:t>
            </a:r>
          </a:p>
          <a:p>
            <a:r>
              <a:rPr lang="en-US"/>
              <a:t>Live Source : Household Dog</a:t>
            </a:r>
          </a:p>
          <a:p>
            <a:pPr marL="228600" lvl="1" indent="0">
              <a:buNone/>
            </a:pPr>
            <a:r>
              <a:rPr lang="en-US"/>
              <a:t>Bichon Frise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7B9607E2-1C76-424B-8FF0-580615846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56A668AF-CC37-4641-8D2B-4C91B3ACB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5B3165DC-54F4-4EF5-8B97-5BE55AA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F87F3E-3CE9-4392-A054-9B488E106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9" r="26405" b="2"/>
          <a:stretch/>
        </p:blipFill>
        <p:spPr>
          <a:xfrm>
            <a:off x="6941977" y="805353"/>
            <a:ext cx="2203058" cy="1905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9CD7F-3765-4AAE-999A-38156C29B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147" b="-2"/>
          <a:stretch/>
        </p:blipFill>
        <p:spPr>
          <a:xfrm>
            <a:off x="9236477" y="805351"/>
            <a:ext cx="2130622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58B17-BD18-4486-A553-006D964DC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6" r="17798" b="-2"/>
          <a:stretch/>
        </p:blipFill>
        <p:spPr>
          <a:xfrm>
            <a:off x="6941976" y="2779733"/>
            <a:ext cx="4425123" cy="28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1FE9-55B0-4DB0-85A4-E7ABC878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4C48-DE4A-4384-8D1B-6888BF9B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Dogs were harmed in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63118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Parcel</vt:lpstr>
      <vt:lpstr>Audio Dog Bark Identification A Machine Learning Approach</vt:lpstr>
      <vt:lpstr>Dataset Organization and Feature Extraction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Dog Bark Identification A Machine Learning Approach</dc:title>
  <dc:creator>Pawel Juda</dc:creator>
  <cp:revision>1</cp:revision>
  <dcterms:created xsi:type="dcterms:W3CDTF">2020-05-09T06:52:30Z</dcterms:created>
  <dcterms:modified xsi:type="dcterms:W3CDTF">2020-05-09T21:12:41Z</dcterms:modified>
</cp:coreProperties>
</file>