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07" autoAdjust="0"/>
  </p:normalViewPr>
  <p:slideViewPr>
    <p:cSldViewPr snapToGrid="0">
      <p:cViewPr>
        <p:scale>
          <a:sx n="75" d="100"/>
          <a:sy n="75" d="100"/>
        </p:scale>
        <p:origin x="1776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7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664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155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65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71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910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212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68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87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430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5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18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158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91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1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0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BC588B-AE3E-4738-BA34-5E345D66DDD5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C45F3B8-A293-41AE-B6DB-21E8D0F99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58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0219E1-DDF4-312E-521C-3DBFE95CA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6493" y="792099"/>
            <a:ext cx="5171185" cy="4189475"/>
          </a:xfrm>
        </p:spPr>
        <p:txBody>
          <a:bodyPr anchor="t">
            <a:normAutofit/>
          </a:bodyPr>
          <a:lstStyle/>
          <a:p>
            <a:pPr algn="ctr"/>
            <a:r>
              <a:rPr lang="pl-PL" dirty="0" err="1">
                <a:solidFill>
                  <a:schemeClr val="tx1"/>
                </a:solidFill>
              </a:rPr>
              <a:t>React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 err="1">
                <a:solidFill>
                  <a:schemeClr val="tx1"/>
                </a:solidFill>
              </a:rPr>
              <a:t>Local</a:t>
            </a:r>
            <a:r>
              <a:rPr lang="pl-PL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2219EFA-C6B9-6586-5D2C-5C762F7DA3F8}"/>
              </a:ext>
            </a:extLst>
          </p:cNvPr>
          <p:cNvSpPr txBox="1"/>
          <p:nvPr/>
        </p:nvSpPr>
        <p:spPr>
          <a:xfrm>
            <a:off x="8197678" y="5510463"/>
            <a:ext cx="372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Paweł Leszczyński</a:t>
            </a:r>
          </a:p>
        </p:txBody>
      </p:sp>
    </p:spTree>
    <p:extLst>
      <p:ext uri="{BB962C8B-B14F-4D97-AF65-F5344CB8AC3E}">
        <p14:creationId xmlns:p14="http://schemas.microsoft.com/office/powerpoint/2010/main" val="2596281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026119-8223-B5F8-9FE9-BF9BBA6D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Local</a:t>
            </a:r>
            <a:r>
              <a:rPr lang="pl-PL" dirty="0"/>
              <a:t> Storage w </a:t>
            </a:r>
            <a:r>
              <a:rPr lang="pl-PL" dirty="0" err="1"/>
              <a:t>todos</a:t>
            </a: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19D2BAA-FBF5-FEAB-3A0C-194747DF3161}"/>
              </a:ext>
            </a:extLst>
          </p:cNvPr>
          <p:cNvSpPr txBox="1">
            <a:spLocks/>
          </p:cNvSpPr>
          <p:nvPr/>
        </p:nvSpPr>
        <p:spPr>
          <a:xfrm>
            <a:off x="1049407" y="3477127"/>
            <a:ext cx="4069260" cy="24605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Następnie tworzymy funkcję, która będzie zwracać ze </a:t>
            </a:r>
            <a:r>
              <a:rPr lang="pl-PL" dirty="0" err="1">
                <a:solidFill>
                  <a:schemeClr val="bg1"/>
                </a:solidFill>
              </a:rPr>
              <a:t>storage’a</a:t>
            </a:r>
            <a:r>
              <a:rPr lang="pl-PL" dirty="0">
                <a:solidFill>
                  <a:schemeClr val="bg1"/>
                </a:solidFill>
              </a:rPr>
              <a:t>, umieszczone tam </a:t>
            </a:r>
            <a:r>
              <a:rPr lang="pl-PL" dirty="0" err="1">
                <a:solidFill>
                  <a:schemeClr val="bg1"/>
                </a:solidFill>
              </a:rPr>
              <a:t>item’y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Stworzonej funkcji, musimy jeszcze użyć do przypisania wartości zmiennym.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A9AA5D4-2A28-0413-9055-CC2AB790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6367"/>
            <a:ext cx="5627174" cy="132093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165228A-1960-AD27-B2FC-C82FB3DD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86" y="5319688"/>
            <a:ext cx="5741351" cy="4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5577BC01-DBEA-564C-8F81-0B4A08189C92}"/>
              </a:ext>
            </a:extLst>
          </p:cNvPr>
          <p:cNvSpPr txBox="1">
            <a:spLocks/>
          </p:cNvSpPr>
          <p:nvPr/>
        </p:nvSpPr>
        <p:spPr>
          <a:xfrm>
            <a:off x="1925706" y="1711826"/>
            <a:ext cx="6176893" cy="371107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>
                <a:solidFill>
                  <a:schemeClr val="bg1"/>
                </a:solidFill>
              </a:rPr>
              <a:t>Od teraz, lista z naszej aplikacji, nie będzie znikać po każdym odświeżeniu strony.</a:t>
            </a:r>
          </a:p>
        </p:txBody>
      </p:sp>
    </p:spTree>
    <p:extLst>
      <p:ext uri="{BB962C8B-B14F-4D97-AF65-F5344CB8AC3E}">
        <p14:creationId xmlns:p14="http://schemas.microsoft.com/office/powerpoint/2010/main" val="231006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60D2EA-4317-15D8-502C-E97C225C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Session</a:t>
            </a:r>
            <a:r>
              <a:rPr lang="pl-PL" dirty="0"/>
              <a:t> vs </a:t>
            </a:r>
            <a:r>
              <a:rPr lang="pl-PL" dirty="0" err="1"/>
              <a:t>Local</a:t>
            </a:r>
            <a:r>
              <a:rPr lang="pl-PL" dirty="0"/>
              <a:t> Storage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160DF8-39B5-FB3B-8B86-702F650FF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Session</a:t>
            </a:r>
            <a:r>
              <a:rPr lang="pl-PL" dirty="0"/>
              <a:t> Storage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7430A5C-61BA-66F2-3827-90266BB7B6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Dane są przechowywane przez przeglądarkę, tak długo, jak otwarta jest karta, zawierająca je.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0C21F43-D76C-4191-87B6-8A96251AD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Local</a:t>
            </a:r>
            <a:r>
              <a:rPr lang="pl-PL" dirty="0"/>
              <a:t> Storage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A337809-2E07-35F9-5E20-F3FB0C100E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Dane są przechowywane lokalnie, nawet po zamknięciu przeglądarki.</a:t>
            </a:r>
          </a:p>
        </p:txBody>
      </p:sp>
    </p:spTree>
    <p:extLst>
      <p:ext uri="{BB962C8B-B14F-4D97-AF65-F5344CB8AC3E}">
        <p14:creationId xmlns:p14="http://schemas.microsoft.com/office/powerpoint/2010/main" val="208812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BC0E2E-5B84-4E58-8126-C8B9F097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0334E2C-964F-4F2C-9180-AADAB7C34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7DD65D-CCE7-25C2-B5F9-0B489854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pl-PL" sz="4000"/>
              <a:t>Session Storae w todos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DAF53-CE0E-6640-F65B-2438CAA8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6"/>
            <a:ext cx="6813755" cy="3752426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W tworzonej aplikacji ,,todos”, każdorazowe odświeżenie strony, spowoduje utratę wprowadzonych przez nas zmian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342296-F738-4112-B1CE-4AE88343E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8AFAD2F-9C67-0F92-B4A1-0760D28F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52" y="3612553"/>
            <a:ext cx="3667560" cy="2319732"/>
          </a:xfrm>
          <a:prstGeom prst="roundRect">
            <a:avLst>
              <a:gd name="adj" fmla="val 17461"/>
            </a:avLst>
          </a:prstGeom>
          <a:effectLst/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BFE9F6D-6FCF-81DB-4683-9CF4CDA30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844" y="3612554"/>
            <a:ext cx="3624582" cy="2319732"/>
          </a:xfrm>
          <a:prstGeom prst="roundRect">
            <a:avLst>
              <a:gd name="adj" fmla="val 20389"/>
            </a:avLst>
          </a:prstGeom>
          <a:effectLst/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7AC96A6-95D1-8E42-EC2D-681BAE3591B6}"/>
              </a:ext>
            </a:extLst>
          </p:cNvPr>
          <p:cNvSpPr txBox="1"/>
          <p:nvPr/>
        </p:nvSpPr>
        <p:spPr>
          <a:xfrm>
            <a:off x="9137432" y="5435180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  <a:latin typeface="Abadi" panose="020B06040201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416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47C794-DD90-4D91-829F-2F92D74D4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2BC6891-C5D5-A34B-C418-8F2BC82F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pl-PL" dirty="0" err="1"/>
              <a:t>Local</a:t>
            </a:r>
            <a:r>
              <a:rPr lang="pl-PL" dirty="0"/>
              <a:t> Storage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AA720E-3C8B-E90D-9C22-DA0BE82A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Wpisując w konsoli ”</a:t>
            </a:r>
            <a:r>
              <a:rPr lang="pl-PL" dirty="0" err="1">
                <a:solidFill>
                  <a:schemeClr val="bg1"/>
                </a:solidFill>
              </a:rPr>
              <a:t>localStorage</a:t>
            </a:r>
            <a:r>
              <a:rPr lang="pl-PL" dirty="0">
                <a:solidFill>
                  <a:schemeClr val="bg1"/>
                </a:solidFill>
              </a:rPr>
              <a:t>” lub ”</a:t>
            </a:r>
            <a:r>
              <a:rPr lang="pl-PL" dirty="0" err="1">
                <a:solidFill>
                  <a:schemeClr val="bg1"/>
                </a:solidFill>
              </a:rPr>
              <a:t>window.localStorage</a:t>
            </a:r>
            <a:r>
              <a:rPr lang="pl-PL" dirty="0">
                <a:solidFill>
                  <a:schemeClr val="bg1"/>
                </a:solidFill>
              </a:rPr>
              <a:t>”, uzyskamy informację o przechowywanych lokalnie danych.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5A48BB6-6A08-FD49-0B0D-F285E73C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3" t="-283" r="4391"/>
          <a:stretch/>
        </p:blipFill>
        <p:spPr>
          <a:xfrm>
            <a:off x="7700556" y="629266"/>
            <a:ext cx="3661883" cy="560121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0D4F95-AC40-4C7F-8794-DF2B6F750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08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FABBAC-DAE8-BF95-8922-7E15F883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325030"/>
            <a:ext cx="3860260" cy="1735668"/>
          </a:xfrm>
        </p:spPr>
        <p:txBody>
          <a:bodyPr/>
          <a:lstStyle/>
          <a:p>
            <a:pPr algn="ctr"/>
            <a:r>
              <a:rPr lang="pl-PL" dirty="0"/>
              <a:t>Set </a:t>
            </a:r>
            <a:r>
              <a:rPr lang="pl-PL" dirty="0" err="1"/>
              <a:t>Item</a:t>
            </a:r>
            <a:endParaRPr lang="pl-PL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A140645A-511A-BB49-09DA-8F111A4A4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4"/>
          <a:stretch/>
        </p:blipFill>
        <p:spPr>
          <a:xfrm>
            <a:off x="6529516" y="2459365"/>
            <a:ext cx="4419677" cy="3019582"/>
          </a:xfrm>
          <a:prstGeom prst="rect">
            <a:avLst/>
          </a:prstGeom>
        </p:spPr>
      </p:pic>
      <p:sp>
        <p:nvSpPr>
          <p:cNvPr id="26" name="Symbol zastępczy zawartości 2">
            <a:extLst>
              <a:ext uri="{FF2B5EF4-FFF2-40B4-BE49-F238E27FC236}">
                <a16:creationId xmlns:a16="http://schemas.microsoft.com/office/drawing/2014/main" id="{73042A9D-F3D1-857E-E93A-2EC2AA772115}"/>
              </a:ext>
            </a:extLst>
          </p:cNvPr>
          <p:cNvSpPr txBox="1">
            <a:spLocks/>
          </p:cNvSpPr>
          <p:nvPr/>
        </p:nvSpPr>
        <p:spPr>
          <a:xfrm>
            <a:off x="500067" y="3005666"/>
            <a:ext cx="4514100" cy="31665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Za pomocą metody ”</a:t>
            </a:r>
            <a:r>
              <a:rPr lang="pl-PL" dirty="0" err="1">
                <a:solidFill>
                  <a:schemeClr val="bg1"/>
                </a:solidFill>
              </a:rPr>
              <a:t>setItem</a:t>
            </a:r>
            <a:r>
              <a:rPr lang="pl-PL" dirty="0">
                <a:solidFill>
                  <a:schemeClr val="bg1"/>
                </a:solidFill>
              </a:rPr>
              <a:t>” jesteśmy w stanie </a:t>
            </a:r>
            <a:r>
              <a:rPr lang="pl-PL" dirty="0" err="1">
                <a:solidFill>
                  <a:schemeClr val="bg1"/>
                </a:solidFill>
              </a:rPr>
              <a:t>dodac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item’y</a:t>
            </a:r>
            <a:r>
              <a:rPr lang="pl-PL" dirty="0">
                <a:solidFill>
                  <a:schemeClr val="bg1"/>
                </a:solidFill>
              </a:rPr>
              <a:t> do obiektu ”Storage”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Storage akceptuje tylko wartości  typu ”string”.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Przekazując dane do </a:t>
            </a:r>
            <a:r>
              <a:rPr lang="pl-PL" dirty="0" err="1">
                <a:solidFill>
                  <a:schemeClr val="bg1"/>
                </a:solidFill>
              </a:rPr>
              <a:t>Storage’u</a:t>
            </a:r>
            <a:r>
              <a:rPr lang="pl-PL" dirty="0">
                <a:solidFill>
                  <a:schemeClr val="bg1"/>
                </a:solidFill>
              </a:rPr>
              <a:t>, użyjemy metody: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JSON.stringify</a:t>
            </a:r>
            <a:r>
              <a:rPr lang="pl-PL" dirty="0">
                <a:solidFill>
                  <a:schemeClr val="bg1"/>
                </a:solidFill>
              </a:rPr>
              <a:t>().</a:t>
            </a:r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C470C62E-F909-7653-CA1C-2C47E0D1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16" y="1693332"/>
            <a:ext cx="2981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37036F-13EF-93D5-2E9B-9191E459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705364"/>
            <a:ext cx="3860260" cy="1735668"/>
          </a:xfrm>
        </p:spPr>
        <p:txBody>
          <a:bodyPr/>
          <a:lstStyle/>
          <a:p>
            <a:r>
              <a:rPr lang="pl-PL" dirty="0"/>
              <a:t>Get </a:t>
            </a:r>
            <a:r>
              <a:rPr lang="pl-PL" dirty="0" err="1"/>
              <a:t>Item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D60B06F-CD17-7240-1221-C28A16DF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203" y="2781705"/>
            <a:ext cx="2867425" cy="1390844"/>
          </a:xfrm>
          <a:prstGeom prst="rect">
            <a:avLst/>
          </a:prstGeom>
        </p:spPr>
      </p:pic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FB4F553-AEF9-E743-74EA-4BBB8091D1CC}"/>
              </a:ext>
            </a:extLst>
          </p:cNvPr>
          <p:cNvSpPr txBox="1">
            <a:spLocks/>
          </p:cNvSpPr>
          <p:nvPr/>
        </p:nvSpPr>
        <p:spPr>
          <a:xfrm>
            <a:off x="1049407" y="3477127"/>
            <a:ext cx="4069260" cy="24605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Za pomocą metody ”</a:t>
            </a:r>
            <a:r>
              <a:rPr lang="pl-PL" dirty="0" err="1">
                <a:solidFill>
                  <a:schemeClr val="bg1"/>
                </a:solidFill>
              </a:rPr>
              <a:t>getItem</a:t>
            </a:r>
            <a:r>
              <a:rPr lang="pl-PL" dirty="0">
                <a:solidFill>
                  <a:schemeClr val="bg1"/>
                </a:solidFill>
              </a:rPr>
              <a:t>” za pomocą klucza, możemy znaleźć przypisaną mu wartość.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Do konwersji odczytanego </a:t>
            </a:r>
            <a:r>
              <a:rPr lang="pl-PL" dirty="0" err="1">
                <a:solidFill>
                  <a:schemeClr val="bg1"/>
                </a:solidFill>
              </a:rPr>
              <a:t>string’a</a:t>
            </a:r>
            <a:r>
              <a:rPr lang="pl-PL" dirty="0">
                <a:solidFill>
                  <a:schemeClr val="bg1"/>
                </a:solidFill>
              </a:rPr>
              <a:t> do obiektu JS, użyjemy metody ”</a:t>
            </a:r>
            <a:r>
              <a:rPr lang="pl-PL" dirty="0" err="1">
                <a:solidFill>
                  <a:schemeClr val="bg1"/>
                </a:solidFill>
              </a:rPr>
              <a:t>JSON.parse</a:t>
            </a:r>
            <a:r>
              <a:rPr lang="pl-PL" dirty="0">
                <a:solidFill>
                  <a:schemeClr val="bg1"/>
                </a:solidFill>
              </a:rPr>
              <a:t>()”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9F8686F-5855-99AF-2D33-EC7415CB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03" y="2154040"/>
            <a:ext cx="227679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2E9908-0154-6807-4C90-FBCADF78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Item</a:t>
            </a:r>
            <a:endParaRPr lang="pl-PL" dirty="0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EEE4176-648A-E4B9-4D88-CA223DAC063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A570DEE2-6DC3-CEA1-ED0A-CA58E764594A}"/>
              </a:ext>
            </a:extLst>
          </p:cNvPr>
          <p:cNvSpPr txBox="1">
            <a:spLocks/>
          </p:cNvSpPr>
          <p:nvPr/>
        </p:nvSpPr>
        <p:spPr>
          <a:xfrm>
            <a:off x="1049407" y="3477127"/>
            <a:ext cx="4069260" cy="24605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Metoda ”</a:t>
            </a:r>
            <a:r>
              <a:rPr lang="pl-PL" dirty="0" err="1">
                <a:solidFill>
                  <a:schemeClr val="bg1"/>
                </a:solidFill>
              </a:rPr>
              <a:t>RemoveItem</a:t>
            </a:r>
            <a:r>
              <a:rPr lang="pl-PL" dirty="0">
                <a:solidFill>
                  <a:schemeClr val="bg1"/>
                </a:solidFill>
              </a:rPr>
              <a:t>” umożliwia usunięcie </a:t>
            </a:r>
            <a:r>
              <a:rPr lang="pl-PL" dirty="0" err="1">
                <a:solidFill>
                  <a:schemeClr val="bg1"/>
                </a:solidFill>
              </a:rPr>
              <a:t>item’u</a:t>
            </a:r>
            <a:r>
              <a:rPr lang="pl-PL" dirty="0">
                <a:solidFill>
                  <a:schemeClr val="bg1"/>
                </a:solidFill>
              </a:rPr>
              <a:t> ze </a:t>
            </a:r>
            <a:r>
              <a:rPr lang="pl-PL" dirty="0" err="1">
                <a:solidFill>
                  <a:schemeClr val="bg1"/>
                </a:solidFill>
              </a:rPr>
              <a:t>Storage’u</a:t>
            </a:r>
            <a:r>
              <a:rPr lang="pl-PL" dirty="0">
                <a:solidFill>
                  <a:schemeClr val="bg1"/>
                </a:solidFill>
              </a:rPr>
              <a:t>, przy użyciu klucza(”</a:t>
            </a:r>
            <a:r>
              <a:rPr lang="pl-PL" dirty="0" err="1">
                <a:solidFill>
                  <a:schemeClr val="bg1"/>
                </a:solidFill>
              </a:rPr>
              <a:t>key</a:t>
            </a:r>
            <a:r>
              <a:rPr lang="pl-PL" dirty="0">
                <a:solidFill>
                  <a:schemeClr val="bg1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66285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AB47B-3DC6-B064-48CF-97CD2880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Clear</a:t>
            </a:r>
            <a:endParaRPr lang="pl-PL" dirty="0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344E5B9-C546-6A3C-31C9-A875FFFD8CE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7F3724F6-08AE-FB43-1F12-9986BF22EF00}"/>
              </a:ext>
            </a:extLst>
          </p:cNvPr>
          <p:cNvSpPr txBox="1">
            <a:spLocks/>
          </p:cNvSpPr>
          <p:nvPr/>
        </p:nvSpPr>
        <p:spPr>
          <a:xfrm>
            <a:off x="1049407" y="3477127"/>
            <a:ext cx="4069260" cy="24605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Metoda ”</a:t>
            </a:r>
            <a:r>
              <a:rPr lang="pl-PL" dirty="0" err="1">
                <a:solidFill>
                  <a:schemeClr val="bg1"/>
                </a:solidFill>
              </a:rPr>
              <a:t>clear</a:t>
            </a:r>
            <a:r>
              <a:rPr lang="pl-PL" dirty="0">
                <a:solidFill>
                  <a:schemeClr val="bg1"/>
                </a:solidFill>
              </a:rPr>
              <a:t>” wyczyści Storage ze wszystkich przechowywanych danych.</a:t>
            </a:r>
          </a:p>
        </p:txBody>
      </p:sp>
    </p:spTree>
    <p:extLst>
      <p:ext uri="{BB962C8B-B14F-4D97-AF65-F5344CB8AC3E}">
        <p14:creationId xmlns:p14="http://schemas.microsoft.com/office/powerpoint/2010/main" val="3732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F88A8C-E9C3-B566-AA94-0ADCE8B0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Local</a:t>
            </a:r>
            <a:r>
              <a:rPr lang="pl-PL" dirty="0"/>
              <a:t> Storage w </a:t>
            </a:r>
            <a:r>
              <a:rPr lang="pl-PL" dirty="0" err="1"/>
              <a:t>todos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FE319D0-071E-292B-8A46-379E3F12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234265"/>
            <a:ext cx="5337003" cy="1337735"/>
          </a:xfrm>
          <a:prstGeom prst="rect">
            <a:avLst/>
          </a:prstGeom>
        </p:spPr>
      </p:pic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858BEAD-54D8-B80B-06CF-71166AF4D746}"/>
              </a:ext>
            </a:extLst>
          </p:cNvPr>
          <p:cNvSpPr txBox="1">
            <a:spLocks/>
          </p:cNvSpPr>
          <p:nvPr/>
        </p:nvSpPr>
        <p:spPr>
          <a:xfrm>
            <a:off x="1049407" y="3477127"/>
            <a:ext cx="4069260" cy="24605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>
                <a:solidFill>
                  <a:schemeClr val="bg1"/>
                </a:solidFill>
              </a:rPr>
              <a:t>W celu przeniesienia danych do </a:t>
            </a:r>
            <a:r>
              <a:rPr lang="pl-PL" dirty="0" err="1">
                <a:solidFill>
                  <a:schemeClr val="bg1"/>
                </a:solidFill>
              </a:rPr>
              <a:t>local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storage</a:t>
            </a:r>
            <a:r>
              <a:rPr lang="pl-PL" dirty="0">
                <a:solidFill>
                  <a:schemeClr val="bg1"/>
                </a:solidFill>
              </a:rPr>
              <a:t>, musimy stworzyć </a:t>
            </a:r>
            <a:r>
              <a:rPr lang="pl-PL" dirty="0" err="1">
                <a:solidFill>
                  <a:schemeClr val="bg1"/>
                </a:solidFill>
              </a:rPr>
              <a:t>Hook</a:t>
            </a:r>
            <a:r>
              <a:rPr lang="pl-PL" dirty="0">
                <a:solidFill>
                  <a:schemeClr val="bg1"/>
                </a:solidFill>
              </a:rPr>
              <a:t> ”</a:t>
            </a:r>
            <a:r>
              <a:rPr lang="pl-PL" dirty="0" err="1">
                <a:solidFill>
                  <a:schemeClr val="bg1"/>
                </a:solidFill>
              </a:rPr>
              <a:t>useEffect</a:t>
            </a:r>
            <a:r>
              <a:rPr lang="pl-PL" dirty="0">
                <a:solidFill>
                  <a:schemeClr val="bg1"/>
                </a:solidFill>
              </a:rPr>
              <a:t>” w ”</a:t>
            </a:r>
            <a:r>
              <a:rPr lang="pl-PL" dirty="0" err="1">
                <a:solidFill>
                  <a:schemeClr val="bg1"/>
                </a:solidFill>
              </a:rPr>
              <a:t>TodosLogic</a:t>
            </a:r>
            <a:r>
              <a:rPr lang="pl-PL" dirty="0">
                <a:solidFill>
                  <a:schemeClr val="bg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639313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252</Words>
  <Application>Microsoft Office PowerPoint</Application>
  <PresentationFormat>Panoramiczny</PresentationFormat>
  <Paragraphs>29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Abadi</vt:lpstr>
      <vt:lpstr>Arial</vt:lpstr>
      <vt:lpstr>Century Gothic</vt:lpstr>
      <vt:lpstr>Wingdings 3</vt:lpstr>
      <vt:lpstr>Jon (sala konferencyjna)</vt:lpstr>
      <vt:lpstr>React Local Storage</vt:lpstr>
      <vt:lpstr>Session vs Local Storage</vt:lpstr>
      <vt:lpstr>Session Storae w todos</vt:lpstr>
      <vt:lpstr>Local Storage</vt:lpstr>
      <vt:lpstr>Set Item</vt:lpstr>
      <vt:lpstr>Get Item</vt:lpstr>
      <vt:lpstr>Remove Item</vt:lpstr>
      <vt:lpstr>Clear</vt:lpstr>
      <vt:lpstr>Local Storage w todos</vt:lpstr>
      <vt:lpstr>Local Storage w todos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Local Storage</dc:title>
  <dc:creator>pawel po</dc:creator>
  <cp:lastModifiedBy>pawel po</cp:lastModifiedBy>
  <cp:revision>1</cp:revision>
  <dcterms:created xsi:type="dcterms:W3CDTF">2023-04-02T12:47:56Z</dcterms:created>
  <dcterms:modified xsi:type="dcterms:W3CDTF">2023-04-02T15:00:55Z</dcterms:modified>
</cp:coreProperties>
</file>