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3073DB-A6AE-D88E-32A7-1EDB253AD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388E9D0-05ED-BB43-9E8C-4AB90FDD3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71127"/>
          </a:xfr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244D96-D9A1-A0DB-E7BA-9F5CAF73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80B-769D-494E-8252-1BFB65B11ABB}" type="datetimeFigureOut">
              <a:rPr lang="pl-PL" smtClean="0"/>
              <a:t>2025-10-19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7BA211-81AD-127E-FBE6-BF925F55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27C019-0D75-D777-23A2-2F3223F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10A0-BD0F-48DF-86D8-B01995267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6701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8D90BA-5CF7-7E85-7C54-4486BA1E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F86E911-2F3E-C35C-E5E5-CDD951D9D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BE172A3-D1BE-3779-97A6-7FDABBAD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80B-769D-494E-8252-1BFB65B11ABB}" type="datetimeFigureOut">
              <a:rPr lang="pl-PL" smtClean="0"/>
              <a:t>2025-10-19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EC3BB5-41F9-E86E-13BB-AF182DC5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387F5D-8D3D-EA5B-7889-510EB811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10A0-BD0F-48DF-86D8-B01995267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778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BF9F296-B4CF-BDEF-2E52-BC4B1B2D8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70A413B-D9EF-E9CD-C60B-5909A3A93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78DA85-D19C-96D4-92DB-0E1E3505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80B-769D-494E-8252-1BFB65B11ABB}" type="datetimeFigureOut">
              <a:rPr lang="pl-PL" smtClean="0"/>
              <a:t>2025-10-19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C7A4E6B-D339-A457-F0BB-C9E1639A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80915D-6B22-6A0E-40A0-468B3D3E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10A0-BD0F-48DF-86D8-B01995267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060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99AA55-E887-251F-FEB1-C0F4DAF1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B78C41-194D-4488-F44D-75A445B6B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5231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0810F5-A80A-566B-7574-D62D34B4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80B-769D-494E-8252-1BFB65B11ABB}" type="datetimeFigureOut">
              <a:rPr lang="pl-PL" smtClean="0"/>
              <a:t>2025-10-19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4814CEE-1D94-51E9-D444-92F1B29E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0B5687-BF0E-0BB0-5C8D-1DB9D8EA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10A0-BD0F-48DF-86D8-B01995267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200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6978C-AB56-A6B5-2E40-EFD01181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6C55508-66E3-4925-C4BC-3EB83C27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D9F526-29D1-A6DF-2DFB-089A7F33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80B-769D-494E-8252-1BFB65B11ABB}" type="datetimeFigureOut">
              <a:rPr lang="pl-PL" smtClean="0"/>
              <a:t>2025-10-19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18336F-FED7-BAFA-3C0B-FD22D5C0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22B7C3-3AB2-DAEF-F2AD-6F8684A4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10A0-BD0F-48DF-86D8-B01995267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73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626D28-473C-B703-EA58-B94D84A7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1222F3-6096-F438-0DE1-89D83A351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8424945-E7EA-1955-73A9-8FDBCD433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F079B36-DF9E-B030-48AE-9AF015EB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80B-769D-494E-8252-1BFB65B11ABB}" type="datetimeFigureOut">
              <a:rPr lang="pl-PL" smtClean="0"/>
              <a:t>2025-10-19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2943CFD-EF12-2B5C-17BC-93104B57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1629C0-30FD-90AB-5BAC-42074B81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10A0-BD0F-48DF-86D8-B01995267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514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2A5EF5-5E1A-BB67-2416-86233C9E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D21133-740E-987C-FFF1-7B5409135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40F88C0-E63E-5BFC-201E-FC13C472B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60F4723-A7FE-FCB1-85CE-6DC0DDD26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43B5C61-2941-03B0-5B84-4C8EFD3AD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479B6C9-ECAC-D96E-4AB3-1EFEB59D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80B-769D-494E-8252-1BFB65B11ABB}" type="datetimeFigureOut">
              <a:rPr lang="pl-PL" smtClean="0"/>
              <a:t>2025-10-19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E8741EF-6A49-00A9-68D5-4503FD88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AE70EDE-1A64-46AE-1067-CD9DBF74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10A0-BD0F-48DF-86D8-B01995267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883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2CBA68-F1C0-FAF5-EE25-385A73DC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55FC14A-0EB3-84F3-EAFB-251DD805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80B-769D-494E-8252-1BFB65B11ABB}" type="datetimeFigureOut">
              <a:rPr lang="pl-PL" smtClean="0"/>
              <a:t>2025-10-19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FAD1279-D4B6-ECFF-1F7D-A941860E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6D0A375-D634-DD9D-36C2-ABF53AF7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10A0-BD0F-48DF-86D8-B01995267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704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B7369F3-9B57-1EC6-4397-4F7EEF6C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80B-769D-494E-8252-1BFB65B11ABB}" type="datetimeFigureOut">
              <a:rPr lang="pl-PL" smtClean="0"/>
              <a:t>2025-10-19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C366151-82BD-E0BF-8724-7B202A92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BC801C7-5B0C-CDB8-C86F-5EF6C36E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10A0-BD0F-48DF-86D8-B01995267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062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4D2929-116D-EDB0-503F-761D955F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3C13CC-D08D-248C-8ECE-47232228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6D0CF4E-5498-CC62-EFD3-C851403BC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379D7E-7903-8EBA-B2A1-24229922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80B-769D-494E-8252-1BFB65B11ABB}" type="datetimeFigureOut">
              <a:rPr lang="pl-PL" smtClean="0"/>
              <a:t>2025-10-19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70EBC77-F5FD-120B-DBCD-BE762AA8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B112E1E-1C2A-64F3-1634-1EBA8F4E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10A0-BD0F-48DF-86D8-B01995267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170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827BCA-099B-BB0A-A0E2-A3F8447C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04A01AD-6EE5-486B-D290-7B3918F36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B3948FE-BB1B-2EA7-98B1-D0A942882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353FA4D-77F9-ADB7-78CC-2298B481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380B-769D-494E-8252-1BFB65B11ABB}" type="datetimeFigureOut">
              <a:rPr lang="pl-PL" smtClean="0"/>
              <a:t>2025-10-19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4065253-5783-ECE0-946A-39E5D1F9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E2174C0-39BA-F3D4-57EE-ACB85D81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110A0-BD0F-48DF-86D8-B01995267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761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8B1F84A-1A75-02D8-A9CC-F22B6E82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16CBBE8-EA0F-F08E-27D0-EC367CCE0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84621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9AA31F-2B30-2E58-BDED-6B07426DA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5380B-769D-494E-8252-1BFB65B11ABB}" type="datetimeFigureOut">
              <a:rPr lang="pl-PL" smtClean="0"/>
              <a:t>2025-10-19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D4B3F0-842D-2E93-A167-730BB05A3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33DE5B-A12A-9659-9144-B04CBB4D2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110A0-BD0F-48DF-86D8-B019952678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521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4B75E9-96CF-A93F-83B9-A9CB70AC0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77DD089-12C1-B29B-51E3-7B92F4E6D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704339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Marszałek</dc:creator>
  <cp:lastModifiedBy>Paweł Marszałek</cp:lastModifiedBy>
  <cp:revision>6</cp:revision>
  <dcterms:created xsi:type="dcterms:W3CDTF">2025-10-19T09:54:48Z</dcterms:created>
  <dcterms:modified xsi:type="dcterms:W3CDTF">2025-10-19T10:39:41Z</dcterms:modified>
</cp:coreProperties>
</file>